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25" r:id="rId2"/>
    <p:sldId id="262" r:id="rId3"/>
    <p:sldId id="270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260" r:id="rId15"/>
    <p:sldId id="257" r:id="rId16"/>
    <p:sldId id="338" r:id="rId17"/>
    <p:sldId id="339" r:id="rId18"/>
    <p:sldId id="341" r:id="rId19"/>
    <p:sldId id="340" r:id="rId20"/>
    <p:sldId id="336" r:id="rId21"/>
    <p:sldId id="337" r:id="rId22"/>
    <p:sldId id="342" r:id="rId23"/>
    <p:sldId id="343" r:id="rId24"/>
    <p:sldId id="34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UTM Aristote" panose="0204060305050602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Micra" panose="02040603050506020204" pitchFamily="18" charset="0"/>
      <p:regular r:id="rId37"/>
    </p:embeddedFont>
    <p:embeddedFont>
      <p:font typeface="UTM Neutra" panose="02040603050506020204" pitchFamily="18" charset="0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4B"/>
    <a:srgbClr val="75C8D0"/>
    <a:srgbClr val="115094"/>
    <a:srgbClr val="F09AAC"/>
    <a:srgbClr val="FFFFFD"/>
    <a:srgbClr val="FEE4CB"/>
    <a:srgbClr val="DBDFE0"/>
    <a:srgbClr val="264E4E"/>
    <a:srgbClr val="2B5959"/>
    <a:srgbClr val="FB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2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7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4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13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8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60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pic>
        <p:nvPicPr>
          <p:cNvPr id="65" name="图片 12" descr="未标题-1">
            <a:extLst>
              <a:ext uri="{FF2B5EF4-FFF2-40B4-BE49-F238E27FC236}">
                <a16:creationId xmlns:a16="http://schemas.microsoft.com/office/drawing/2014/main" id="{073F13DC-1DFD-42F2-B1C8-5E26DE60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 flipH="1">
            <a:off x="4784049" y="1501"/>
            <a:ext cx="7404735" cy="5565140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-65045" y="-41723"/>
            <a:ext cx="7404735" cy="5565140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45" y="1498796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497" y="1336676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25750" y="1251002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T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9255" y="1251002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O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7840" y="1251002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Á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75475" y="1251002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N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32" y="202379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94" y="2072280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92" y="1348204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205" y="1878331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662">
            <a:off x="1749847" y="197154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7" y="1215544"/>
            <a:ext cx="638175" cy="552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A5CF5-E18E-4147-A469-2969063B4E38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43" name="图片 42" descr="sfd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47" name="图片 42" descr="sfd">
              <a:extLst>
                <a:ext uri="{FF2B5EF4-FFF2-40B4-BE49-F238E27FC236}">
                  <a16:creationId xmlns:a16="http://schemas.microsoft.com/office/drawing/2014/main" id="{E29A61C5-4D2A-4895-9C1E-C42EA922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50" name="图片 42" descr="sfd">
              <a:extLst>
                <a:ext uri="{FF2B5EF4-FFF2-40B4-BE49-F238E27FC236}">
                  <a16:creationId xmlns:a16="http://schemas.microsoft.com/office/drawing/2014/main" id="{752799EE-CF4D-4620-8391-692C18A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51" name="图片 42" descr="sfd">
              <a:extLst>
                <a:ext uri="{FF2B5EF4-FFF2-40B4-BE49-F238E27FC236}">
                  <a16:creationId xmlns:a16="http://schemas.microsoft.com/office/drawing/2014/main" id="{E00710F2-1397-4F9A-9C9B-A7F642E4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52" name="图片 42" descr="sfd">
              <a:extLst>
                <a:ext uri="{FF2B5EF4-FFF2-40B4-BE49-F238E27FC236}">
                  <a16:creationId xmlns:a16="http://schemas.microsoft.com/office/drawing/2014/main" id="{91E8D2B8-F2ED-4913-A5BE-09820B4E0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55" name="图片 42" descr="sfd">
              <a:extLst>
                <a:ext uri="{FF2B5EF4-FFF2-40B4-BE49-F238E27FC236}">
                  <a16:creationId xmlns:a16="http://schemas.microsoft.com/office/drawing/2014/main" id="{13833061-44E0-4A32-AB75-C9ACBB21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56" name="图片 42" descr="sfd">
              <a:extLst>
                <a:ext uri="{FF2B5EF4-FFF2-40B4-BE49-F238E27FC236}">
                  <a16:creationId xmlns:a16="http://schemas.microsoft.com/office/drawing/2014/main" id="{B3B459E8-7844-457A-8B07-36B34F0A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57" name="图片 42" descr="sfd">
              <a:extLst>
                <a:ext uri="{FF2B5EF4-FFF2-40B4-BE49-F238E27FC236}">
                  <a16:creationId xmlns:a16="http://schemas.microsoft.com/office/drawing/2014/main" id="{D291AE9F-E78E-41BB-ADC8-571E7E47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58" name="图片 42" descr="sfd">
              <a:extLst>
                <a:ext uri="{FF2B5EF4-FFF2-40B4-BE49-F238E27FC236}">
                  <a16:creationId xmlns:a16="http://schemas.microsoft.com/office/drawing/2014/main" id="{7FF83BD6-F767-4326-B9FC-8A39ACD3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59" name="图片 42" descr="sfd">
              <a:extLst>
                <a:ext uri="{FF2B5EF4-FFF2-40B4-BE49-F238E27FC236}">
                  <a16:creationId xmlns:a16="http://schemas.microsoft.com/office/drawing/2014/main" id="{C6ECF0F4-5137-4D9F-A26C-CF9788DEE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60" name="图片 42" descr="sfd">
              <a:extLst>
                <a:ext uri="{FF2B5EF4-FFF2-40B4-BE49-F238E27FC236}">
                  <a16:creationId xmlns:a16="http://schemas.microsoft.com/office/drawing/2014/main" id="{AF5E707C-F581-4821-9644-C3B0155D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61" name="图片 42" descr="sfd">
              <a:extLst>
                <a:ext uri="{FF2B5EF4-FFF2-40B4-BE49-F238E27FC236}">
                  <a16:creationId xmlns:a16="http://schemas.microsoft.com/office/drawing/2014/main" id="{3719057B-AC67-4E91-B693-32007DB4C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62" name="图片 42" descr="sfd">
              <a:extLst>
                <a:ext uri="{FF2B5EF4-FFF2-40B4-BE49-F238E27FC236}">
                  <a16:creationId xmlns:a16="http://schemas.microsoft.com/office/drawing/2014/main" id="{E3A7D8E0-B0CC-4104-BAC6-D3145267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2CF6C-E47F-41D5-A9D7-D6D5FA76B137}"/>
              </a:ext>
            </a:extLst>
          </p:cNvPr>
          <p:cNvGrpSpPr/>
          <p:nvPr/>
        </p:nvGrpSpPr>
        <p:grpSpPr>
          <a:xfrm>
            <a:off x="173" y="2734683"/>
            <a:ext cx="12100387" cy="2127451"/>
            <a:chOff x="91613" y="2698107"/>
            <a:chExt cx="12100387" cy="21274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A1ABE7-DC79-417B-A562-5488F7909D23}"/>
                </a:ext>
              </a:extLst>
            </p:cNvPr>
            <p:cNvSpPr txBox="1"/>
            <p:nvPr/>
          </p:nvSpPr>
          <p:spPr>
            <a:xfrm>
              <a:off x="91613" y="2698107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DBDFE0"/>
                  </a:solidFill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solidFill>
                    <a:srgbClr val="DBDFE0"/>
                  </a:solidFill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A48D95-A6DB-429D-BF70-5943A7A30554}"/>
                </a:ext>
              </a:extLst>
            </p:cNvPr>
            <p:cNvSpPr txBox="1"/>
            <p:nvPr/>
          </p:nvSpPr>
          <p:spPr>
            <a:xfrm>
              <a:off x="127312" y="2701900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4BB497-FA9C-4D24-AC92-CB5570FBA6F1}"/>
                </a:ext>
              </a:extLst>
            </p:cNvPr>
            <p:cNvSpPr txBox="1"/>
            <p:nvPr/>
          </p:nvSpPr>
          <p:spPr>
            <a:xfrm>
              <a:off x="172714" y="2701290"/>
              <a:ext cx="120192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EE4CB"/>
                  </a:solidFill>
                  <a:latin typeface="UTM Neutra" panose="02040603050506020204" pitchFamily="18" charset="0"/>
                </a:rPr>
                <a:t>ÔN TẬP VỀ</a:t>
              </a:r>
            </a:p>
            <a:p>
              <a:pPr algn="ctr"/>
              <a:r>
                <a:rPr lang="en-US" sz="6600" dirty="0">
                  <a:solidFill>
                    <a:srgbClr val="FEE4CB"/>
                  </a:solidFill>
                  <a:latin typeface="UTM Neutra" panose="02040603050506020204" pitchFamily="18" charset="0"/>
                </a:rPr>
                <a:t>CÁC PHÉP TÍNH VỚI PHÂN SỐ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274823" y="1447304"/>
                <a:ext cx="9614812" cy="1981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23" y="1447304"/>
                <a:ext cx="9614812" cy="1981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665220" y="4075845"/>
                <a:ext cx="10960180" cy="174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=</m:t>
                    </m:r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0" y="4075845"/>
                <a:ext cx="10960180" cy="1749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0EB89D6-A52F-4DB0-B4DF-E75F63C3628A}"/>
              </a:ext>
            </a:extLst>
          </p:cNvPr>
          <p:cNvSpPr/>
          <p:nvPr/>
        </p:nvSpPr>
        <p:spPr>
          <a:xfrm>
            <a:off x="4131906" y="1447304"/>
            <a:ext cx="463887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C2C46-AC0C-4C04-A0E7-5DDF8B4B5C82}"/>
              </a:ext>
            </a:extLst>
          </p:cNvPr>
          <p:cNvSpPr/>
          <p:nvPr/>
        </p:nvSpPr>
        <p:spPr>
          <a:xfrm>
            <a:off x="8770776" y="1364268"/>
            <a:ext cx="201340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CB193-F0BA-4602-B136-01CBC8E10FB8}"/>
              </a:ext>
            </a:extLst>
          </p:cNvPr>
          <p:cNvSpPr/>
          <p:nvPr/>
        </p:nvSpPr>
        <p:spPr>
          <a:xfrm>
            <a:off x="341756" y="3876784"/>
            <a:ext cx="307324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C06CCB-825F-4424-A4C2-974C6D339DD0}"/>
              </a:ext>
            </a:extLst>
          </p:cNvPr>
          <p:cNvSpPr/>
          <p:nvPr/>
        </p:nvSpPr>
        <p:spPr>
          <a:xfrm>
            <a:off x="3582135" y="4158498"/>
            <a:ext cx="422758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4408E-C679-452E-9EB0-4A1150BDDC4E}"/>
              </a:ext>
            </a:extLst>
          </p:cNvPr>
          <p:cNvSpPr/>
          <p:nvPr/>
        </p:nvSpPr>
        <p:spPr>
          <a:xfrm>
            <a:off x="7976854" y="3959772"/>
            <a:ext cx="206823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CEBBC-AA01-4D2B-A304-BD33DB1E14DD}"/>
              </a:ext>
            </a:extLst>
          </p:cNvPr>
          <p:cNvSpPr/>
          <p:nvPr/>
        </p:nvSpPr>
        <p:spPr>
          <a:xfrm>
            <a:off x="9967439" y="4117458"/>
            <a:ext cx="165796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8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680383" y="3839712"/>
                <a:ext cx="8803692" cy="1801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83" y="3839712"/>
                <a:ext cx="8803692" cy="1801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877842" y="1659911"/>
                <a:ext cx="10534935" cy="159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42" y="1659911"/>
                <a:ext cx="10534935" cy="1590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3D9B53B-E902-4F18-B506-60B0D882B0A8}"/>
              </a:ext>
            </a:extLst>
          </p:cNvPr>
          <p:cNvSpPr/>
          <p:nvPr/>
        </p:nvSpPr>
        <p:spPr>
          <a:xfrm>
            <a:off x="3762794" y="1397294"/>
            <a:ext cx="401893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44AE3-3288-480C-8B33-68C8E678CF91}"/>
              </a:ext>
            </a:extLst>
          </p:cNvPr>
          <p:cNvSpPr/>
          <p:nvPr/>
        </p:nvSpPr>
        <p:spPr>
          <a:xfrm>
            <a:off x="7968343" y="1459823"/>
            <a:ext cx="213282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65365-8FF7-4BA1-96AC-5053239BE2A5}"/>
              </a:ext>
            </a:extLst>
          </p:cNvPr>
          <p:cNvSpPr/>
          <p:nvPr/>
        </p:nvSpPr>
        <p:spPr>
          <a:xfrm>
            <a:off x="10096500" y="1617509"/>
            <a:ext cx="150288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3E5F-FDC2-4AEE-9863-05515E870BE9}"/>
              </a:ext>
            </a:extLst>
          </p:cNvPr>
          <p:cNvSpPr/>
          <p:nvPr/>
        </p:nvSpPr>
        <p:spPr>
          <a:xfrm>
            <a:off x="1573211" y="3666555"/>
            <a:ext cx="262556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30E209-ADCF-4B8D-A44C-BD144D891120}"/>
              </a:ext>
            </a:extLst>
          </p:cNvPr>
          <p:cNvSpPr/>
          <p:nvPr/>
        </p:nvSpPr>
        <p:spPr>
          <a:xfrm>
            <a:off x="4086742" y="3893782"/>
            <a:ext cx="423616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C7DB14-090B-43AE-8BCC-B8A2B0AF63AA}"/>
              </a:ext>
            </a:extLst>
          </p:cNvPr>
          <p:cNvSpPr/>
          <p:nvPr/>
        </p:nvSpPr>
        <p:spPr>
          <a:xfrm>
            <a:off x="8430077" y="3886889"/>
            <a:ext cx="19860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1680383" y="1406902"/>
                <a:ext cx="8803692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83" y="1406902"/>
                <a:ext cx="8803692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1067459" y="3956180"/>
                <a:ext cx="10029540" cy="1578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59" y="3956180"/>
                <a:ext cx="10029540" cy="1578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09F6979-6551-4C68-BF67-32E283A0C3AD}"/>
              </a:ext>
            </a:extLst>
          </p:cNvPr>
          <p:cNvSpPr/>
          <p:nvPr/>
        </p:nvSpPr>
        <p:spPr>
          <a:xfrm>
            <a:off x="4322632" y="1434148"/>
            <a:ext cx="401893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7D4D-E3B7-41E1-9398-D7EE5DAD57D6}"/>
              </a:ext>
            </a:extLst>
          </p:cNvPr>
          <p:cNvSpPr/>
          <p:nvPr/>
        </p:nvSpPr>
        <p:spPr>
          <a:xfrm>
            <a:off x="8537510" y="1281233"/>
            <a:ext cx="194656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1EE62-DBFD-462D-A0B0-90285E5816CD}"/>
              </a:ext>
            </a:extLst>
          </p:cNvPr>
          <p:cNvSpPr/>
          <p:nvPr/>
        </p:nvSpPr>
        <p:spPr>
          <a:xfrm>
            <a:off x="1067459" y="3956180"/>
            <a:ext cx="25528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D8317-3999-4177-B38D-ADBE554FB2AF}"/>
              </a:ext>
            </a:extLst>
          </p:cNvPr>
          <p:cNvSpPr/>
          <p:nvPr/>
        </p:nvSpPr>
        <p:spPr>
          <a:xfrm>
            <a:off x="3692575" y="3765974"/>
            <a:ext cx="375325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B00D88-B5ED-43BA-A244-0F5D63285A78}"/>
              </a:ext>
            </a:extLst>
          </p:cNvPr>
          <p:cNvSpPr/>
          <p:nvPr/>
        </p:nvSpPr>
        <p:spPr>
          <a:xfrm>
            <a:off x="7729514" y="3899940"/>
            <a:ext cx="185302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4FFBA-2035-4D67-8A5C-4BB6DCC454DD}"/>
              </a:ext>
            </a:extLst>
          </p:cNvPr>
          <p:cNvSpPr/>
          <p:nvPr/>
        </p:nvSpPr>
        <p:spPr>
          <a:xfrm>
            <a:off x="9798232" y="3871820"/>
            <a:ext cx="185302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2669428" y="3958563"/>
                <a:ext cx="7167026" cy="1752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Neutra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28" y="3958563"/>
                <a:ext cx="7167026" cy="17526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877842" y="1547880"/>
                <a:ext cx="10534935" cy="157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42" y="1547880"/>
                <a:ext cx="10534935" cy="1579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8239592-D4D0-440F-A435-A157FABF3AE7}"/>
              </a:ext>
            </a:extLst>
          </p:cNvPr>
          <p:cNvSpPr/>
          <p:nvPr/>
        </p:nvSpPr>
        <p:spPr>
          <a:xfrm>
            <a:off x="3812558" y="1344939"/>
            <a:ext cx="414645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CFBB1-DF3B-43BD-8949-13E3B316E682}"/>
              </a:ext>
            </a:extLst>
          </p:cNvPr>
          <p:cNvSpPr/>
          <p:nvPr/>
        </p:nvSpPr>
        <p:spPr>
          <a:xfrm>
            <a:off x="7959012" y="1263635"/>
            <a:ext cx="187744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F0E4F-2C9D-4B37-A000-C245D1C23923}"/>
              </a:ext>
            </a:extLst>
          </p:cNvPr>
          <p:cNvSpPr/>
          <p:nvPr/>
        </p:nvSpPr>
        <p:spPr>
          <a:xfrm>
            <a:off x="9955007" y="1406902"/>
            <a:ext cx="187744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C8F12-B854-4FB5-B87A-6856EF9A6BE6}"/>
              </a:ext>
            </a:extLst>
          </p:cNvPr>
          <p:cNvSpPr/>
          <p:nvPr/>
        </p:nvSpPr>
        <p:spPr>
          <a:xfrm>
            <a:off x="2743208" y="3649460"/>
            <a:ext cx="2136702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A0B1A-1664-4315-A382-847C87EE8C84}"/>
              </a:ext>
            </a:extLst>
          </p:cNvPr>
          <p:cNvSpPr/>
          <p:nvPr/>
        </p:nvSpPr>
        <p:spPr>
          <a:xfrm>
            <a:off x="4953689" y="3714727"/>
            <a:ext cx="317327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CC84D-7EFF-4FD4-A82E-C7E821512A43}"/>
              </a:ext>
            </a:extLst>
          </p:cNvPr>
          <p:cNvSpPr/>
          <p:nvPr/>
        </p:nvSpPr>
        <p:spPr>
          <a:xfrm>
            <a:off x="8200741" y="3850105"/>
            <a:ext cx="187744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2197A185-E7B5-41FF-8B1D-27E6E63BE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-320962"/>
            <a:ext cx="4741979" cy="71115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2BD0A-4217-4443-8C36-85FCB7497299}"/>
              </a:ext>
            </a:extLst>
          </p:cNvPr>
          <p:cNvGrpSpPr/>
          <p:nvPr/>
        </p:nvGrpSpPr>
        <p:grpSpPr>
          <a:xfrm>
            <a:off x="-882387" y="1141982"/>
            <a:ext cx="9533746" cy="3163653"/>
            <a:chOff x="81274" y="2728923"/>
            <a:chExt cx="4701881" cy="31636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5279B-673E-4DBC-832C-3CD95BC861EA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55AAE3-5694-4786-9431-30E8CF11576D}"/>
                </a:ext>
              </a:extLst>
            </p:cNvPr>
            <p:cNvSpPr txBox="1"/>
            <p:nvPr/>
          </p:nvSpPr>
          <p:spPr>
            <a:xfrm>
              <a:off x="138909" y="272892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924DC8-5B97-409B-A1C2-CAF893869C92}"/>
                </a:ext>
              </a:extLst>
            </p:cNvPr>
            <p:cNvSpPr txBox="1"/>
            <p:nvPr/>
          </p:nvSpPr>
          <p:spPr>
            <a:xfrm>
              <a:off x="196544" y="272892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54B"/>
                  </a:solidFill>
                  <a:latin typeface="UTM Neutra" panose="02040603050506020204" pitchFamily="18" charset="0"/>
                </a:rPr>
                <a:t>BÀI 3</a:t>
              </a:r>
            </a:p>
          </p:txBody>
        </p:sp>
      </p:grpSp>
      <p:pic>
        <p:nvPicPr>
          <p:cNvPr id="15" name="图片 1" descr="wd">
            <a:extLst>
              <a:ext uri="{FF2B5EF4-FFF2-40B4-BE49-F238E27FC236}">
                <a16:creationId xmlns:a16="http://schemas.microsoft.com/office/drawing/2014/main" id="{BF0010A1-E974-4DB8-B8D8-0A4FB6E3B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0EF11-3AEA-4403-886C-D81CCC7050CA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17" name="图片 42" descr="sfd">
              <a:extLst>
                <a:ext uri="{FF2B5EF4-FFF2-40B4-BE49-F238E27FC236}">
                  <a16:creationId xmlns:a16="http://schemas.microsoft.com/office/drawing/2014/main" id="{54D90C26-44F0-4532-8D34-7C744D87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18" name="图片 42" descr="sfd">
              <a:extLst>
                <a:ext uri="{FF2B5EF4-FFF2-40B4-BE49-F238E27FC236}">
                  <a16:creationId xmlns:a16="http://schemas.microsoft.com/office/drawing/2014/main" id="{5006E2AC-3258-46FE-A111-E066CCD2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19" name="图片 42" descr="sfd">
              <a:extLst>
                <a:ext uri="{FF2B5EF4-FFF2-40B4-BE49-F238E27FC236}">
                  <a16:creationId xmlns:a16="http://schemas.microsoft.com/office/drawing/2014/main" id="{6B3B84BF-BFCB-42C0-906D-F63D6898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20" name="图片 42" descr="sfd">
              <a:extLst>
                <a:ext uri="{FF2B5EF4-FFF2-40B4-BE49-F238E27FC236}">
                  <a16:creationId xmlns:a16="http://schemas.microsoft.com/office/drawing/2014/main" id="{8C08ABF2-31CA-459C-A492-12C1E8AA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21" name="图片 42" descr="sfd">
              <a:extLst>
                <a:ext uri="{FF2B5EF4-FFF2-40B4-BE49-F238E27FC236}">
                  <a16:creationId xmlns:a16="http://schemas.microsoft.com/office/drawing/2014/main" id="{2FD706A9-2BE6-497F-9ED2-32DEC16C3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22" name="图片 42" descr="sfd">
              <a:extLst>
                <a:ext uri="{FF2B5EF4-FFF2-40B4-BE49-F238E27FC236}">
                  <a16:creationId xmlns:a16="http://schemas.microsoft.com/office/drawing/2014/main" id="{0300D47E-21C1-444A-BB34-34B33567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23" name="图片 42" descr="sfd">
              <a:extLst>
                <a:ext uri="{FF2B5EF4-FFF2-40B4-BE49-F238E27FC236}">
                  <a16:creationId xmlns:a16="http://schemas.microsoft.com/office/drawing/2014/main" id="{4D01436C-BC1E-4FBE-9583-EE049819C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24" name="图片 42" descr="sfd">
              <a:extLst>
                <a:ext uri="{FF2B5EF4-FFF2-40B4-BE49-F238E27FC236}">
                  <a16:creationId xmlns:a16="http://schemas.microsoft.com/office/drawing/2014/main" id="{16294913-1ACA-45B5-846F-410D94FA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25" name="图片 42" descr="sfd">
              <a:extLst>
                <a:ext uri="{FF2B5EF4-FFF2-40B4-BE49-F238E27FC236}">
                  <a16:creationId xmlns:a16="http://schemas.microsoft.com/office/drawing/2014/main" id="{941C0419-0ECE-40B2-8D8E-0DEA8421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26" name="图片 42" descr="sfd">
              <a:extLst>
                <a:ext uri="{FF2B5EF4-FFF2-40B4-BE49-F238E27FC236}">
                  <a16:creationId xmlns:a16="http://schemas.microsoft.com/office/drawing/2014/main" id="{8E2C78E2-535E-4898-8728-9C3E365C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27" name="图片 42" descr="sfd">
              <a:extLst>
                <a:ext uri="{FF2B5EF4-FFF2-40B4-BE49-F238E27FC236}">
                  <a16:creationId xmlns:a16="http://schemas.microsoft.com/office/drawing/2014/main" id="{635AB6C2-1932-47E7-AC21-837DF3106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28" name="图片 42" descr="sfd">
              <a:extLst>
                <a:ext uri="{FF2B5EF4-FFF2-40B4-BE49-F238E27FC236}">
                  <a16:creationId xmlns:a16="http://schemas.microsoft.com/office/drawing/2014/main" id="{1CE4BEAD-227E-4277-973B-9B698369B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29" name="图片 42" descr="sfd">
              <a:extLst>
                <a:ext uri="{FF2B5EF4-FFF2-40B4-BE49-F238E27FC236}">
                  <a16:creationId xmlns:a16="http://schemas.microsoft.com/office/drawing/2014/main" id="{2F691BB8-C596-43DF-BFC4-BE77CC17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</m:t>
                      </m:r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841153"/>
            <a:ext cx="59240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54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 tìm số hạng chưa biết ta lấy tổng trừ đi số hạng đã biết.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9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</m:t>
                      </m:r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210" y="902436"/>
                <a:ext cx="4106894" cy="1968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5191597" y="2439757"/>
                <a:ext cx="4606453" cy="1968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1 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7" y="2439757"/>
                <a:ext cx="4606453" cy="1968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5191597" y="4177286"/>
                <a:ext cx="2553583" cy="195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6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7" y="4177286"/>
                <a:ext cx="2553583" cy="195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7410" y="2166940"/>
            <a:ext cx="59240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6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Muốn tìm số trừ ta lấy số bị trừ trừ đi hiệu.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7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9" y="688821"/>
            <a:ext cx="7797282" cy="6169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5593-9104-4426-A023-27958A08A957}"/>
              </a:ext>
            </a:extLst>
          </p:cNvPr>
          <p:cNvGrpSpPr/>
          <p:nvPr/>
        </p:nvGrpSpPr>
        <p:grpSpPr>
          <a:xfrm>
            <a:off x="305698" y="333375"/>
            <a:ext cx="9519926" cy="3157894"/>
            <a:chOff x="81274" y="2735333"/>
            <a:chExt cx="4695065" cy="31578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01F28-F4AF-451D-971F-11924BE23841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AE52AD-D50F-46DA-BCF7-A4B642A7770B}"/>
                </a:ext>
              </a:extLst>
            </p:cNvPr>
            <p:cNvSpPr txBox="1"/>
            <p:nvPr/>
          </p:nvSpPr>
          <p:spPr>
            <a:xfrm>
              <a:off x="133876" y="2738517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9452C-EA1B-45F7-AFB4-B9A9F3FF6B97}"/>
                </a:ext>
              </a:extLst>
            </p:cNvPr>
            <p:cNvSpPr txBox="1"/>
            <p:nvPr/>
          </p:nvSpPr>
          <p:spPr>
            <a:xfrm>
              <a:off x="189728" y="2735333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09AAC"/>
                  </a:solidFill>
                  <a:latin typeface="UTM Neutra" panose="02040603050506020204" pitchFamily="18" charset="0"/>
                </a:rPr>
                <a:t>BÀI 1</a:t>
              </a:r>
            </a:p>
          </p:txBody>
        </p:sp>
      </p:grpSp>
      <p:pic>
        <p:nvPicPr>
          <p:cNvPr id="24" name="图片 42" descr="5b14cd4116a05">
            <a:extLst>
              <a:ext uri="{FF2B5EF4-FFF2-40B4-BE49-F238E27FC236}">
                <a16:creationId xmlns:a16="http://schemas.microsoft.com/office/drawing/2014/main" id="{B3629E86-2E9D-4CBD-A0C1-1B394CEF4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99" y="-382532"/>
            <a:ext cx="3454538" cy="690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18" y="778326"/>
                <a:ext cx="4314258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4748484" y="2818578"/>
                <a:ext cx="4428071" cy="1795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2818578"/>
                <a:ext cx="4428071" cy="1795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4748484" y="4648571"/>
                <a:ext cx="2794034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4648571"/>
                <a:ext cx="2794034" cy="177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705275"/>
            <a:ext cx="5924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vi-VN" sz="6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Muốn tìm số bị trừ ta lấy hiệu cộng với số trừ.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9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43" name="图片 1" descr="wd">
            <a:extLst>
              <a:ext uri="{FF2B5EF4-FFF2-40B4-BE49-F238E27FC236}">
                <a16:creationId xmlns:a16="http://schemas.microsoft.com/office/drawing/2014/main" id="{E38285D7-D1DA-438D-BC73-725BCB6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/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223AA-6407-4E47-8489-2CFD57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79" y="809625"/>
                <a:ext cx="4501810" cy="177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3506A6-3D49-4312-9F5A-4117D27B2C49}"/>
              </a:ext>
            </a:extLst>
          </p:cNvPr>
          <p:cNvSpPr txBox="1"/>
          <p:nvPr/>
        </p:nvSpPr>
        <p:spPr>
          <a:xfrm>
            <a:off x="434975" y="472903"/>
            <a:ext cx="22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>
                <a:latin typeface="UTM Aristote" panose="02040603050506020204" pitchFamily="18" charset="0"/>
              </a:rPr>
              <a:t>x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/>
              <p:nvPr/>
            </p:nvSpPr>
            <p:spPr>
              <a:xfrm>
                <a:off x="4683167" y="2743930"/>
                <a:ext cx="3986669" cy="177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C399C-5B95-48D8-950A-406DC100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67" y="2743930"/>
                <a:ext cx="3986669" cy="1779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/>
              <p:nvPr/>
            </p:nvSpPr>
            <p:spPr>
              <a:xfrm>
                <a:off x="4748484" y="4722329"/>
                <a:ext cx="2319545" cy="1789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ristote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6B2A24-CBCB-4C02-AA95-D2E96FD3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4" y="4722329"/>
                <a:ext cx="2319545" cy="1789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2" descr="5b14cd4116a05">
            <a:extLst>
              <a:ext uri="{FF2B5EF4-FFF2-40B4-BE49-F238E27FC236}">
                <a16:creationId xmlns:a16="http://schemas.microsoft.com/office/drawing/2014/main" id="{BF372205-0C23-4E4A-BEDC-040F830B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50" name="图片 42" descr="5b14cd4116a05">
            <a:extLst>
              <a:ext uri="{FF2B5EF4-FFF2-40B4-BE49-F238E27FC236}">
                <a16:creationId xmlns:a16="http://schemas.microsoft.com/office/drawing/2014/main" id="{AE220FE2-40AA-4DBB-BCDC-788C18D5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3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pic>
        <p:nvPicPr>
          <p:cNvPr id="65" name="图片 12" descr="未标题-1">
            <a:extLst>
              <a:ext uri="{FF2B5EF4-FFF2-40B4-BE49-F238E27FC236}">
                <a16:creationId xmlns:a16="http://schemas.microsoft.com/office/drawing/2014/main" id="{073F13DC-1DFD-42F2-B1C8-5E26DE60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 flipH="1">
            <a:off x="4784049" y="1501"/>
            <a:ext cx="7404735" cy="5565140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-65045" y="-41723"/>
            <a:ext cx="7404735" cy="5565140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45" y="1498796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497" y="1336676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25750" y="1251002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T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9255" y="1251002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O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7840" y="1251002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Á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75475" y="1251002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rgbClr val="264E4E"/>
                  </a:solidFill>
                  <a:latin typeface="UTM Micra" panose="02040603050506020204" pitchFamily="18" charset="0"/>
                  <a:ea typeface="字魂95号-手刻宋" panose="00000500000000000000" charset="-122"/>
                </a:rPr>
                <a:t>N</a:t>
              </a:r>
              <a:endParaRPr lang="zh-CN" altLang="en-US" sz="7200" dirty="0">
                <a:solidFill>
                  <a:srgbClr val="264E4E"/>
                </a:solidFill>
                <a:latin typeface="UTM Micra" panose="02040603050506020204" pitchFamily="18" charset="0"/>
                <a:ea typeface="字魂95号-手刻宋" panose="000005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32" y="202379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94" y="2072280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92" y="1348204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205" y="1878331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662">
            <a:off x="1749847" y="197154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7" y="1215544"/>
            <a:ext cx="638175" cy="552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A5CF5-E18E-4147-A469-2969063B4E38}"/>
              </a:ext>
            </a:extLst>
          </p:cNvPr>
          <p:cNvGrpSpPr/>
          <p:nvPr/>
        </p:nvGrpSpPr>
        <p:grpSpPr>
          <a:xfrm>
            <a:off x="-364687" y="4864036"/>
            <a:ext cx="12819546" cy="2250420"/>
            <a:chOff x="-364687" y="4864036"/>
            <a:chExt cx="12819546" cy="2250420"/>
          </a:xfrm>
        </p:grpSpPr>
        <p:pic>
          <p:nvPicPr>
            <p:cNvPr id="43" name="图片 42" descr="sfd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61957" y="4904130"/>
              <a:ext cx="3681130" cy="2210326"/>
            </a:xfrm>
            <a:prstGeom prst="rect">
              <a:avLst/>
            </a:prstGeom>
          </p:spPr>
        </p:pic>
        <p:pic>
          <p:nvPicPr>
            <p:cNvPr id="47" name="图片 42" descr="sfd">
              <a:extLst>
                <a:ext uri="{FF2B5EF4-FFF2-40B4-BE49-F238E27FC236}">
                  <a16:creationId xmlns:a16="http://schemas.microsoft.com/office/drawing/2014/main" id="{E29A61C5-4D2A-4895-9C1E-C42EA922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6605" y="4881067"/>
              <a:ext cx="3681130" cy="2210326"/>
            </a:xfrm>
            <a:prstGeom prst="rect">
              <a:avLst/>
            </a:prstGeom>
          </p:spPr>
        </p:pic>
        <p:pic>
          <p:nvPicPr>
            <p:cNvPr id="50" name="图片 42" descr="sfd">
              <a:extLst>
                <a:ext uri="{FF2B5EF4-FFF2-40B4-BE49-F238E27FC236}">
                  <a16:creationId xmlns:a16="http://schemas.microsoft.com/office/drawing/2014/main" id="{752799EE-CF4D-4620-8391-692C18A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5167" y="4887099"/>
              <a:ext cx="3681130" cy="2210326"/>
            </a:xfrm>
            <a:prstGeom prst="rect">
              <a:avLst/>
            </a:prstGeom>
          </p:spPr>
        </p:pic>
        <p:pic>
          <p:nvPicPr>
            <p:cNvPr id="51" name="图片 42" descr="sfd">
              <a:extLst>
                <a:ext uri="{FF2B5EF4-FFF2-40B4-BE49-F238E27FC236}">
                  <a16:creationId xmlns:a16="http://schemas.microsoft.com/office/drawing/2014/main" id="{E00710F2-1397-4F9A-9C9B-A7F642E4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73729" y="4864036"/>
              <a:ext cx="3681130" cy="2210326"/>
            </a:xfrm>
            <a:prstGeom prst="rect">
              <a:avLst/>
            </a:prstGeom>
          </p:spPr>
        </p:pic>
        <p:pic>
          <p:nvPicPr>
            <p:cNvPr id="52" name="图片 42" descr="sfd">
              <a:extLst>
                <a:ext uri="{FF2B5EF4-FFF2-40B4-BE49-F238E27FC236}">
                  <a16:creationId xmlns:a16="http://schemas.microsoft.com/office/drawing/2014/main" id="{91E8D2B8-F2ED-4913-A5BE-09820B4E0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8545664" y="5473015"/>
              <a:ext cx="2558113" cy="1536013"/>
            </a:xfrm>
            <a:prstGeom prst="rect">
              <a:avLst/>
            </a:prstGeom>
          </p:spPr>
        </p:pic>
        <p:pic>
          <p:nvPicPr>
            <p:cNvPr id="55" name="图片 42" descr="sfd">
              <a:extLst>
                <a:ext uri="{FF2B5EF4-FFF2-40B4-BE49-F238E27FC236}">
                  <a16:creationId xmlns:a16="http://schemas.microsoft.com/office/drawing/2014/main" id="{13833061-44E0-4A32-AB75-C9ACBB21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575547" y="5498216"/>
              <a:ext cx="2558113" cy="1536013"/>
            </a:xfrm>
            <a:prstGeom prst="rect">
              <a:avLst/>
            </a:prstGeom>
          </p:spPr>
        </p:pic>
        <p:pic>
          <p:nvPicPr>
            <p:cNvPr id="56" name="图片 42" descr="sfd">
              <a:extLst>
                <a:ext uri="{FF2B5EF4-FFF2-40B4-BE49-F238E27FC236}">
                  <a16:creationId xmlns:a16="http://schemas.microsoft.com/office/drawing/2014/main" id="{B3B459E8-7844-457A-8B07-36B34F0A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2605430" y="5523417"/>
              <a:ext cx="2558113" cy="1536013"/>
            </a:xfrm>
            <a:prstGeom prst="rect">
              <a:avLst/>
            </a:prstGeom>
          </p:spPr>
        </p:pic>
        <p:pic>
          <p:nvPicPr>
            <p:cNvPr id="57" name="图片 42" descr="sfd">
              <a:extLst>
                <a:ext uri="{FF2B5EF4-FFF2-40B4-BE49-F238E27FC236}">
                  <a16:creationId xmlns:a16="http://schemas.microsoft.com/office/drawing/2014/main" id="{D291AE9F-E78E-41BB-ADC8-571E7E47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-364687" y="5548618"/>
              <a:ext cx="2558113" cy="1536013"/>
            </a:xfrm>
            <a:prstGeom prst="rect">
              <a:avLst/>
            </a:prstGeom>
          </p:spPr>
        </p:pic>
        <p:pic>
          <p:nvPicPr>
            <p:cNvPr id="58" name="图片 42" descr="sfd">
              <a:extLst>
                <a:ext uri="{FF2B5EF4-FFF2-40B4-BE49-F238E27FC236}">
                  <a16:creationId xmlns:a16="http://schemas.microsoft.com/office/drawing/2014/main" id="{7FF83BD6-F767-4326-B9FC-8A39ACD3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581417" y="6229773"/>
              <a:ext cx="1190237" cy="714675"/>
            </a:xfrm>
            <a:prstGeom prst="rect">
              <a:avLst/>
            </a:prstGeom>
          </p:spPr>
        </p:pic>
        <p:pic>
          <p:nvPicPr>
            <p:cNvPr id="59" name="图片 42" descr="sfd">
              <a:extLst>
                <a:ext uri="{FF2B5EF4-FFF2-40B4-BE49-F238E27FC236}">
                  <a16:creationId xmlns:a16="http://schemas.microsoft.com/office/drawing/2014/main" id="{C6ECF0F4-5137-4D9F-A26C-CF9788DEE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667428" y="6251506"/>
              <a:ext cx="1190237" cy="714675"/>
            </a:xfrm>
            <a:prstGeom prst="rect">
              <a:avLst/>
            </a:prstGeom>
          </p:spPr>
        </p:pic>
        <p:pic>
          <p:nvPicPr>
            <p:cNvPr id="60" name="图片 42" descr="sfd">
              <a:extLst>
                <a:ext uri="{FF2B5EF4-FFF2-40B4-BE49-F238E27FC236}">
                  <a16:creationId xmlns:a16="http://schemas.microsoft.com/office/drawing/2014/main" id="{AF5E707C-F581-4821-9644-C3B0155D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7769497" y="6229773"/>
              <a:ext cx="1190237" cy="714675"/>
            </a:xfrm>
            <a:prstGeom prst="rect">
              <a:avLst/>
            </a:prstGeom>
          </p:spPr>
        </p:pic>
        <p:pic>
          <p:nvPicPr>
            <p:cNvPr id="61" name="图片 42" descr="sfd">
              <a:extLst>
                <a:ext uri="{FF2B5EF4-FFF2-40B4-BE49-F238E27FC236}">
                  <a16:creationId xmlns:a16="http://schemas.microsoft.com/office/drawing/2014/main" id="{3719057B-AC67-4E91-B693-32007DB4C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167"/>
            <a:stretch/>
          </p:blipFill>
          <p:spPr>
            <a:xfrm flipH="1">
              <a:off x="11515781" y="5469765"/>
              <a:ext cx="698694" cy="1563482"/>
            </a:xfrm>
            <a:prstGeom prst="rect">
              <a:avLst/>
            </a:prstGeom>
          </p:spPr>
        </p:pic>
        <p:pic>
          <p:nvPicPr>
            <p:cNvPr id="62" name="图片 42" descr="sfd">
              <a:extLst>
                <a:ext uri="{FF2B5EF4-FFF2-40B4-BE49-F238E27FC236}">
                  <a16:creationId xmlns:a16="http://schemas.microsoft.com/office/drawing/2014/main" id="{E3A7D8E0-B0CC-4104-BAC6-D3145267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10920662" y="6229772"/>
              <a:ext cx="1190237" cy="714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3A09D5-A992-43C4-9E41-4120A97D02AA}"/>
              </a:ext>
            </a:extLst>
          </p:cNvPr>
          <p:cNvGrpSpPr/>
          <p:nvPr/>
        </p:nvGrpSpPr>
        <p:grpSpPr>
          <a:xfrm>
            <a:off x="-99748" y="2766649"/>
            <a:ext cx="12162581" cy="1877316"/>
            <a:chOff x="173" y="2719415"/>
            <a:chExt cx="12162581" cy="18773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A1ABE7-DC79-417B-A562-5488F7909D23}"/>
                </a:ext>
              </a:extLst>
            </p:cNvPr>
            <p:cNvSpPr txBox="1"/>
            <p:nvPr/>
          </p:nvSpPr>
          <p:spPr>
            <a:xfrm>
              <a:off x="173" y="2734683"/>
              <a:ext cx="1201928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Chào</a:t>
              </a:r>
              <a:r>
                <a:rPr lang="en-US" sz="1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tạm</a:t>
              </a:r>
              <a:r>
                <a:rPr lang="en-US" sz="1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biệt</a:t>
              </a:r>
              <a:endPara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EDD53E-A4EA-4237-BD77-21A507C5E948}"/>
                </a:ext>
              </a:extLst>
            </p:cNvPr>
            <p:cNvSpPr txBox="1"/>
            <p:nvPr/>
          </p:nvSpPr>
          <p:spPr>
            <a:xfrm>
              <a:off x="143468" y="2719415"/>
              <a:ext cx="1201928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Chào</a:t>
              </a:r>
              <a:r>
                <a:rPr lang="en-US" sz="1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tạm</a:t>
              </a:r>
              <a:r>
                <a:rPr lang="en-US" sz="1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 </a:t>
              </a:r>
              <a:r>
                <a:rPr lang="en-US" sz="11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</a:rPr>
                <a:t>biệt</a:t>
              </a:r>
              <a:endParaRPr lang="en-US" sz="1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7410" y="1705275"/>
            <a:ext cx="5924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cùng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ta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tử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với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nhau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40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giữ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/>
              <p:nvPr/>
            </p:nvSpPr>
            <p:spPr>
              <a:xfrm>
                <a:off x="2069229" y="1297054"/>
                <a:ext cx="8301953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 + 4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8C27A-F7DB-4641-BA75-D0E7FDBA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29" y="1297054"/>
                <a:ext cx="8301953" cy="2147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72903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/>
              <p:nvPr/>
            </p:nvSpPr>
            <p:spPr>
              <a:xfrm>
                <a:off x="1320271" y="3637284"/>
                <a:ext cx="9650078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6 </m:t>
                          </m:r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 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81B87-B737-4B29-B4EB-F9E4C56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71" y="3637284"/>
                <a:ext cx="9650078" cy="2147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ADF8A25-C4CC-46FF-BD7D-8D320D4B8CEB}"/>
              </a:ext>
            </a:extLst>
          </p:cNvPr>
          <p:cNvSpPr/>
          <p:nvPr/>
        </p:nvSpPr>
        <p:spPr>
          <a:xfrm>
            <a:off x="4954555" y="1297054"/>
            <a:ext cx="345232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60A9F2-3535-4BC4-AF96-2F9341C258DC}"/>
              </a:ext>
            </a:extLst>
          </p:cNvPr>
          <p:cNvSpPr/>
          <p:nvPr/>
        </p:nvSpPr>
        <p:spPr>
          <a:xfrm>
            <a:off x="8639871" y="1321371"/>
            <a:ext cx="157998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396113-850E-4E14-9B54-5835088CACAB}"/>
              </a:ext>
            </a:extLst>
          </p:cNvPr>
          <p:cNvSpPr/>
          <p:nvPr/>
        </p:nvSpPr>
        <p:spPr>
          <a:xfrm>
            <a:off x="1502228" y="3635415"/>
            <a:ext cx="345232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42" descr="5b14cd4116a05">
            <a:extLst>
              <a:ext uri="{FF2B5EF4-FFF2-40B4-BE49-F238E27FC236}">
                <a16:creationId xmlns:a16="http://schemas.microsoft.com/office/drawing/2014/main" id="{906C9B31-D76F-4AC3-B162-88327063F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59839AA-9DDA-4C27-942E-5E64FD92EAA6}"/>
              </a:ext>
            </a:extLst>
          </p:cNvPr>
          <p:cNvSpPr/>
          <p:nvPr/>
        </p:nvSpPr>
        <p:spPr>
          <a:xfrm>
            <a:off x="5032310" y="3694482"/>
            <a:ext cx="396240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60073-888E-4551-A3CB-56ED10E96B93}"/>
              </a:ext>
            </a:extLst>
          </p:cNvPr>
          <p:cNvSpPr/>
          <p:nvPr/>
        </p:nvSpPr>
        <p:spPr>
          <a:xfrm>
            <a:off x="9230947" y="3631629"/>
            <a:ext cx="157998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图片 42" descr="5b14cd4116a05">
            <a:extLst>
              <a:ext uri="{FF2B5EF4-FFF2-40B4-BE49-F238E27FC236}">
                <a16:creationId xmlns:a16="http://schemas.microsoft.com/office/drawing/2014/main" id="{CE9EB43E-7EAC-4086-AECE-9AC480B32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34975" y="459830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a/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1531070" y="1310304"/>
                <a:ext cx="9919382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6 </m:t>
                          </m:r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 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70" y="1310304"/>
                <a:ext cx="9919382" cy="2147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7FE635-7C44-43D8-B894-B8A79E2FA229}"/>
                  </a:ext>
                </a:extLst>
              </p:cNvPr>
              <p:cNvSpPr txBox="1"/>
              <p:nvPr/>
            </p:nvSpPr>
            <p:spPr>
              <a:xfrm>
                <a:off x="1959274" y="3920135"/>
                <a:ext cx="8186536" cy="2147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 + 2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7FE635-7C44-43D8-B894-B8A79E2F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74" y="3920135"/>
                <a:ext cx="8186536" cy="2147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24D0475-4ADF-4510-B5AF-5EBFAC63C6A2}"/>
              </a:ext>
            </a:extLst>
          </p:cNvPr>
          <p:cNvSpPr/>
          <p:nvPr/>
        </p:nvSpPr>
        <p:spPr>
          <a:xfrm>
            <a:off x="4982547" y="1310304"/>
            <a:ext cx="407747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31B16-C4A5-468F-A755-F138955C548A}"/>
              </a:ext>
            </a:extLst>
          </p:cNvPr>
          <p:cNvSpPr/>
          <p:nvPr/>
        </p:nvSpPr>
        <p:spPr>
          <a:xfrm>
            <a:off x="9255967" y="1310304"/>
            <a:ext cx="176904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6E433-DDC0-4488-BE40-046A3DE23B7E}"/>
              </a:ext>
            </a:extLst>
          </p:cNvPr>
          <p:cNvSpPr/>
          <p:nvPr/>
        </p:nvSpPr>
        <p:spPr>
          <a:xfrm>
            <a:off x="1959273" y="3925530"/>
            <a:ext cx="284599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474826-CBBF-4039-A844-70554C60DBFE}"/>
              </a:ext>
            </a:extLst>
          </p:cNvPr>
          <p:cNvSpPr/>
          <p:nvPr/>
        </p:nvSpPr>
        <p:spPr>
          <a:xfrm>
            <a:off x="4937160" y="3925530"/>
            <a:ext cx="3217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CE4F93-FBA6-436C-B9B6-DCE1FA417DB9}"/>
              </a:ext>
            </a:extLst>
          </p:cNvPr>
          <p:cNvSpPr/>
          <p:nvPr/>
        </p:nvSpPr>
        <p:spPr>
          <a:xfrm>
            <a:off x="8450877" y="3925530"/>
            <a:ext cx="164562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42" descr="5b14cd4116a05">
            <a:extLst>
              <a:ext uri="{FF2B5EF4-FFF2-40B4-BE49-F238E27FC236}">
                <a16:creationId xmlns:a16="http://schemas.microsoft.com/office/drawing/2014/main" id="{79A80734-CFFB-4242-BB73-F1EAFB53E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  <p:pic>
        <p:nvPicPr>
          <p:cNvPr id="13" name="图片 42" descr="5b14cd4116a05">
            <a:extLst>
              <a:ext uri="{FF2B5EF4-FFF2-40B4-BE49-F238E27FC236}">
                <a16:creationId xmlns:a16="http://schemas.microsoft.com/office/drawing/2014/main" id="{2B99C886-FD2F-4061-BB78-F7E0BFF1E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295921" y="317242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97094" y="480286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657833" y="1503545"/>
                <a:ext cx="11099192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3" y="1503545"/>
                <a:ext cx="11099192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/>
              <p:nvPr/>
            </p:nvSpPr>
            <p:spPr>
              <a:xfrm>
                <a:off x="2016188" y="3912703"/>
                <a:ext cx="8562793" cy="1752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Neutra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Neutra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Neutra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88" y="3912703"/>
                <a:ext cx="8562793" cy="1752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BF05F0-FAB8-4B33-9607-FD2F20CE1FAE}"/>
              </a:ext>
            </a:extLst>
          </p:cNvPr>
          <p:cNvSpPr/>
          <p:nvPr/>
        </p:nvSpPr>
        <p:spPr>
          <a:xfrm>
            <a:off x="3694922" y="1405940"/>
            <a:ext cx="4077478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AF206-6CAD-4BF8-A27E-2E70ECD5A4E7}"/>
              </a:ext>
            </a:extLst>
          </p:cNvPr>
          <p:cNvSpPr/>
          <p:nvPr/>
        </p:nvSpPr>
        <p:spPr>
          <a:xfrm>
            <a:off x="7912358" y="1405940"/>
            <a:ext cx="192600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E33423-C458-4B77-B1D2-ADD2237211D8}"/>
              </a:ext>
            </a:extLst>
          </p:cNvPr>
          <p:cNvSpPr/>
          <p:nvPr/>
        </p:nvSpPr>
        <p:spPr>
          <a:xfrm>
            <a:off x="9846486" y="1503545"/>
            <a:ext cx="1471547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8E6B73-DD57-444E-8E91-4DBFCDCAE407}"/>
              </a:ext>
            </a:extLst>
          </p:cNvPr>
          <p:cNvSpPr/>
          <p:nvPr/>
        </p:nvSpPr>
        <p:spPr>
          <a:xfrm>
            <a:off x="2126924" y="3869080"/>
            <a:ext cx="2827631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5C4B26-B0D0-45D5-A8C4-F667ACD70FDB}"/>
              </a:ext>
            </a:extLst>
          </p:cNvPr>
          <p:cNvSpPr/>
          <p:nvPr/>
        </p:nvSpPr>
        <p:spPr>
          <a:xfrm>
            <a:off x="5065291" y="3745234"/>
            <a:ext cx="385477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18EB8-95E0-421A-B1C5-207B24F1D6F4}"/>
              </a:ext>
            </a:extLst>
          </p:cNvPr>
          <p:cNvSpPr/>
          <p:nvPr/>
        </p:nvSpPr>
        <p:spPr>
          <a:xfrm>
            <a:off x="8920065" y="3767577"/>
            <a:ext cx="2001716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42" descr="5b14cd4116a05">
            <a:extLst>
              <a:ext uri="{FF2B5EF4-FFF2-40B4-BE49-F238E27FC236}">
                <a16:creationId xmlns:a16="http://schemas.microsoft.com/office/drawing/2014/main" id="{CD101247-0E38-4DB6-97AC-BBB482542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36194" y="2244982"/>
            <a:ext cx="2149475" cy="4295775"/>
          </a:xfrm>
          <a:prstGeom prst="rect">
            <a:avLst/>
          </a:prstGeom>
        </p:spPr>
      </p:pic>
      <p:pic>
        <p:nvPicPr>
          <p:cNvPr id="12" name="图片 42" descr="5b14cd4116a05">
            <a:extLst>
              <a:ext uri="{FF2B5EF4-FFF2-40B4-BE49-F238E27FC236}">
                <a16:creationId xmlns:a16="http://schemas.microsoft.com/office/drawing/2014/main" id="{1C8DE74E-06B4-46DB-9993-8E70FE890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1" y="2244983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18F49-CE8B-4EF2-A348-68A9501D423B}"/>
              </a:ext>
            </a:extLst>
          </p:cNvPr>
          <p:cNvSpPr/>
          <p:nvPr/>
        </p:nvSpPr>
        <p:spPr>
          <a:xfrm>
            <a:off x="309692" y="191601"/>
            <a:ext cx="11572616" cy="62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596D-440C-4539-AFC5-A12FE065E553}"/>
              </a:ext>
            </a:extLst>
          </p:cNvPr>
          <p:cNvSpPr txBox="1"/>
          <p:nvPr/>
        </p:nvSpPr>
        <p:spPr>
          <a:xfrm>
            <a:off x="480354" y="428041"/>
            <a:ext cx="571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b/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/>
              <p:nvPr/>
            </p:nvSpPr>
            <p:spPr>
              <a:xfrm>
                <a:off x="585290" y="3794094"/>
                <a:ext cx="11310789" cy="1800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dirty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dirty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b="1" i="0" smtClean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A9B2-6744-401A-9C57-789CD55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0" y="3794094"/>
                <a:ext cx="11310789" cy="180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/>
              <p:nvPr/>
            </p:nvSpPr>
            <p:spPr>
              <a:xfrm>
                <a:off x="1354140" y="1492966"/>
                <a:ext cx="9673097" cy="157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9 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AFA82-9C67-4B2D-A1E0-A25C66D4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40" y="1492966"/>
                <a:ext cx="9673097" cy="1579278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96E909A-FB23-4729-9B20-A36E936799EB}"/>
              </a:ext>
            </a:extLst>
          </p:cNvPr>
          <p:cNvSpPr/>
          <p:nvPr/>
        </p:nvSpPr>
        <p:spPr>
          <a:xfrm>
            <a:off x="4757057" y="1372367"/>
            <a:ext cx="2866053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282D4-7100-463D-BDCA-963DC547AED4}"/>
              </a:ext>
            </a:extLst>
          </p:cNvPr>
          <p:cNvSpPr/>
          <p:nvPr/>
        </p:nvSpPr>
        <p:spPr>
          <a:xfrm>
            <a:off x="7786058" y="1285402"/>
            <a:ext cx="1861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C9824-F865-40E2-AC4D-F245A183D331}"/>
              </a:ext>
            </a:extLst>
          </p:cNvPr>
          <p:cNvSpPr/>
          <p:nvPr/>
        </p:nvSpPr>
        <p:spPr>
          <a:xfrm>
            <a:off x="9592977" y="1581010"/>
            <a:ext cx="1861795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A0C56-908B-493B-8662-CC9D714930DB}"/>
              </a:ext>
            </a:extLst>
          </p:cNvPr>
          <p:cNvSpPr/>
          <p:nvPr/>
        </p:nvSpPr>
        <p:spPr>
          <a:xfrm>
            <a:off x="309692" y="3620584"/>
            <a:ext cx="3358900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46F883-EFB3-456E-9136-CB97104614E1}"/>
              </a:ext>
            </a:extLst>
          </p:cNvPr>
          <p:cNvSpPr/>
          <p:nvPr/>
        </p:nvSpPr>
        <p:spPr>
          <a:xfrm>
            <a:off x="3668591" y="3640733"/>
            <a:ext cx="4029164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D455E-7F2E-4B32-A8F8-6DE6ED3B5DF4}"/>
              </a:ext>
            </a:extLst>
          </p:cNvPr>
          <p:cNvSpPr/>
          <p:nvPr/>
        </p:nvSpPr>
        <p:spPr>
          <a:xfrm>
            <a:off x="7930838" y="3620584"/>
            <a:ext cx="19316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A88C1-9FB9-48C0-A3A8-32F7D3486E93}"/>
              </a:ext>
            </a:extLst>
          </p:cNvPr>
          <p:cNvSpPr/>
          <p:nvPr/>
        </p:nvSpPr>
        <p:spPr>
          <a:xfrm>
            <a:off x="9781037" y="3728777"/>
            <a:ext cx="1931619" cy="214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3" name="图片 41" descr="wfrr">
            <a:extLst>
              <a:ext uri="{FF2B5EF4-FFF2-40B4-BE49-F238E27FC236}">
                <a16:creationId xmlns:a16="http://schemas.microsoft.com/office/drawing/2014/main" id="{77D79CD7-8FA9-48EF-A8C6-4DB43804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449" y="314325"/>
            <a:ext cx="5041265" cy="329184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5593-9104-4426-A023-27958A08A957}"/>
              </a:ext>
            </a:extLst>
          </p:cNvPr>
          <p:cNvGrpSpPr/>
          <p:nvPr/>
        </p:nvGrpSpPr>
        <p:grpSpPr>
          <a:xfrm>
            <a:off x="25782" y="473812"/>
            <a:ext cx="9494963" cy="3159084"/>
            <a:chOff x="81274" y="2737866"/>
            <a:chExt cx="4682754" cy="31590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01F28-F4AF-451D-971F-11924BE23841}"/>
                </a:ext>
              </a:extLst>
            </p:cNvPr>
            <p:cNvSpPr txBox="1"/>
            <p:nvPr/>
          </p:nvSpPr>
          <p:spPr>
            <a:xfrm>
              <a:off x="81274" y="2737866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latin typeface="UTM Neutra" panose="02040603050506020204" pitchFamily="18" charset="0"/>
                </a:rPr>
                <a:t>BÀI 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AE52AD-D50F-46DA-BCF7-A4B642A7770B}"/>
                </a:ext>
              </a:extLst>
            </p:cNvPr>
            <p:cNvSpPr txBox="1"/>
            <p:nvPr/>
          </p:nvSpPr>
          <p:spPr>
            <a:xfrm>
              <a:off x="133475" y="2738450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FFFFFD"/>
                  </a:solidFill>
                  <a:latin typeface="UTM Neutra" panose="02040603050506020204" pitchFamily="18" charset="0"/>
                </a:rPr>
                <a:t>BÀI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9452C-EA1B-45F7-AFB4-B9A9F3FF6B97}"/>
                </a:ext>
              </a:extLst>
            </p:cNvPr>
            <p:cNvSpPr txBox="1"/>
            <p:nvPr/>
          </p:nvSpPr>
          <p:spPr>
            <a:xfrm>
              <a:off x="177417" y="2742240"/>
              <a:ext cx="458661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dirty="0">
                  <a:solidFill>
                    <a:srgbClr val="75C8D0"/>
                  </a:solidFill>
                  <a:latin typeface="UTM Neutra" panose="02040603050506020204" pitchFamily="18" charset="0"/>
                </a:rPr>
                <a:t>BÀI 2</a:t>
              </a:r>
            </a:p>
          </p:txBody>
        </p:sp>
      </p:grpSp>
      <p:pic>
        <p:nvPicPr>
          <p:cNvPr id="11" name="图片 5" descr="61dba269ace7a">
            <a:extLst>
              <a:ext uri="{FF2B5EF4-FFF2-40B4-BE49-F238E27FC236}">
                <a16:creationId xmlns:a16="http://schemas.microsoft.com/office/drawing/2014/main" id="{E287CB29-9B85-45C6-BE9D-AFFF70333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641" y="1381327"/>
            <a:ext cx="6261359" cy="5362373"/>
          </a:xfrm>
          <a:prstGeom prst="rect">
            <a:avLst/>
          </a:prstGeom>
        </p:spPr>
      </p:pic>
      <p:pic>
        <p:nvPicPr>
          <p:cNvPr id="12" name="图片 8" descr="而我国">
            <a:extLst>
              <a:ext uri="{FF2B5EF4-FFF2-40B4-BE49-F238E27FC236}">
                <a16:creationId xmlns:a16="http://schemas.microsoft.com/office/drawing/2014/main" id="{53426CE1-8315-4D18-B6BC-33B7CF252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98449" y="3385199"/>
            <a:ext cx="6261358" cy="31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847" y="-19050"/>
            <a:ext cx="6743224" cy="6743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303" y="-469167"/>
            <a:ext cx="5422515" cy="8134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377D9E-07CA-49C9-88FB-4CBF6FE51A6A}"/>
              </a:ext>
            </a:extLst>
          </p:cNvPr>
          <p:cNvSpPr txBox="1"/>
          <p:nvPr/>
        </p:nvSpPr>
        <p:spPr>
          <a:xfrm>
            <a:off x="5002705" y="1841153"/>
            <a:ext cx="59240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Muốn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khác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ta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quy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rồi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cộng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hoặc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trừ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)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hai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phân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đã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quy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đồng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mẫu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4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432</Words>
  <Application>Microsoft Office PowerPoint</Application>
  <PresentationFormat>Widescreen</PresentationFormat>
  <Paragraphs>80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Neutra</vt:lpstr>
      <vt:lpstr>Calibri</vt:lpstr>
      <vt:lpstr>Arial</vt:lpstr>
      <vt:lpstr>UTM Avo</vt:lpstr>
      <vt:lpstr>UTM Micra</vt:lpstr>
      <vt:lpstr>UTM Aristote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VIETBAO</cp:keywords>
  <cp:lastModifiedBy>nguyen viet nguyen an</cp:lastModifiedBy>
  <cp:revision>7</cp:revision>
  <dcterms:created xsi:type="dcterms:W3CDTF">2022-01-26T08:28:00Z</dcterms:created>
  <dcterms:modified xsi:type="dcterms:W3CDTF">2022-04-08T06:02:43Z</dcterms:modified>
  <cp:version>X07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D19BB651D387461DB824B0A6DFD254EE</vt:lpwstr>
  </property>
  <property fmtid="{D5CDD505-2E9C-101B-9397-08002B2CF9AE}" pid="3" name="KSOProductBuildVer">
    <vt:lpwstr>2052-11.1.0.11294</vt:lpwstr>
  </property>
</Properties>
</file>