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307" r:id="rId3"/>
    <p:sldId id="367" r:id="rId4"/>
    <p:sldId id="259" r:id="rId5"/>
    <p:sldId id="368" r:id="rId6"/>
    <p:sldId id="261" r:id="rId7"/>
    <p:sldId id="291" r:id="rId8"/>
    <p:sldId id="318" r:id="rId9"/>
    <p:sldId id="310" r:id="rId10"/>
    <p:sldId id="295" r:id="rId11"/>
    <p:sldId id="427" r:id="rId12"/>
    <p:sldId id="266" r:id="rId13"/>
    <p:sldId id="283" r:id="rId14"/>
    <p:sldId id="319" r:id="rId15"/>
    <p:sldId id="320" r:id="rId16"/>
    <p:sldId id="321" r:id="rId17"/>
    <p:sldId id="313" r:id="rId18"/>
    <p:sldId id="322" r:id="rId19"/>
    <p:sldId id="299" r:id="rId20"/>
    <p:sldId id="302" r:id="rId21"/>
    <p:sldId id="324" r:id="rId22"/>
    <p:sldId id="325" r:id="rId23"/>
    <p:sldId id="326" r:id="rId24"/>
    <p:sldId id="327" r:id="rId25"/>
    <p:sldId id="328" r:id="rId26"/>
    <p:sldId id="306" r:id="rId27"/>
    <p:sldId id="317" r:id="rId28"/>
    <p:sldId id="304" r:id="rId29"/>
    <p:sldId id="305" r:id="rId30"/>
    <p:sldId id="323" r:id="rId31"/>
    <p:sldId id="25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66CC"/>
    <a:srgbClr val="CCFFCC"/>
    <a:srgbClr val="69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0" autoAdjust="0"/>
    <p:restoredTop sz="94660"/>
  </p:normalViewPr>
  <p:slideViewPr>
    <p:cSldViewPr>
      <p:cViewPr varScale="1">
        <p:scale>
          <a:sx n="82" d="100"/>
          <a:sy n="82" d="100"/>
        </p:scale>
        <p:origin x="37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FC15-A477-4C11-9EBB-8AB354CE736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7CD-E1CF-4393-A809-0414390A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2800;g99f2f57a71_0_217:notes">
            <a:extLst>
              <a:ext uri="{FF2B5EF4-FFF2-40B4-BE49-F238E27FC236}">
                <a16:creationId xmlns:a16="http://schemas.microsoft.com/office/drawing/2014/main" id="{27D44A1A-FA38-4349-A9DF-460E0189AB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2801;g99f2f57a71_0_217:notes">
            <a:extLst>
              <a:ext uri="{FF2B5EF4-FFF2-40B4-BE49-F238E27FC236}">
                <a16:creationId xmlns:a16="http://schemas.microsoft.com/office/drawing/2014/main" id="{2231C68E-4231-4C85-AF50-1BE68366B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8765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9C13F6-DDE8-4464-AE1F-35C86BFCC342}"/>
              </a:ext>
            </a:extLst>
          </p:cNvPr>
          <p:cNvSpPr/>
          <p:nvPr/>
        </p:nvSpPr>
        <p:spPr>
          <a:xfrm>
            <a:off x="4548832" y="1684472"/>
            <a:ext cx="26766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AB5E9F-AE20-4655-AB61-DD89BD7DADFC}"/>
              </a:ext>
            </a:extLst>
          </p:cNvPr>
          <p:cNvSpPr/>
          <p:nvPr/>
        </p:nvSpPr>
        <p:spPr>
          <a:xfrm>
            <a:off x="3898461" y="2591115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CON GÁI</a:t>
            </a:r>
          </a:p>
        </p:txBody>
      </p:sp>
      <p:pic>
        <p:nvPicPr>
          <p:cNvPr id="9" name="Picture 10" descr="Dove-02-june">
            <a:extLst>
              <a:ext uri="{FF2B5EF4-FFF2-40B4-BE49-F238E27FC236}">
                <a16:creationId xmlns:a16="http://schemas.microsoft.com/office/drawing/2014/main" id="{4C4D0893-40A3-4F8B-8B06-DE5B76AA0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1987550" y="1844831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ove-02-june">
            <a:extLst>
              <a:ext uri="{FF2B5EF4-FFF2-40B4-BE49-F238E27FC236}">
                <a16:creationId xmlns:a16="http://schemas.microsoft.com/office/drawing/2014/main" id="{E3E825CE-63BC-40AD-8D83-48B07B3440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039225" y="2441576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ove-02-june">
            <a:extLst>
              <a:ext uri="{FF2B5EF4-FFF2-40B4-BE49-F238E27FC236}">
                <a16:creationId xmlns:a16="http://schemas.microsoft.com/office/drawing/2014/main" id="{45CF9BEA-E184-4856-BCE8-43FD7E15D8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8105750" y="1427562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DE693-063C-4681-9272-CD2B77FCBF9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49A2811F-A577-46E2-8C3A-BDA8963D7F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B88D384-D461-4CBB-B49A-59A419C0367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61412129-53A7-45E3-8205-72ADB1C3836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B3A16845-A42C-4C04-9219-18DD1A651C5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FDEB379A-DE54-4667-8533-D1A51A5C2C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7106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5486400"/>
            <a:ext cx="288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045658" y="1568174"/>
            <a:ext cx="6100684" cy="38171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06F12CD-8248-452F-8B28-A1E03CE4212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AFFE192D-0F51-4AF8-9BA3-2761D54636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BD3098-A7EC-4096-9EB2-3A306E1F59E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1F9C999F-B62A-4420-96DD-6E7190228B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E79FE2A3-E508-4261-9E87-DA5051856E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298C4EDC-173C-402F-A958-7C5BEB11C0B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928628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nền powerpoint">
            <a:extLst>
              <a:ext uri="{FF2B5EF4-FFF2-40B4-BE49-F238E27FC236}">
                <a16:creationId xmlns:a16="http://schemas.microsoft.com/office/drawing/2014/main" id="{F895D208-037A-47CC-A82D-6E931BB4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0B683596-F6CB-4B86-8DEA-B2F51293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058863"/>
            <a:ext cx="8458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6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B540985-03FF-4D19-9CCE-3801180B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8963"/>
            <a:ext cx="77724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2A7780AF-9900-48A7-A40B-9970DA8D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7543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739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189864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6583" y="4724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329374" y="4495800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dirty="0"/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19E88D1-AEF2-4829-9361-3EF4B9F78D1B}"/>
              </a:ext>
            </a:extLst>
          </p:cNvPr>
          <p:cNvSpPr/>
          <p:nvPr/>
        </p:nvSpPr>
        <p:spPr>
          <a:xfrm>
            <a:off x="8730175" y="1994926"/>
            <a:ext cx="2504049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ĐÔI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BAB5AD-93B7-42E9-AA2D-918DB62612A9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0" name="Picture 7" descr="lollipop[1]">
              <a:extLst>
                <a:ext uri="{FF2B5EF4-FFF2-40B4-BE49-F238E27FC236}">
                  <a16:creationId xmlns:a16="http://schemas.microsoft.com/office/drawing/2014/main" id="{3F1F4448-E9CD-4595-8F1B-D8A840D6EE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15C6D3-E4F3-464F-B0EB-386942B1F21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9BCE852C-8B38-4253-80F0-0F1FB63001E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29EFE592-20D9-4C5E-B867-28DE8BBC6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966DDFB6-3931-43F5-95D6-FF595590667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8113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2667000" y="4114801"/>
            <a:ext cx="3200400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3278" y="2774432"/>
            <a:ext cx="8759825" cy="103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79438"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81508EC7-97A8-47D3-A3EF-6404A8526984}"/>
              </a:ext>
            </a:extLst>
          </p:cNvPr>
          <p:cNvSpPr/>
          <p:nvPr/>
        </p:nvSpPr>
        <p:spPr>
          <a:xfrm>
            <a:off x="228600" y="1977997"/>
            <a:ext cx="467785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NHÂN VÀ CHIA SẺ VỚI BẠN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0F8E25-93E8-4D59-BCA4-20EB3E1A430B}"/>
              </a:ext>
            </a:extLst>
          </p:cNvPr>
          <p:cNvSpPr txBox="1"/>
          <p:nvPr/>
        </p:nvSpPr>
        <p:spPr>
          <a:xfrm>
            <a:off x="3951616" y="3981815"/>
            <a:ext cx="70116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26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06B96101-2B9B-4205-B0FE-525D486A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2" y="3227302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632B72-2655-43EC-9E21-5233204B33F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790BB4BC-2B5D-48F9-A965-8695195973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D87CC8-2DAA-4E37-83F8-D8B64D3BB3F1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B61D3417-F5C3-43B7-83C0-9C0FD38C5B0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648477E5-6438-4BDF-B007-82A579EDDE0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4BB9CEAE-82FC-4C84-8A11-F600E7653B6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5473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BE1FD6B0-97F5-45FE-81FF-F90B7F95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057400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817F1E-7114-405D-8554-4D9DE548F00B}"/>
              </a:ext>
            </a:extLst>
          </p:cNvPr>
          <p:cNvCxnSpPr>
            <a:cxnSpLocks/>
          </p:cNvCxnSpPr>
          <p:nvPr/>
        </p:nvCxnSpPr>
        <p:spPr>
          <a:xfrm flipV="1">
            <a:off x="2548146" y="1327272"/>
            <a:ext cx="1580391" cy="1911402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5E7127-D861-41E9-A5F1-D7E84B17C727}"/>
              </a:ext>
            </a:extLst>
          </p:cNvPr>
          <p:cNvSpPr txBox="1"/>
          <p:nvPr/>
        </p:nvSpPr>
        <p:spPr>
          <a:xfrm>
            <a:off x="4173124" y="1065662"/>
            <a:ext cx="19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</a:t>
            </a:r>
          </a:p>
        </p:txBody>
      </p:sp>
      <p:pic>
        <p:nvPicPr>
          <p:cNvPr id="3074" name="Picture 2" descr="ITeas: IT tools for exam based subjects.">
            <a:extLst>
              <a:ext uri="{FF2B5EF4-FFF2-40B4-BE49-F238E27FC236}">
                <a16:creationId xmlns:a16="http://schemas.microsoft.com/office/drawing/2014/main" id="{AF6C633D-93F8-498F-8BB9-AA9773A8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75" y="372501"/>
            <a:ext cx="1531693" cy="13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A4C39B-E18D-41A7-AEC6-E2FB7CBBD3F7}"/>
              </a:ext>
            </a:extLst>
          </p:cNvPr>
          <p:cNvSpPr txBox="1"/>
          <p:nvPr/>
        </p:nvSpPr>
        <p:spPr>
          <a:xfrm>
            <a:off x="3969268" y="2474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NGOÃN, CHĂM CHỈ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0FC664-D411-4887-AF54-5A1952F91B3D}"/>
              </a:ext>
            </a:extLst>
          </p:cNvPr>
          <p:cNvCxnSpPr>
            <a:cxnSpLocks/>
          </p:cNvCxnSpPr>
          <p:nvPr/>
        </p:nvCxnSpPr>
        <p:spPr>
          <a:xfrm>
            <a:off x="2548146" y="3229288"/>
            <a:ext cx="1421122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613BF9-FEAE-49B2-AA17-61232446AB94}"/>
              </a:ext>
            </a:extLst>
          </p:cNvPr>
          <p:cNvCxnSpPr/>
          <p:nvPr/>
        </p:nvCxnSpPr>
        <p:spPr>
          <a:xfrm flipV="1">
            <a:off x="7249039" y="2362200"/>
            <a:ext cx="685800" cy="553254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B220F3-963C-4DFC-97A6-7FA8E7F59F99}"/>
              </a:ext>
            </a:extLst>
          </p:cNvPr>
          <p:cNvSpPr txBox="1"/>
          <p:nvPr/>
        </p:nvSpPr>
        <p:spPr>
          <a:xfrm>
            <a:off x="7877222" y="1912555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5447EF-A999-4380-A175-117018D46A03}"/>
              </a:ext>
            </a:extLst>
          </p:cNvPr>
          <p:cNvSpPr txBox="1"/>
          <p:nvPr/>
        </p:nvSpPr>
        <p:spPr>
          <a:xfrm>
            <a:off x="7874639" y="2515932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1DB836-9A9F-47E3-AEDF-15273F22EAE4}"/>
              </a:ext>
            </a:extLst>
          </p:cNvPr>
          <p:cNvSpPr txBox="1"/>
          <p:nvPr/>
        </p:nvSpPr>
        <p:spPr>
          <a:xfrm>
            <a:off x="7872056" y="3119309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F36036-DF75-4B7C-9489-CE92DDC51508}"/>
              </a:ext>
            </a:extLst>
          </p:cNvPr>
          <p:cNvCxnSpPr>
            <a:cxnSpLocks/>
          </p:cNvCxnSpPr>
          <p:nvPr/>
        </p:nvCxnSpPr>
        <p:spPr>
          <a:xfrm flipV="1">
            <a:off x="7266621" y="2885420"/>
            <a:ext cx="765847" cy="30035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CCB73F-E66C-4CD2-BE11-E42A379006E1}"/>
              </a:ext>
            </a:extLst>
          </p:cNvPr>
          <p:cNvCxnSpPr>
            <a:cxnSpLocks/>
          </p:cNvCxnSpPr>
          <p:nvPr/>
        </p:nvCxnSpPr>
        <p:spPr>
          <a:xfrm>
            <a:off x="7249039" y="2900437"/>
            <a:ext cx="783428" cy="47816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on hãy điền d/gi/r vào chỗ trống thích hợp:">
            <a:extLst>
              <a:ext uri="{FF2B5EF4-FFF2-40B4-BE49-F238E27FC236}">
                <a16:creationId xmlns:a16="http://schemas.microsoft.com/office/drawing/2014/main" id="{FC898837-72AD-456E-9380-24373871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82" y="3484205"/>
            <a:ext cx="1665995" cy="22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id="{50BF0C70-BD42-42BD-B604-E4FF531F633D}"/>
              </a:ext>
            </a:extLst>
          </p:cNvPr>
          <p:cNvSpPr/>
          <p:nvPr/>
        </p:nvSpPr>
        <p:spPr>
          <a:xfrm>
            <a:off x="9623190" y="2057400"/>
            <a:ext cx="507712" cy="149502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154BF0-D766-4885-8403-A53DB32D2D94}"/>
              </a:ext>
            </a:extLst>
          </p:cNvPr>
          <p:cNvSpPr txBox="1"/>
          <p:nvPr/>
        </p:nvSpPr>
        <p:spPr>
          <a:xfrm>
            <a:off x="10338345" y="2275181"/>
            <a:ext cx="175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39B845-EA01-4C2D-9FBE-7FEAE3EFF5C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548146" y="3238674"/>
            <a:ext cx="1507196" cy="1599557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0DC7BE6-4464-4AB6-8702-BA1DE321F81E}"/>
              </a:ext>
            </a:extLst>
          </p:cNvPr>
          <p:cNvSpPr txBox="1"/>
          <p:nvPr/>
        </p:nvSpPr>
        <p:spPr>
          <a:xfrm>
            <a:off x="4055342" y="4576621"/>
            <a:ext cx="25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A4F4E4-94CB-4B44-8FEE-C476BDB2FF05}"/>
              </a:ext>
            </a:extLst>
          </p:cNvPr>
          <p:cNvCxnSpPr>
            <a:cxnSpLocks/>
          </p:cNvCxnSpPr>
          <p:nvPr/>
        </p:nvCxnSpPr>
        <p:spPr>
          <a:xfrm flipV="1">
            <a:off x="6629400" y="4869380"/>
            <a:ext cx="819878" cy="1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1500B1A-BD7E-42A8-A4D1-2193C97DA087}"/>
              </a:ext>
            </a:extLst>
          </p:cNvPr>
          <p:cNvSpPr txBox="1"/>
          <p:nvPr/>
        </p:nvSpPr>
        <p:spPr>
          <a:xfrm>
            <a:off x="7524603" y="4576621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Illustration Of A Drowning Boy Waving His Hands Frantically While.. Stock  Photo, Picture And Royalty Free Image. Image 26494592.">
            <a:extLst>
              <a:ext uri="{FF2B5EF4-FFF2-40B4-BE49-F238E27FC236}">
                <a16:creationId xmlns:a16="http://schemas.microsoft.com/office/drawing/2014/main" id="{240CA85B-4508-4828-B8B3-46951B9A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68" y="5129046"/>
            <a:ext cx="2190409" cy="15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0099EA2-4A58-4A9E-A7C4-793EF83E3035}"/>
              </a:ext>
            </a:extLst>
          </p:cNvPr>
          <p:cNvSpPr/>
          <p:nvPr/>
        </p:nvSpPr>
        <p:spPr>
          <a:xfrm>
            <a:off x="332634" y="5973881"/>
            <a:ext cx="5805659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A2ED3B-A1E6-4146-B9EC-EDDE20F84998}"/>
              </a:ext>
            </a:extLst>
          </p:cNvPr>
          <p:cNvSpPr/>
          <p:nvPr/>
        </p:nvSpPr>
        <p:spPr>
          <a:xfrm>
            <a:off x="589086" y="5912390"/>
            <a:ext cx="5425315" cy="5837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26738E-B5E0-48A4-B0C8-BFDBCDD654DD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26" name="Picture 7" descr="lollipop[1]">
              <a:extLst>
                <a:ext uri="{FF2B5EF4-FFF2-40B4-BE49-F238E27FC236}">
                  <a16:creationId xmlns:a16="http://schemas.microsoft.com/office/drawing/2014/main" id="{C270CB51-2F78-4961-B8C9-7BE8604F91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DB7D70-A671-4E4D-86CE-DAC0E778FAD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id="{1088F9E0-DA09-4DA4-A14A-EAA1FE2A8C9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" descr="lollipop[1]">
                <a:extLst>
                  <a:ext uri="{FF2B5EF4-FFF2-40B4-BE49-F238E27FC236}">
                    <a16:creationId xmlns:a16="http://schemas.microsoft.com/office/drawing/2014/main" id="{2DF9861F-69D2-4FB6-B3AA-06FDAD8CFBF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" descr="lollipop[1]">
                <a:extLst>
                  <a:ext uri="{FF2B5EF4-FFF2-40B4-BE49-F238E27FC236}">
                    <a16:creationId xmlns:a16="http://schemas.microsoft.com/office/drawing/2014/main" id="{9060F4D2-5841-42F0-A71C-FAD3C8D3EE1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1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/>
      <p:bldP spid="22" grpId="0"/>
      <p:bldP spid="23" grpId="0"/>
      <p:bldP spid="29" grpId="0" animBg="1"/>
      <p:bldP spid="33" grpId="0"/>
      <p:bldP spid="36" grpId="0"/>
      <p:bldP spid="43" grpId="0"/>
      <p:bldP spid="45" grpId="0" animBg="1"/>
      <p:bldP spid="45" grpId="1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399" y="3004684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242088" y="4075387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2,3,4: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42F33-8C64-4A2C-820A-62C4343D952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0A8DE8E8-7EBB-49E4-9E9C-0EB2A1817C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23B4C2-2B03-45F7-8EC2-894483F006C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46330C5B-5A4B-4651-86A9-B18D161D1F3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0245E6D8-A2E3-4845-8B77-A548E6A715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18E79357-A600-4E27-B775-987A025C250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0125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53249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8AAAB-7748-487A-A43E-9EC7B09E3CBE}"/>
              </a:ext>
            </a:extLst>
          </p:cNvPr>
          <p:cNvSpPr txBox="1"/>
          <p:nvPr/>
        </p:nvSpPr>
        <p:spPr>
          <a:xfrm>
            <a:off x="2743200" y="3738203"/>
            <a:ext cx="876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chuyện Mơ cứu em Hoan, những người thân của Mơ thay đổi quan niệm về “Con gái” không?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631846EF-A3B7-41E3-A5C9-6A28C176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93" y="3117265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3E1256-63A1-47F7-99BA-4724EF2CECB6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4FABDA3C-FD8F-4FD4-AD1F-FBD76F9D81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8E4470-258A-4437-BCEA-6546E79EBEF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FFD1CB39-4203-4D01-A439-A8EE345CA1D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847A32CB-97C1-4764-A72F-99EF7B5E1B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659DDAA5-EC2E-4980-9D7D-AF3D58A74A4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1552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hlinkClick r:id="rId3" action="ppaction://hlinksldjump"/>
            <a:extLst>
              <a:ext uri="{FF2B5EF4-FFF2-40B4-BE49-F238E27FC236}">
                <a16:creationId xmlns:a16="http://schemas.microsoft.com/office/drawing/2014/main" id="{85D79D5F-54F4-4D02-865E-924016F5ACF5}"/>
              </a:ext>
            </a:extLst>
          </p:cNvPr>
          <p:cNvSpPr/>
          <p:nvPr/>
        </p:nvSpPr>
        <p:spPr>
          <a:xfrm>
            <a:off x="9993338" y="377796"/>
            <a:ext cx="408549" cy="33191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6A6FF-1859-4B51-BC35-2E37FF98D8A9}"/>
              </a:ext>
            </a:extLst>
          </p:cNvPr>
          <p:cNvSpPr txBox="1"/>
          <p:nvPr/>
        </p:nvSpPr>
        <p:spPr>
          <a:xfrm>
            <a:off x="438150" y="2209800"/>
            <a:ext cx="11315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nói của dì Hạnh: “ Biết cháu tôi chưa? Con gái như nó thì một trăm đứa con trai cũng không bằng.” thể hiện điều gì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4FA5-8541-40E9-98C8-C241391CED50}"/>
              </a:ext>
            </a:extLst>
          </p:cNvPr>
          <p:cNvSpPr txBox="1"/>
          <p:nvPr/>
        </p:nvSpPr>
        <p:spPr>
          <a:xfrm>
            <a:off x="914400" y="3275364"/>
            <a:ext cx="9487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Dì rất tự hào về Mơ. Dì đã thay đổi quan niệm về “con gái”.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80B9F-615F-4E21-96B5-3AAFE03D5313}"/>
              </a:ext>
            </a:extLst>
          </p:cNvPr>
          <p:cNvSpPr txBox="1"/>
          <p:nvPr/>
        </p:nvSpPr>
        <p:spPr>
          <a:xfrm>
            <a:off x="914400" y="3863309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Dì yêu quý Mơ nhưng Mơ vẫn không bằng con trai được.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127007-3FDE-40ED-9367-B8F5E37A245A}"/>
              </a:ext>
            </a:extLst>
          </p:cNvPr>
          <p:cNvSpPr txBox="1"/>
          <p:nvPr/>
        </p:nvSpPr>
        <p:spPr>
          <a:xfrm>
            <a:off x="914400" y="4421515"/>
            <a:ext cx="1036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Dì Hạnh khen Mơ dũng cảm nhưng vẫn còn không thích Mơ vì Mơ là con gái.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B65DE-A1CA-4CDF-9758-E8E8E5481154}"/>
              </a:ext>
            </a:extLst>
          </p:cNvPr>
          <p:cNvSpPr txBox="1"/>
          <p:nvPr/>
        </p:nvSpPr>
        <p:spPr>
          <a:xfrm>
            <a:off x="914400" y="5411317"/>
            <a:ext cx="8422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Cả 3 câu trên đều đúng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F361E4-AE46-4371-BD3C-AA82097C0BD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2" name="Picture 7" descr="lollipop[1]">
              <a:extLst>
                <a:ext uri="{FF2B5EF4-FFF2-40B4-BE49-F238E27FC236}">
                  <a16:creationId xmlns:a16="http://schemas.microsoft.com/office/drawing/2014/main" id="{CA5F882A-83CF-4B19-946B-DC06BC594F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9F71EB-6323-4828-AD6A-66609D16C15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91F515BD-483C-428A-A2B6-E76EC0C14B2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2B47F4A5-A5B4-486C-955D-BB9970C7997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77E414E0-8B21-468E-A687-D22E3390487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606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844225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111645" y="4075387"/>
            <a:ext cx="9492712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E36D4-1EF3-4166-9569-F736358910A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BEFFE4D3-D10E-4B46-8737-7375BC5427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C9C8A-0B48-481E-9E91-A5CF7C33028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99168A8-B7EC-4E2E-9F58-D6C1FF2C58C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B4FF0C22-6A07-4B6B-B973-0EB448BD996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C6D9EA6E-0BFF-4430-A9A6-33450DB9F5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721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15127"/>
              </p:ext>
            </p:extLst>
          </p:nvPr>
        </p:nvGraphicFramePr>
        <p:xfrm>
          <a:off x="685800" y="2187843"/>
          <a:ext cx="10820400" cy="34518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982256183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3791600641"/>
                    </a:ext>
                  </a:extLst>
                </a:gridCol>
              </a:tblGrid>
              <a:tr h="483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23090"/>
                  </a:ext>
                </a:extLst>
              </a:tr>
              <a:tr h="104075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:</a:t>
                      </a: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1: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07223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2,3,4: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2,3,4: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40662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5: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3217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A3945C9-F5A8-4A87-AAFC-4A5B862D7361}"/>
              </a:ext>
            </a:extLst>
          </p:cNvPr>
          <p:cNvSpPr/>
          <p:nvPr/>
        </p:nvSpPr>
        <p:spPr>
          <a:xfrm>
            <a:off x="1981200" y="5867400"/>
            <a:ext cx="5991966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DA8B12-5948-47AC-9F07-67BD4BF6D18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B9DA8762-4157-42EB-8010-F90086E314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30E82-922D-4462-9D90-650634EB623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A250FC7A-3FD8-417E-BEEA-B8345C5B223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50972B07-2E88-4DE3-A415-10AB7B20C35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773DE450-BBF6-4E30-9373-AA36F4492F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1270445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3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73163"/>
            <a:ext cx="5450293" cy="37566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6" y="3982756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4973046" y="1998082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338E94-4AAB-49D7-8684-BBDAA3B81DC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F26B1D73-C3DA-4D11-AA87-98992C4B2D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F7CBA6-D63B-4A0F-B9B8-50903D60A47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0D68E498-E661-49D8-834D-A6CD057DC52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E4F28BD8-D12B-473F-AD11-ECC1982D04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4A5AEE74-DBD7-448C-A5E7-07B8B2C6B53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007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7DB545-D4D5-4A7A-9F97-F2B4CFDB4C6B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id="{D41332F5-86BB-41E5-9234-D48ED0578B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7FF3F1-94BA-4136-8CD1-DDE7D7928F8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id="{C295BA09-5C08-4857-A84A-4414F15C10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B6F99EE4-6E07-4949-9AC4-62ABA22A0E4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E1D0A5B5-1EA5-4095-9D4D-3846F095AF3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956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969A8-6FD0-465D-B839-43D7249CFF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04800"/>
            <a:ext cx="10591800" cy="5715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724400" y="6019801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FA3F0D-FA98-49D4-B2D6-5638CF57053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C1FFE5A7-49FC-4F6E-BC0D-F5835BE5BB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8E0B93-432F-4780-9BFD-476342E79AC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8C207945-1FD3-4C69-BCD1-ED472A5B12B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F521EBC4-0F59-48E6-8365-725CF465D4D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49714E41-C54A-4BD7-A4B7-1C4DFA569E9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1228874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9C2586-B301-4889-B897-102537A9BF5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58C61C6E-E4C7-48C7-A422-4EEE232132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F4ABCD-19C0-45E4-BC34-C8D1E586430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F8019587-0013-4A32-AD87-A2D3D2E0DB3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186C25A5-9839-4F5E-A9CD-FBDEE38EED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F99C1F09-57EE-435A-A6EE-467003C70A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75359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17BC44-76B6-4614-85E5-EEB4BDFACD52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0A026397-01CB-4A43-B233-0FA70AE9C7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61E658-EDC8-4B26-A58B-0CE54773B3E2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8A3BBF2D-B079-43AE-8BA9-6349A172ACE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93EEEBA9-33F4-432D-A911-C6FFB4A01C3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164ED48C-1EB7-402F-85CE-2BAE696207F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41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4A9E0-0879-4F8C-8A98-04D707F711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8600"/>
            <a:ext cx="8305800" cy="586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2C8F0-9CB5-4766-A804-D237DEA6EE90}"/>
              </a:ext>
            </a:extLst>
          </p:cNvPr>
          <p:cNvSpPr txBox="1"/>
          <p:nvPr/>
        </p:nvSpPr>
        <p:spPr>
          <a:xfrm>
            <a:off x="4116738" y="6154119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Kim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49C098-2E36-41EC-AFD9-127E2D9EDBD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BCFC88A2-267C-431A-A3B8-77F194170E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686810-B211-4053-86FC-D95EFB3F73CA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11D55AAB-F930-4A4A-BBAF-505B8F323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956DBAE8-785D-4F4D-9087-651961557B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07B66258-100D-48AE-A905-DDD17F66BD2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532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2C8F0-9CB5-4766-A804-D237DEA6EE90}"/>
              </a:ext>
            </a:extLst>
          </p:cNvPr>
          <p:cNvSpPr txBox="1"/>
          <p:nvPr/>
        </p:nvSpPr>
        <p:spPr>
          <a:xfrm>
            <a:off x="3810000" y="6019800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85774-BECC-4A35-A61C-8A92FF80F7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0" y="304800"/>
            <a:ext cx="10599549" cy="5715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7D9CEF4-8EBF-4118-99E7-CD6A1656A94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8F1E36BF-14F0-4992-AC13-7C3F5EE49D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0DABB-45A4-4C24-BF1F-DDBD03D33F3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539AF4A9-7537-4D1C-A88F-6EACE43DD1E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74987C4D-AF07-4A2E-996F-F435A9CDF6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093A3576-9EEE-4B95-AF75-169102210B7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820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732388" y="2152713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B10F2-2BCF-4636-9ED9-8D136057C3A5}"/>
              </a:ext>
            </a:extLst>
          </p:cNvPr>
          <p:cNvSpPr/>
          <p:nvPr/>
        </p:nvSpPr>
        <p:spPr>
          <a:xfrm>
            <a:off x="762000" y="3429000"/>
            <a:ext cx="1066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CA9E8-187E-44B7-908E-29E9BCD4FA0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FB964EF9-E21B-4AE7-B173-3E06052030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E944DF-DAF6-45B0-8988-703377EE478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F36CACE-4FFF-46E5-A928-70F40EA5FD0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037F9FF-E970-43F2-A278-370A5D7C6A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979D596A-252D-46F3-8245-DFED726568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1851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732388" y="381000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EE810-EBA7-41AE-B51B-F468905DACC6}"/>
              </a:ext>
            </a:extLst>
          </p:cNvPr>
          <p:cNvSpPr/>
          <p:nvPr/>
        </p:nvSpPr>
        <p:spPr>
          <a:xfrm>
            <a:off x="571500" y="2057400"/>
            <a:ext cx="1104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ngợp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thở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rớm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20FF7E-F14A-4930-8491-C35529929810}"/>
              </a:ext>
            </a:extLst>
          </p:cNvPr>
          <p:cNvCxnSpPr>
            <a:cxnSpLocks/>
          </p:cNvCxnSpPr>
          <p:nvPr/>
        </p:nvCxnSpPr>
        <p:spPr>
          <a:xfrm flipV="1">
            <a:off x="8688090" y="2667000"/>
            <a:ext cx="2057400" cy="516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835BB3-758D-4D73-AE2A-416BB774F9E2}"/>
              </a:ext>
            </a:extLst>
          </p:cNvPr>
          <p:cNvSpPr txBox="1"/>
          <p:nvPr/>
        </p:nvSpPr>
        <p:spPr>
          <a:xfrm>
            <a:off x="5181600" y="3936020"/>
            <a:ext cx="68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964AF6-882B-46C3-BCB3-D0926049689E}"/>
              </a:ext>
            </a:extLst>
          </p:cNvPr>
          <p:cNvCxnSpPr>
            <a:cxnSpLocks/>
          </p:cNvCxnSpPr>
          <p:nvPr/>
        </p:nvCxnSpPr>
        <p:spPr>
          <a:xfrm>
            <a:off x="3581400" y="3281766"/>
            <a:ext cx="38862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7AB0C0-6C3A-4988-A2C2-43C6242AEFC8}"/>
              </a:ext>
            </a:extLst>
          </p:cNvPr>
          <p:cNvCxnSpPr>
            <a:cxnSpLocks/>
          </p:cNvCxnSpPr>
          <p:nvPr/>
        </p:nvCxnSpPr>
        <p:spPr>
          <a:xfrm>
            <a:off x="3268853" y="3888234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8142D-4538-4F5D-8B42-B6E911659479}"/>
              </a:ext>
            </a:extLst>
          </p:cNvPr>
          <p:cNvCxnSpPr>
            <a:cxnSpLocks/>
          </p:cNvCxnSpPr>
          <p:nvPr/>
        </p:nvCxnSpPr>
        <p:spPr>
          <a:xfrm>
            <a:off x="6781800" y="4495800"/>
            <a:ext cx="22098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4DDAFF-C337-44CD-AA19-309E4A219FD9}"/>
              </a:ext>
            </a:extLst>
          </p:cNvPr>
          <p:cNvCxnSpPr>
            <a:cxnSpLocks/>
          </p:cNvCxnSpPr>
          <p:nvPr/>
        </p:nvCxnSpPr>
        <p:spPr>
          <a:xfrm>
            <a:off x="6905141" y="5105400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6BCE43-1718-43E5-80E5-1C8E45FA9CB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A3E478A9-29A1-49E4-BD85-CD4AAE2BA7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CD6F91-B897-4C1A-893B-1B162BD924F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3AC12E45-F66C-4B9C-B6B4-EDEF266F6F9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55071BE3-0F9A-4193-8736-995D9FB71F1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2456BED2-7A87-4E94-ACE7-136EA0E8167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87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10122021120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1950"/>
            <a:ext cx="3124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09800" y="2819400"/>
            <a:ext cx="7808912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3333CC"/>
                </a:solidFill>
              </a:rPr>
              <a:t>Đọc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diễn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cảm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cho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nhau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nghe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đoạn</a:t>
            </a:r>
            <a:r>
              <a:rPr lang="en-US" altLang="en-US" sz="3200" b="1" dirty="0">
                <a:solidFill>
                  <a:srgbClr val="3333CC"/>
                </a:solidFill>
              </a:rPr>
              <a:t> 5.</a:t>
            </a:r>
          </a:p>
          <a:p>
            <a:pPr algn="ctr" eaLnBrk="1" hangingPunct="1"/>
            <a:r>
              <a:rPr lang="en-US" altLang="en-US" sz="3200" b="1" i="1" dirty="0">
                <a:solidFill>
                  <a:srgbClr val="3333CC"/>
                </a:solidFill>
              </a:rPr>
              <a:t>(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Nhóm</a:t>
            </a:r>
            <a:r>
              <a:rPr lang="en-US" altLang="en-US" sz="3200" b="1" i="1" dirty="0">
                <a:solidFill>
                  <a:srgbClr val="3333CC"/>
                </a:solidFill>
              </a:rPr>
              <a:t> 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đôi</a:t>
            </a:r>
            <a:r>
              <a:rPr lang="en-US" altLang="en-US" sz="3200" b="1" i="1" dirty="0">
                <a:solidFill>
                  <a:srgbClr val="3333CC"/>
                </a:solidFill>
              </a:rPr>
              <a:t>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79B078-D6B2-43A5-8C26-1664136B863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BE00972E-510D-4FB5-B11D-9F6531C09C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12FC0D-1AF0-4328-8E53-B98319C7556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0D3D8779-E6BC-4738-8977-35B8370F698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94DF7BD3-0489-4B90-A9B9-E6493F51351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ADD492A7-CDAE-48EC-8FCE-F2FD6BD8D99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35383691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1858297" y="727203"/>
            <a:ext cx="8534400" cy="5580191"/>
          </a:xfrm>
          <a:prstGeom prst="rect">
            <a:avLst/>
          </a:prstGeom>
          <a:noFill/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954"/>
            <a:ext cx="2362200" cy="3824046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7DA46919-DCA7-4F97-B4EA-BADDA348B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9800" y="26144"/>
            <a:ext cx="2362200" cy="38240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937488"/>
            <a:ext cx="8229600" cy="2909434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6899"/>
                <a:gd name="adj2" fmla="val 0"/>
              </a:avLst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TUYỂN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 ĐỌC HAY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4" y="-78872"/>
            <a:ext cx="1327586" cy="13761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1FA418-A66F-49E4-ADEB-71EDEE73564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id="{173F4BFE-38BE-4755-B6F4-E89C2B990B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7976036-B1AC-42BA-8534-1ED8CE3D0FB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722C1563-2160-49A5-9537-14A982EA03C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25C17B9-2951-4628-BC24-7B37414A4DC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810B02A-FA81-469A-8336-1ED074DC72C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389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cycled paper">
            <a:extLst>
              <a:ext uri="{FF2B5EF4-FFF2-40B4-BE49-F238E27FC236}">
                <a16:creationId xmlns:a16="http://schemas.microsoft.com/office/drawing/2014/main" id="{F409E85C-C450-46BE-99AA-A114C5FD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38200"/>
            <a:ext cx="8991600" cy="685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</a:rPr>
              <a:t> 1 + 2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Giu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ét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-ta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Ma-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-ô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47C073DA-6F83-45FA-A392-BC9F4D17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8991600" cy="1295400"/>
          </a:xfrm>
          <a:prstGeom prst="wedgeRoundRectCallout">
            <a:avLst>
              <a:gd name="adj1" fmla="val -13065"/>
              <a:gd name="adj2" fmla="val -43750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Thấy Ma-ri-ô bị sóng lớn ập tới, xô cậu ngã dúi,Giu-li-ét-ta hoảng hốt chạy lại, quỳ xuống bên bạn, lau máu trên trán bạn, dịu dàng gỡ chiếc khăn đỏ trên mái tóc băng vết thương cho bạn.</a:t>
            </a:r>
          </a:p>
        </p:txBody>
      </p:sp>
      <p:sp>
        <p:nvSpPr>
          <p:cNvPr id="5" name="AutoShape 351" descr="Recycled paper">
            <a:extLst>
              <a:ext uri="{FF2B5EF4-FFF2-40B4-BE49-F238E27FC236}">
                <a16:creationId xmlns:a16="http://schemas.microsoft.com/office/drawing/2014/main" id="{65340707-1AB8-4D0B-984D-4B840F8A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2" y="3048000"/>
            <a:ext cx="8991600" cy="12954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Đọc đoạn 3,4,5 trong bài và trả lời câu hỏi sau: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Quyết định nhường bạn xuống xuồng cứu nạn của Ma-ri-ô nói lên điều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gì về cậu bé?</a:t>
            </a:r>
          </a:p>
        </p:txBody>
      </p:sp>
      <p:sp>
        <p:nvSpPr>
          <p:cNvPr id="6" name="AutoShape 352">
            <a:extLst>
              <a:ext uri="{FF2B5EF4-FFF2-40B4-BE49-F238E27FC236}">
                <a16:creationId xmlns:a16="http://schemas.microsoft.com/office/drawing/2014/main" id="{675973C0-5A3F-4CCC-8F9B-B59735C7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7" y="4419600"/>
            <a:ext cx="8991600" cy="990600"/>
          </a:xfrm>
          <a:prstGeom prst="wedgeRoundRectCallout">
            <a:avLst>
              <a:gd name="adj1" fmla="val -12926"/>
              <a:gd name="adj2" fmla="val -36699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Ma-ri-ô là một cậu bé có tâm hồn cao thượng, nhường sự sống cho bạn, hi sinh cả bản thân vì bạn.</a:t>
            </a:r>
          </a:p>
        </p:txBody>
      </p:sp>
    </p:spTree>
  </p:cSld>
  <p:clrMapOvr>
    <a:masterClrMapping/>
  </p:clrMapOvr>
  <p:transition spd="slow" advClick="0" advTm="54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A4167F-8ABD-45FA-82DC-C4949A06FF2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id="{541B8530-EADC-44A4-A139-50E8344D32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62F21A-3861-4511-A81C-CC049D62AB6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id="{3146D2DF-5182-499E-8CB6-415DCA18AC1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D1EFC3F6-9424-4948-B25C-B5A5ACB13E2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F89E4AB2-0999-4FA6-BF38-31DB0C79936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233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BB8E47-EEEE-48D1-AAF5-8D4D97F0E319}"/>
              </a:ext>
            </a:extLst>
          </p:cNvPr>
          <p:cNvSpPr/>
          <p:nvPr/>
        </p:nvSpPr>
        <p:spPr>
          <a:xfrm>
            <a:off x="2438400" y="3429000"/>
            <a:ext cx="7782194" cy="35052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  <a:p>
            <a:pPr algn="ctr"/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5D5E2A-E34B-4F60-AEC6-1C4E2893DA7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8FBD97CC-8938-4DB8-82EF-18817C6872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0D1B59-3AF5-4273-9CA5-CAFD3E1FB80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A7F5D45B-E63D-42EC-ABC4-FFED5C49C95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645F9487-DF1F-4306-87C1-4A254C73CE4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D0B64C0C-E1A7-45D1-A825-B948A696CF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7" descr="Dove-02-june">
            <a:extLst>
              <a:ext uri="{FF2B5EF4-FFF2-40B4-BE49-F238E27FC236}">
                <a16:creationId xmlns:a16="http://schemas.microsoft.com/office/drawing/2014/main" id="{9D6932D1-69A0-44FC-9203-06C8534D12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4209059" y="1188946"/>
            <a:ext cx="1357370" cy="75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ove-02-june">
            <a:extLst>
              <a:ext uri="{FF2B5EF4-FFF2-40B4-BE49-F238E27FC236}">
                <a16:creationId xmlns:a16="http://schemas.microsoft.com/office/drawing/2014/main" id="{7CC05A7C-D9C2-46CB-94C2-6FE4F9A6D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901230" y="2222510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200463042511690xy">
            <a:extLst>
              <a:ext uri="{FF2B5EF4-FFF2-40B4-BE49-F238E27FC236}">
                <a16:creationId xmlns:a16="http://schemas.microsoft.com/office/drawing/2014/main" id="{79C3076B-4725-4904-8A62-ECA0E9F14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7" y="2060399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200463042511690xy">
            <a:extLst>
              <a:ext uri="{FF2B5EF4-FFF2-40B4-BE49-F238E27FC236}">
                <a16:creationId xmlns:a16="http://schemas.microsoft.com/office/drawing/2014/main" id="{C298F5C2-DAD7-4CAF-A87D-C599D5C8B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11" y="3330000"/>
            <a:ext cx="3880906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ove-02-june">
            <a:extLst>
              <a:ext uri="{FF2B5EF4-FFF2-40B4-BE49-F238E27FC236}">
                <a16:creationId xmlns:a16="http://schemas.microsoft.com/office/drawing/2014/main" id="{A76CEF48-5681-41A4-940A-354699830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7369601" y="1074808"/>
            <a:ext cx="984158" cy="5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ove-02-june">
            <a:extLst>
              <a:ext uri="{FF2B5EF4-FFF2-40B4-BE49-F238E27FC236}">
                <a16:creationId xmlns:a16="http://schemas.microsoft.com/office/drawing/2014/main" id="{129B99FC-B26E-47BB-8D1E-CDD4EDDF9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823991" y="1141870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ove-02-june">
            <a:extLst>
              <a:ext uri="{FF2B5EF4-FFF2-40B4-BE49-F238E27FC236}">
                <a16:creationId xmlns:a16="http://schemas.microsoft.com/office/drawing/2014/main" id="{CA83E5F3-04F6-42AF-98F8-46358F9F3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10383580" y="818517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200463042511690xy">
            <a:extLst>
              <a:ext uri="{FF2B5EF4-FFF2-40B4-BE49-F238E27FC236}">
                <a16:creationId xmlns:a16="http://schemas.microsoft.com/office/drawing/2014/main" id="{28A8F97C-5181-407E-B7EF-7CD469AB0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59" y="942067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200463042511690xy">
            <a:extLst>
              <a:ext uri="{FF2B5EF4-FFF2-40B4-BE49-F238E27FC236}">
                <a16:creationId xmlns:a16="http://schemas.microsoft.com/office/drawing/2014/main" id="{DBD54961-B062-4740-BA38-613B520C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86" y="17774"/>
            <a:ext cx="20335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200463042511690xy">
            <a:extLst>
              <a:ext uri="{FF2B5EF4-FFF2-40B4-BE49-F238E27FC236}">
                <a16:creationId xmlns:a16="http://schemas.microsoft.com/office/drawing/2014/main" id="{8B79E4CF-CDFE-4D69-AB01-10430C095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28" y="94976"/>
            <a:ext cx="20335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77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2C326-8197-4738-88C9-8738473B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1" y="952500"/>
            <a:ext cx="5732639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054C6-597C-426A-8F08-3BCA1348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90002"/>
            <a:ext cx="4676614" cy="60779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D41F76-26F6-476E-AE0A-112178F7190D}"/>
              </a:ext>
            </a:extLst>
          </p:cNvPr>
          <p:cNvGrpSpPr/>
          <p:nvPr/>
        </p:nvGrpSpPr>
        <p:grpSpPr>
          <a:xfrm>
            <a:off x="-46873" y="-72191"/>
            <a:ext cx="12391273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D00DC911-7A1C-4DB0-AD7B-3A0206010C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F19A06-7678-4FCE-B4BD-05A964A7A43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D8FF5035-3CB7-4E8C-A9BF-6ECEC4CFC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99AD3946-1865-42EF-897E-6B48059EE0F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ACC6A938-4F04-400E-812F-3E47460DD07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6084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93299CD-07D5-48C1-A636-81C6729FCC82}"/>
              </a:ext>
            </a:extLst>
          </p:cNvPr>
          <p:cNvSpPr/>
          <p:nvPr/>
        </p:nvSpPr>
        <p:spPr>
          <a:xfrm>
            <a:off x="2079625" y="5253038"/>
            <a:ext cx="5865813" cy="119062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606A301-0C9A-4221-B3BF-7CF50E9A2849}"/>
              </a:ext>
            </a:extLst>
          </p:cNvPr>
          <p:cNvSpPr/>
          <p:nvPr/>
        </p:nvSpPr>
        <p:spPr>
          <a:xfrm>
            <a:off x="3657600" y="3670300"/>
            <a:ext cx="5275263" cy="1135063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9B19A6-51A7-422D-9BB9-660D235FB905}"/>
              </a:ext>
            </a:extLst>
          </p:cNvPr>
          <p:cNvSpPr/>
          <p:nvPr/>
        </p:nvSpPr>
        <p:spPr>
          <a:xfrm>
            <a:off x="4313238" y="1868488"/>
            <a:ext cx="6224587" cy="133667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3" name="Google Shape;2803;p43">
            <a:extLst>
              <a:ext uri="{FF2B5EF4-FFF2-40B4-BE49-F238E27FC236}">
                <a16:creationId xmlns:a16="http://schemas.microsoft.com/office/drawing/2014/main" id="{030CDE43-114E-4B22-A77E-F350468E992E}"/>
              </a:ext>
            </a:extLst>
          </p:cNvPr>
          <p:cNvSpPr/>
          <p:nvPr/>
        </p:nvSpPr>
        <p:spPr>
          <a:xfrm>
            <a:off x="3646488" y="1793875"/>
            <a:ext cx="1277937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4" name="Google Shape;2804;p43">
            <a:extLst>
              <a:ext uri="{FF2B5EF4-FFF2-40B4-BE49-F238E27FC236}">
                <a16:creationId xmlns:a16="http://schemas.microsoft.com/office/drawing/2014/main" id="{473063E6-C361-4F53-BE53-8448A139727A}"/>
              </a:ext>
            </a:extLst>
          </p:cNvPr>
          <p:cNvSpPr/>
          <p:nvPr/>
        </p:nvSpPr>
        <p:spPr>
          <a:xfrm>
            <a:off x="1312863" y="5099050"/>
            <a:ext cx="1277937" cy="125730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5" name="Google Shape;2805;p43">
            <a:extLst>
              <a:ext uri="{FF2B5EF4-FFF2-40B4-BE49-F238E27FC236}">
                <a16:creationId xmlns:a16="http://schemas.microsoft.com/office/drawing/2014/main" id="{60A6FBD9-927C-4D93-8D4F-BDB0DB0F6D11}"/>
              </a:ext>
            </a:extLst>
          </p:cNvPr>
          <p:cNvSpPr/>
          <p:nvPr/>
        </p:nvSpPr>
        <p:spPr>
          <a:xfrm>
            <a:off x="2911475" y="3549650"/>
            <a:ext cx="1276350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7" name="Google Shape;2807;p43">
            <a:extLst>
              <a:ext uri="{FF2B5EF4-FFF2-40B4-BE49-F238E27FC236}">
                <a16:creationId xmlns:a16="http://schemas.microsoft.com/office/drawing/2014/main" id="{7AFE371F-CE24-47D0-B1E4-AE551B713D4F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1438275" y="5562600"/>
            <a:ext cx="1084263" cy="538163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03</a:t>
            </a:r>
            <a:endParaRPr sz="4800" dirty="0"/>
          </a:p>
        </p:txBody>
      </p:sp>
      <p:sp>
        <p:nvSpPr>
          <p:cNvPr id="2808" name="Google Shape;2808;p43">
            <a:extLst>
              <a:ext uri="{FF2B5EF4-FFF2-40B4-BE49-F238E27FC236}">
                <a16:creationId xmlns:a16="http://schemas.microsoft.com/office/drawing/2014/main" id="{2F3FF7E8-78B8-466E-B2BA-B0008CB0B05D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771900" y="2144713"/>
            <a:ext cx="1082675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/>
              <a:t>01</a:t>
            </a:r>
            <a:endParaRPr sz="4800"/>
          </a:p>
        </p:txBody>
      </p:sp>
      <p:sp>
        <p:nvSpPr>
          <p:cNvPr id="2809" name="Google Shape;2809;p43">
            <a:extLst>
              <a:ext uri="{FF2B5EF4-FFF2-40B4-BE49-F238E27FC236}">
                <a16:creationId xmlns:a16="http://schemas.microsoft.com/office/drawing/2014/main" id="{13835913-E3AB-4A28-8CFD-CDCD55107355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3035300" y="3900488"/>
            <a:ext cx="1084263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02</a:t>
            </a:r>
            <a:endParaRPr sz="4800" dirty="0"/>
          </a:p>
        </p:txBody>
      </p:sp>
      <p:sp>
        <p:nvSpPr>
          <p:cNvPr id="2812" name="Google Shape;2812;p43">
            <a:extLst>
              <a:ext uri="{FF2B5EF4-FFF2-40B4-BE49-F238E27FC236}">
                <a16:creationId xmlns:a16="http://schemas.microsoft.com/office/drawing/2014/main" id="{41B2CE27-3D62-424D-B0ED-DDC1E1B8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9988" y="1727200"/>
            <a:ext cx="5176837" cy="1255713"/>
          </a:xfrm>
        </p:spPr>
        <p:txBody>
          <a:bodyPr lIns="121900" tIns="121900" rIns="121900" bIns="121900"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chemeClr val="tx1"/>
                </a:solidFill>
              </a:rPr>
              <a:t>Biết đọc đúng,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Google Shape;2820;p43">
            <a:extLst>
              <a:ext uri="{FF2B5EF4-FFF2-40B4-BE49-F238E27FC236}">
                <a16:creationId xmlns:a16="http://schemas.microsoft.com/office/drawing/2014/main" id="{F87F063D-A99F-49FC-8A57-3AC9546E372B}"/>
              </a:ext>
            </a:extLst>
          </p:cNvPr>
          <p:cNvSpPr>
            <a:spLocks/>
          </p:cNvSpPr>
          <p:nvPr/>
        </p:nvSpPr>
        <p:spPr bwMode="auto">
          <a:xfrm>
            <a:off x="9415463" y="752475"/>
            <a:ext cx="534987" cy="446088"/>
          </a:xfrm>
          <a:custGeom>
            <a:avLst/>
            <a:gdLst>
              <a:gd name="T0" fmla="*/ 2147483646 w 4660"/>
              <a:gd name="T1" fmla="*/ 218501377 h 3891"/>
              <a:gd name="T2" fmla="*/ 2147483646 w 4660"/>
              <a:gd name="T3" fmla="*/ 1375780448 h 3891"/>
              <a:gd name="T4" fmla="*/ 1308850747 w 4660"/>
              <a:gd name="T5" fmla="*/ 869470912 h 3891"/>
              <a:gd name="T6" fmla="*/ 582554921 w 4660"/>
              <a:gd name="T7" fmla="*/ 797140913 h 3891"/>
              <a:gd name="T8" fmla="*/ 146772191 w 4660"/>
              <a:gd name="T9" fmla="*/ 1158790680 h 3891"/>
              <a:gd name="T10" fmla="*/ 1515643 w 4660"/>
              <a:gd name="T11" fmla="*/ 1737430215 h 3891"/>
              <a:gd name="T12" fmla="*/ 219407009 w 4660"/>
              <a:gd name="T13" fmla="*/ 2147483646 h 3891"/>
              <a:gd name="T14" fmla="*/ 582554921 w 4660"/>
              <a:gd name="T15" fmla="*/ 2147483646 h 3891"/>
              <a:gd name="T16" fmla="*/ 1454107180 w 4660"/>
              <a:gd name="T17" fmla="*/ 2147483646 h 3891"/>
              <a:gd name="T18" fmla="*/ 1599363727 w 4660"/>
              <a:gd name="T19" fmla="*/ 2147483646 h 3891"/>
              <a:gd name="T20" fmla="*/ 1454107180 w 4660"/>
              <a:gd name="T21" fmla="*/ 2147483646 h 3891"/>
              <a:gd name="T22" fmla="*/ 1018324449 w 4660"/>
              <a:gd name="T23" fmla="*/ 2147483646 h 3891"/>
              <a:gd name="T24" fmla="*/ 1090959382 w 4660"/>
              <a:gd name="T25" fmla="*/ 2147483646 h 3891"/>
              <a:gd name="T26" fmla="*/ 1671998545 w 4660"/>
              <a:gd name="T27" fmla="*/ 2147483646 h 3891"/>
              <a:gd name="T28" fmla="*/ 2147483646 w 4660"/>
              <a:gd name="T29" fmla="*/ 2147483646 h 3891"/>
              <a:gd name="T30" fmla="*/ 2147483646 w 4660"/>
              <a:gd name="T31" fmla="*/ 2147483646 h 3891"/>
              <a:gd name="T32" fmla="*/ 2147483646 w 4660"/>
              <a:gd name="T33" fmla="*/ 2147483646 h 3891"/>
              <a:gd name="T34" fmla="*/ 2147483646 w 4660"/>
              <a:gd name="T35" fmla="*/ 2147483646 h 3891"/>
              <a:gd name="T36" fmla="*/ 2147483646 w 4660"/>
              <a:gd name="T37" fmla="*/ 2147483646 h 3891"/>
              <a:gd name="T38" fmla="*/ 2147483646 w 4660"/>
              <a:gd name="T39" fmla="*/ 2147483646 h 3891"/>
              <a:gd name="T40" fmla="*/ 2147483646 w 4660"/>
              <a:gd name="T41" fmla="*/ 2147483646 h 3891"/>
              <a:gd name="T42" fmla="*/ 2147483646 w 4660"/>
              <a:gd name="T43" fmla="*/ 2147483646 h 3891"/>
              <a:gd name="T44" fmla="*/ 2147483646 w 4660"/>
              <a:gd name="T45" fmla="*/ 2147483646 h 3891"/>
              <a:gd name="T46" fmla="*/ 2147483646 w 4660"/>
              <a:gd name="T47" fmla="*/ 2147483646 h 3891"/>
              <a:gd name="T48" fmla="*/ 2147483646 w 4660"/>
              <a:gd name="T49" fmla="*/ 2147483646 h 3891"/>
              <a:gd name="T50" fmla="*/ 2147483646 w 4660"/>
              <a:gd name="T51" fmla="*/ 2147483646 h 3891"/>
              <a:gd name="T52" fmla="*/ 2147483646 w 4660"/>
              <a:gd name="T53" fmla="*/ 2147483646 h 3891"/>
              <a:gd name="T54" fmla="*/ 2147483646 w 4660"/>
              <a:gd name="T55" fmla="*/ 1737430215 h 3891"/>
              <a:gd name="T56" fmla="*/ 2147483646 w 4660"/>
              <a:gd name="T57" fmla="*/ 1592770331 h 3891"/>
              <a:gd name="T58" fmla="*/ 2147483646 w 4660"/>
              <a:gd name="T59" fmla="*/ 1158790680 h 3891"/>
              <a:gd name="T60" fmla="*/ 2147483646 w 4660"/>
              <a:gd name="T61" fmla="*/ 869470912 h 3891"/>
              <a:gd name="T62" fmla="*/ 2147483646 w 4660"/>
              <a:gd name="T63" fmla="*/ 1014130796 h 3891"/>
              <a:gd name="T64" fmla="*/ 2147483646 w 4660"/>
              <a:gd name="T65" fmla="*/ 1375780448 h 3891"/>
              <a:gd name="T66" fmla="*/ 2147483646 w 4660"/>
              <a:gd name="T67" fmla="*/ 1809760099 h 3891"/>
              <a:gd name="T68" fmla="*/ 2147483646 w 4660"/>
              <a:gd name="T69" fmla="*/ 2100591476 h 3891"/>
              <a:gd name="T70" fmla="*/ 2147483646 w 4660"/>
              <a:gd name="T71" fmla="*/ 2147483646 h 3891"/>
              <a:gd name="T72" fmla="*/ 2147483646 w 4660"/>
              <a:gd name="T73" fmla="*/ 2028261477 h 3891"/>
              <a:gd name="T74" fmla="*/ 2147483646 w 4660"/>
              <a:gd name="T75" fmla="*/ 1592770331 h 3891"/>
              <a:gd name="T76" fmla="*/ 2147483646 w 4660"/>
              <a:gd name="T77" fmla="*/ 1014130796 h 3891"/>
              <a:gd name="T78" fmla="*/ 2147483646 w 4660"/>
              <a:gd name="T79" fmla="*/ 580151030 h 3891"/>
              <a:gd name="T80" fmla="*/ 2147483646 w 4660"/>
              <a:gd name="T81" fmla="*/ 363161261 h 3891"/>
              <a:gd name="T82" fmla="*/ 2147483646 w 4660"/>
              <a:gd name="T83" fmla="*/ 1511494 h 38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lnTo>
                  <a:pt x="182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4" name="Google Shape;2812;p43">
            <a:extLst>
              <a:ext uri="{FF2B5EF4-FFF2-40B4-BE49-F238E27FC236}">
                <a16:creationId xmlns:a16="http://schemas.microsoft.com/office/drawing/2014/main" id="{DCDC84EB-A45A-4775-BB6F-3E21548D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565525"/>
            <a:ext cx="48339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 nội dung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35" name="Google Shape;2812;p43">
            <a:extLst>
              <a:ext uri="{FF2B5EF4-FFF2-40B4-BE49-F238E27FC236}">
                <a16:creationId xmlns:a16="http://schemas.microsoft.com/office/drawing/2014/main" id="{6620DA60-08D2-4982-BF1A-AE3E86FA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5099050"/>
            <a:ext cx="56864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9756C-B2E3-4C19-B879-9AC592A17811}"/>
              </a:ext>
            </a:extLst>
          </p:cNvPr>
          <p:cNvSpPr txBox="1"/>
          <p:nvPr/>
        </p:nvSpPr>
        <p:spPr>
          <a:xfrm>
            <a:off x="3140075" y="520700"/>
            <a:ext cx="555625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" grpId="0"/>
      <p:bldP spid="2808" grpId="0"/>
      <p:bldP spid="2809" grpId="0"/>
      <p:bldP spid="281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367" y="1905532"/>
            <a:ext cx="289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93253" y="2819400"/>
            <a:ext cx="8850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58516" y="3544983"/>
            <a:ext cx="8192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58382" y="4265501"/>
            <a:ext cx="7936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93253" y="4983296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/>
          <p:cNvSpPr/>
          <p:nvPr/>
        </p:nvSpPr>
        <p:spPr>
          <a:xfrm rot="20965822">
            <a:off x="7348546" y="1031355"/>
            <a:ext cx="4742387" cy="1540624"/>
          </a:xfrm>
          <a:prstGeom prst="star12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FF93615-59C8-4830-87F5-201975DA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253" y="5705812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0849D2-6B2B-4BCC-93A8-7246D658B7C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4" name="Picture 7" descr="lollipop[1]">
              <a:extLst>
                <a:ext uri="{FF2B5EF4-FFF2-40B4-BE49-F238E27FC236}">
                  <a16:creationId xmlns:a16="http://schemas.microsoft.com/office/drawing/2014/main" id="{6AFDFAF5-4651-47B9-BC35-94D6FFB4A1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A397BA-2C3C-45BF-A0E7-2BE7F40FCFD8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AC5ADBFF-CA8E-42C5-BAAA-1C39E456766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ECB98CD7-8E63-412E-BE0C-D1C4ACB9ED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2AA5FC3D-76D5-4B4E-8C8A-FC5F15CC3D5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389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6" grpId="0"/>
      <p:bldP spid="5" grpId="0" animBg="1"/>
      <p:bldP spid="5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2057400"/>
            <a:ext cx="114300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86737-2BC1-43FA-A31B-DFE94ACEF663}"/>
              </a:ext>
            </a:extLst>
          </p:cNvPr>
          <p:cNvSpPr/>
          <p:nvPr/>
        </p:nvSpPr>
        <p:spPr>
          <a:xfrm>
            <a:off x="1600200" y="3292960"/>
            <a:ext cx="8610600" cy="3124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a?)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30DC32-EEA5-4D17-84F1-092C6651CD0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id="{E7A38937-7CE1-4EF6-9D93-0415CA668B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BCE56E-720F-40C4-9ADC-C4CAF2216E8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10471CEF-C946-4328-9216-BCE7429D972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50098F0A-1A4D-499B-AC8C-B8B18057675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ECA91109-44C1-407B-A400-4AFC4268132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691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D12EF-54B5-44F4-BB16-F6AC5974B1CE}"/>
              </a:ext>
            </a:extLst>
          </p:cNvPr>
          <p:cNvSpPr txBox="1"/>
          <p:nvPr/>
        </p:nvSpPr>
        <p:spPr>
          <a:xfrm>
            <a:off x="1570505" y="1826956"/>
            <a:ext cx="20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488FA-8FFE-41A4-A910-156F537A634D}"/>
              </a:ext>
            </a:extLst>
          </p:cNvPr>
          <p:cNvSpPr txBox="1"/>
          <p:nvPr/>
        </p:nvSpPr>
        <p:spPr>
          <a:xfrm>
            <a:off x="7772400" y="1879131"/>
            <a:ext cx="244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40E118-AE37-48D4-A644-CAFB45D28D4A}"/>
              </a:ext>
            </a:extLst>
          </p:cNvPr>
          <p:cNvCxnSpPr/>
          <p:nvPr/>
        </p:nvCxnSpPr>
        <p:spPr>
          <a:xfrm>
            <a:off x="6171027" y="2119343"/>
            <a:ext cx="0" cy="4648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974EE1-E02C-4AEC-B2B6-94660597B2D6}"/>
              </a:ext>
            </a:extLst>
          </p:cNvPr>
          <p:cNvSpPr txBox="1"/>
          <p:nvPr/>
        </p:nvSpPr>
        <p:spPr>
          <a:xfrm>
            <a:off x="1322375" y="2691825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75E5F-F0AA-4FF4-96A0-0E2C900F9DC8}"/>
              </a:ext>
            </a:extLst>
          </p:cNvPr>
          <p:cNvSpPr txBox="1"/>
          <p:nvPr/>
        </p:nvSpPr>
        <p:spPr>
          <a:xfrm>
            <a:off x="2209800" y="61562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B54023-5DAA-45C0-A223-A1AAD1CB516D}"/>
              </a:ext>
            </a:extLst>
          </p:cNvPr>
          <p:cNvSpPr txBox="1"/>
          <p:nvPr/>
        </p:nvSpPr>
        <p:spPr>
          <a:xfrm>
            <a:off x="1295399" y="3467007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3C97D-D139-4AAE-933E-B72E5C448BB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0D01A55A-C8E8-4606-B787-D4211BEC31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3A237A-3682-442E-9954-33FBB00AF36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D3FDD87B-CA74-4E23-BA53-15C9847DAE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70A6980-A22D-4218-A605-FB35430A5D8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306A9ACF-9F14-4488-9AA7-6C927E4812A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424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47800" y="2889766"/>
            <a:ext cx="92964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30C66-AE51-4840-8998-D9816F1EDE7C}"/>
              </a:ext>
            </a:extLst>
          </p:cNvPr>
          <p:cNvSpPr txBox="1"/>
          <p:nvPr/>
        </p:nvSpPr>
        <p:spPr>
          <a:xfrm>
            <a:off x="2209800" y="2286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2EB642-AD2E-4256-A44A-3B1964D3277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C864BA79-494B-4C91-9587-40400EBC7A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AD64AB-E9AC-4A04-A0CE-C0D101D78C0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2A5AE376-362C-44F1-A57A-2B6407EEFC6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E63920FF-C5F2-4068-A94B-9EC4C77C09A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DE907C0-07F4-4A7D-AD76-281EAB11CF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490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998</Words>
  <Application>Microsoft Office PowerPoint</Application>
  <PresentationFormat>Widescreen</PresentationFormat>
  <Paragraphs>101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Fredoka One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VIETTECH88</cp:lastModifiedBy>
  <cp:revision>24</cp:revision>
  <dcterms:created xsi:type="dcterms:W3CDTF">2020-09-26T08:10:03Z</dcterms:created>
  <dcterms:modified xsi:type="dcterms:W3CDTF">2022-03-09T08:19:08Z</dcterms:modified>
</cp:coreProperties>
</file>