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295" r:id="rId2"/>
    <p:sldId id="296" r:id="rId3"/>
    <p:sldId id="297" r:id="rId4"/>
    <p:sldId id="298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FF0000"/>
    <a:srgbClr val="FF0066"/>
    <a:srgbClr val="6600CC"/>
    <a:srgbClr val="0000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5F8A1-D29C-4D34-8571-1AF4484F7321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40162-7526-460C-A8C7-3718E3C37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4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B60A42-0D1B-408B-8A83-7F467D5E76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17338-5969-4441-92E1-BBDC1FC8BE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1482D-8677-44E3-847F-1AF82D2BF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4608E-DD45-4720-863B-90008E28F3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EAA26-0385-4E4F-8E45-BB0E7D69E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184B-C2BE-4826-B72B-93C82AF67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5DB71-724C-4DF3-BA07-6A980C6EBA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EF05-025D-4B00-B483-DDFF9FB173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61604-6AFC-409F-888B-688881D7E6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6E8A7-EDD1-4DE6-8C6E-6D2310D037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404F72-4AB8-4546-8551-85F003FEBF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616E49-DDC2-4DB6-960A-961901B34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338" y="1295400"/>
            <a:ext cx="8496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 – 155: Cho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7480" y="1905000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22780" y="1925993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00780" y="1925993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29580" y="195740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332980" y="1988821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63308" y="2690791"/>
            <a:ext cx="18288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108008" y="2690791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57458" y="270722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18008" y="270722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2083" y="3448538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90883" y="3450056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895883" y="3454815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724683" y="347206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9338" y="4229602"/>
            <a:ext cx="8239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73974" y="5033426"/>
            <a:ext cx="2077243" cy="13656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0991" y="5281337"/>
            <a:ext cx="216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HOẠT ĐỘNG</a:t>
            </a:r>
          </a:p>
        </p:txBody>
      </p:sp>
      <p:sp>
        <p:nvSpPr>
          <p:cNvPr id="37" name="Oval 36"/>
          <p:cNvSpPr/>
          <p:nvPr/>
        </p:nvSpPr>
        <p:spPr>
          <a:xfrm>
            <a:off x="2345946" y="5033426"/>
            <a:ext cx="2092483" cy="13656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6888" y="5281338"/>
            <a:ext cx="184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CẢM GIÁC</a:t>
            </a:r>
          </a:p>
        </p:txBody>
      </p:sp>
      <p:sp>
        <p:nvSpPr>
          <p:cNvPr id="39" name="Oval 38"/>
          <p:cNvSpPr/>
          <p:nvPr/>
        </p:nvSpPr>
        <p:spPr>
          <a:xfrm>
            <a:off x="4533344" y="5021704"/>
            <a:ext cx="2179295" cy="13656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37452" y="5281338"/>
            <a:ext cx="180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TÍNH TÌNH</a:t>
            </a:r>
          </a:p>
        </p:txBody>
      </p:sp>
      <p:sp>
        <p:nvSpPr>
          <p:cNvPr id="41" name="Oval 40"/>
          <p:cNvSpPr/>
          <p:nvPr/>
        </p:nvSpPr>
        <p:spPr>
          <a:xfrm>
            <a:off x="6846209" y="5017519"/>
            <a:ext cx="2163171" cy="13877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6209" y="5196690"/>
            <a:ext cx="2196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VỪA CHỈ TÍNH TÌNH VỪA CHỈ CẢM GIÁC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52400" y="95071"/>
            <a:ext cx="88391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sz="2400" b="1" dirty="0" err="1">
                <a:latin typeface="Times New Roman" pitchFamily="18" charset="0"/>
              </a:rPr>
              <a:t>Luyện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từ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và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câu</a:t>
            </a:r>
            <a:endParaRPr lang="en-US" altLang="en-US" sz="2400" b="1" dirty="0"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Tiết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67: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Mở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rộng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vốn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Lạc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Yêu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đời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8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338" y="18759"/>
            <a:ext cx="8496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 – 155: Cho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510594"/>
            <a:ext cx="9144000" cy="25482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82880" y="721576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948180" y="742569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26180" y="742569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554980" y="773983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358380" y="80539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088708" y="1507367"/>
            <a:ext cx="18288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133408" y="150736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082858" y="1523803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943408" y="1523803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87483" y="2265114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016283" y="2266632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921283" y="2271391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750083" y="2288643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8383" y="3117301"/>
            <a:ext cx="2077243" cy="10313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04" y="3246895"/>
            <a:ext cx="216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HOẠT ĐỘNG</a:t>
            </a:r>
          </a:p>
        </p:txBody>
      </p:sp>
      <p:sp>
        <p:nvSpPr>
          <p:cNvPr id="60" name="Oval 59"/>
          <p:cNvSpPr/>
          <p:nvPr/>
        </p:nvSpPr>
        <p:spPr>
          <a:xfrm>
            <a:off x="2240355" y="3117301"/>
            <a:ext cx="2092483" cy="10313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70463" y="3253715"/>
            <a:ext cx="184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CẢM GIÁC</a:t>
            </a:r>
          </a:p>
        </p:txBody>
      </p:sp>
      <p:sp>
        <p:nvSpPr>
          <p:cNvPr id="62" name="Oval 61"/>
          <p:cNvSpPr/>
          <p:nvPr/>
        </p:nvSpPr>
        <p:spPr>
          <a:xfrm>
            <a:off x="4427753" y="3105579"/>
            <a:ext cx="2179295" cy="10313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32249" y="3246895"/>
            <a:ext cx="180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CHỈ TÍNH TÌNH</a:t>
            </a:r>
          </a:p>
        </p:txBody>
      </p:sp>
      <p:sp>
        <p:nvSpPr>
          <p:cNvPr id="64" name="Oval 63"/>
          <p:cNvSpPr/>
          <p:nvPr/>
        </p:nvSpPr>
        <p:spPr>
          <a:xfrm>
            <a:off x="6740618" y="3101394"/>
            <a:ext cx="2163171" cy="104804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740618" y="3225315"/>
            <a:ext cx="2196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VỪA CHỈ TÍNH TÌNH VỪA CHỈ CẢM GIÁC</a:t>
            </a:r>
          </a:p>
        </p:txBody>
      </p:sp>
    </p:spTree>
    <p:extLst>
      <p:ext uri="{BB962C8B-B14F-4D97-AF65-F5344CB8AC3E}">
        <p14:creationId xmlns:p14="http://schemas.microsoft.com/office/powerpoint/2010/main" val="34424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0747 0.5247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07605 0.4101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23889 0.40787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44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0.33784 0.29884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92" y="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05364 0.6106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3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38038 0.6106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3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3408 0.69491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49" y="3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8778E-17 L -0.28368 0.6025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3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13923 0.67686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2" y="3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28924 0.76343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62" y="3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00695 0.47755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2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29844 0.47732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13" y="2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35382 0.00741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91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ấu trúc I think: Cách dùng và bài tập có đáp á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4"/>
          <a:stretch/>
        </p:blipFill>
        <p:spPr bwMode="auto">
          <a:xfrm>
            <a:off x="3628" y="0"/>
            <a:ext cx="91827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2590800" y="151536"/>
            <a:ext cx="6096000" cy="2667863"/>
          </a:xfrm>
          <a:prstGeom prst="cloudCallout">
            <a:avLst>
              <a:gd name="adj1" fmla="val -23928"/>
              <a:gd name="adj2" fmla="val 503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982534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2681" y="2819400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7195" y="3581400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7195" y="4391565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7195" y="5153565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67514" y="4310095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2681" y="5915565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3000" y="2819400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3000" y="3564747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53000" y="5041619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67514" y="5763165"/>
            <a:ext cx="16764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599" y="1295400"/>
            <a:ext cx="8762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Bài 2 – 155: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Từ mỗi nhóm từ ở bài tập 1, chọn ra một từ và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ặt câu với từ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ó.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1886" y="2510135"/>
            <a:ext cx="8416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- Mình 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ánh một bản 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àn 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ể góp vui cho các cậu thôi.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764577" y="2883818"/>
            <a:ext cx="9521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44931" y="2967335"/>
            <a:ext cx="8416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ạ!”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914507" y="3345869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38200" y="3424535"/>
            <a:ext cx="8869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 Những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661106" y="3774345"/>
            <a:ext cx="1139494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49284" y="3881735"/>
            <a:ext cx="8869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 Ai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057701" y="4243067"/>
            <a:ext cx="820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6134" y="2119465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Ví dụ: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4430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457200" y="1494972"/>
            <a:ext cx="6400800" cy="2514600"/>
          </a:xfrm>
          <a:prstGeom prst="star24">
            <a:avLst>
              <a:gd name="adj" fmla="val 37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457200" y="3926115"/>
            <a:ext cx="8229600" cy="2333172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295400" y="2279197"/>
            <a:ext cx="472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20271" y="4366759"/>
            <a:ext cx="7514771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 </a:t>
            </a:r>
            <a:r>
              <a:rPr lang="en-US" sz="2800" u="sng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 tin t</a:t>
            </a:r>
            <a:r>
              <a:rPr lang="vi-VN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t</a:t>
            </a:r>
            <a:r>
              <a:rPr lang="vi-VN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ẹp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u="sng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u="sng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 animBg="1"/>
      <p:bldP spid="17420" grpId="0"/>
      <p:bldP spid="174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</TotalTime>
  <Words>330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0962422757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Y</dc:creator>
  <cp:lastModifiedBy>nga vu</cp:lastModifiedBy>
  <cp:revision>37</cp:revision>
  <dcterms:created xsi:type="dcterms:W3CDTF">2009-04-13T06:18:36Z</dcterms:created>
  <dcterms:modified xsi:type="dcterms:W3CDTF">2023-07-18T17:29:56Z</dcterms:modified>
</cp:coreProperties>
</file>