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62" r:id="rId3"/>
    <p:sldId id="282" r:id="rId4"/>
    <p:sldId id="260" r:id="rId5"/>
    <p:sldId id="283" r:id="rId6"/>
    <p:sldId id="291" r:id="rId7"/>
    <p:sldId id="285" r:id="rId8"/>
    <p:sldId id="286" r:id="rId9"/>
    <p:sldId id="287" r:id="rId10"/>
    <p:sldId id="288" r:id="rId11"/>
    <p:sldId id="284" r:id="rId12"/>
    <p:sldId id="289" r:id="rId13"/>
    <p:sldId id="290" r:id="rId14"/>
    <p:sldId id="258" r:id="rId15"/>
    <p:sldId id="292" r:id="rId16"/>
    <p:sldId id="294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UTM Aquarelle" panose="02040603050506020204" pitchFamily="18" charset="0"/>
      <p:regular r:id="rId31"/>
    </p:embeddedFont>
    <p:embeddedFont>
      <p:font typeface="UTM Azuki" panose="02040603050506020204" pitchFamily="18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9FE0"/>
    <a:srgbClr val="D47E1C"/>
    <a:srgbClr val="BF0108"/>
    <a:srgbClr val="315996"/>
    <a:srgbClr val="FEE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6798B-539C-40E8-84D8-5FDD02CA620A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3DA9C-880A-4D1E-A5CD-B4965D08F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9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645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32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03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181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9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310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11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78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3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932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3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5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82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73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B2DD6-90F1-49C8-904C-A11870BD9B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08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2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4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03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90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3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1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95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3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4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4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02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13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40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25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2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1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92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10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69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32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2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8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6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7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6D573F-A533-4A4B-B4F2-6F71AF7ABE2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365BB9-E9F5-46C7-A5C3-D8C5E3A4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440139" y="92002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2449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4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40786" y="-856075"/>
            <a:ext cx="281801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By: Quỳnh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Như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49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6" r:id="rId25"/>
    <p:sldLayoutId id="2147483657" r:id="rId26"/>
    <p:sldLayoutId id="2147483658" r:id="rId27"/>
    <p:sldLayoutId id="2147483659" r:id="rId28"/>
    <p:sldLayoutId id="214748366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3">
            <a:extLst>
              <a:ext uri="{FF2B5EF4-FFF2-40B4-BE49-F238E27FC236}">
                <a16:creationId xmlns:a16="http://schemas.microsoft.com/office/drawing/2014/main" id="{C1D13436-77EF-4956-96FD-B5913B01B7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6"/>
          <a:stretch/>
        </p:blipFill>
        <p:spPr>
          <a:xfrm>
            <a:off x="-31981" y="581665"/>
            <a:ext cx="12240444" cy="631698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23454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1" y="4564310"/>
            <a:ext cx="12219581" cy="231504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869CE4F-386D-4052-90AE-FA1E5CED8F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9" y="832718"/>
            <a:ext cx="2542088" cy="100371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36" y="-363646"/>
            <a:ext cx="2413065" cy="2749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2643" y="991213"/>
            <a:ext cx="3399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UTM Aquarelle" panose="02040603050506020204" pitchFamily="18" charset="0"/>
              </a:rPr>
              <a:t>Chính</a:t>
            </a:r>
            <a:r>
              <a:rPr lang="en-US" sz="6600" b="1" dirty="0">
                <a:solidFill>
                  <a:schemeClr val="bg1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UTM Aquarelle" panose="02040603050506020204" pitchFamily="18" charset="0"/>
              </a:rPr>
              <a:t>tả</a:t>
            </a:r>
            <a:endParaRPr lang="en-US" sz="6600" b="1" dirty="0">
              <a:solidFill>
                <a:schemeClr val="bg1"/>
              </a:solidFill>
              <a:latin typeface="UTM Aquarelle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9945" y="1969167"/>
            <a:ext cx="9925203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120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latin typeface="UTM Aquarelle" panose="02040603050506020204" pitchFamily="18" charset="0"/>
              </a:rPr>
              <a:t>  Ngắm trăng</a:t>
            </a:r>
          </a:p>
          <a:p>
            <a:pPr algn="just"/>
            <a:r>
              <a:rPr lang="en-US" sz="120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Không</a:t>
            </a:r>
            <a:r>
              <a:rPr lang="en-US" sz="120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latin typeface="UTM Aquarelle" panose="02040603050506020204" pitchFamily="18" charset="0"/>
              </a:rPr>
              <a:t> </a:t>
            </a:r>
            <a:r>
              <a:rPr lang="en-US" sz="12000" b="1" dirty="0" err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latin typeface="UTM Aquarelle" panose="02040603050506020204" pitchFamily="18" charset="0"/>
              </a:rPr>
              <a:t>đề</a:t>
            </a:r>
            <a:endParaRPr lang="en-US" sz="12000" b="1" dirty="0">
              <a:ln>
                <a:solidFill>
                  <a:schemeClr val="accent4"/>
                </a:solidFill>
              </a:ln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  <a:reflection blurRad="6350" stA="50000" endA="300" endPos="50000" dist="60007" dir="5400000" sy="-100000" algn="bl" rotWithShape="0"/>
              </a:effectLst>
              <a:latin typeface="UTM Aquarelle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/>
        </p:nvSpPr>
        <p:spPr>
          <a:xfrm>
            <a:off x="9879563" y="6035944"/>
            <a:ext cx="281801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bg1"/>
                </a:solidFill>
                <a:latin typeface="UTM Aquarelle" panose="02040603050506020204" pitchFamily="18" charset="0"/>
                <a:ea typeface="Cambria" panose="02040503050406030204" pitchFamily="18" charset="0"/>
              </a:rPr>
              <a:t>Măng</a:t>
            </a:r>
            <a:r>
              <a:rPr lang="en-US" sz="2400" b="0" dirty="0">
                <a:solidFill>
                  <a:schemeClr val="bg1"/>
                </a:solidFill>
                <a:latin typeface="UTM Aquarelle" panose="02040603050506020204" pitchFamily="18" charset="0"/>
                <a:ea typeface="Cambria" panose="02040503050406030204" pitchFamily="18" charset="0"/>
              </a:rPr>
              <a:t> Non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B88C9C9-42A8-42ED-B64B-9F3E4F5A3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39" y="-327255"/>
            <a:ext cx="2413065" cy="2585054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F171C4B7-7164-48BC-915F-36A662490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1981" y="581665"/>
            <a:ext cx="3183214" cy="2578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7CC5B-3521-441E-A0B8-6F707DD8B1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07" y="4659260"/>
            <a:ext cx="1041085" cy="17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57" name="Shape 2191">
            <a:extLst>
              <a:ext uri="{FF2B5EF4-FFF2-40B4-BE49-F238E27FC236}">
                <a16:creationId xmlns:a16="http://schemas.microsoft.com/office/drawing/2014/main" id="{B0718B6E-DF78-457F-ADD2-02F7CFBBCADA}"/>
              </a:ext>
            </a:extLst>
          </p:cNvPr>
          <p:cNvSpPr/>
          <p:nvPr/>
        </p:nvSpPr>
        <p:spPr>
          <a:xfrm rot="-5400000" flipV="1">
            <a:off x="5826919" y="1947126"/>
            <a:ext cx="0" cy="3013075"/>
          </a:xfrm>
          <a:prstGeom prst="line">
            <a:avLst/>
          </a:prstGeom>
          <a:ln w="12700" cap="flat" cmpd="sng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0200CE56-FB6E-4152-9955-8AE79ECAAD92}"/>
              </a:ext>
            </a:extLst>
          </p:cNvPr>
          <p:cNvSpPr/>
          <p:nvPr/>
        </p:nvSpPr>
        <p:spPr>
          <a:xfrm>
            <a:off x="2398983" y="2768753"/>
            <a:ext cx="7394031" cy="1251018"/>
          </a:xfrm>
          <a:prstGeom prst="rect">
            <a:avLst/>
          </a:prstGeom>
          <a:solidFill>
            <a:srgbClr val="E90F0B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160" tIns="10160" rIns="10160" bIns="10160" spcCol="1270" anchor="ctr"/>
          <a:lstStyle>
            <a:lvl1pPr marL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5930" lvl="1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3130" lvl="2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0330" lvl="3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7530" lvl="4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7112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1600" dirty="0">
              <a:solidFill>
                <a:srgbClr val="FFFFFF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795887" y="2768753"/>
            <a:ext cx="66002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tập</a:t>
            </a:r>
            <a:endParaRPr lang="en-US" altLang="en-US" sz="7200" b="1" dirty="0">
              <a:solidFill>
                <a:schemeClr val="bg1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75" y="167793"/>
            <a:ext cx="1716156" cy="195537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9FCC23FA-65A1-4FB9-BB70-1A17EB0683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5"/>
          <a:stretch/>
        </p:blipFill>
        <p:spPr>
          <a:xfrm>
            <a:off x="0" y="4962405"/>
            <a:ext cx="12192000" cy="1895595"/>
          </a:xfrm>
          <a:prstGeom prst="rect">
            <a:avLst/>
          </a:prstGeom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953787" y="536375"/>
            <a:ext cx="67151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36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623988"/>
              </p:ext>
            </p:extLst>
          </p:nvPr>
        </p:nvGraphicFramePr>
        <p:xfrm>
          <a:off x="156445" y="2931994"/>
          <a:ext cx="5594684" cy="3329668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70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381"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ang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8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</a:t>
                      </a:r>
                      <a:endParaRPr lang="en-US" sz="36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: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48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</a:t>
                      </a:r>
                      <a:endParaRPr lang="en-US" sz="36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-39628" y="2299755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a, 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999782" y="2400860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b,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33287"/>
              </p:ext>
            </p:extLst>
          </p:nvPr>
        </p:nvGraphicFramePr>
        <p:xfrm>
          <a:off x="6336666" y="2931994"/>
          <a:ext cx="5594684" cy="3329668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70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38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1" marB="4570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8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iêu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M :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diều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</a:p>
                    <a:p>
                      <a:pPr algn="ctr"/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diễu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4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iu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endParaRPr lang="en-US" sz="1800" dirty="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1" marB="45701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Báº¡n CÃ¹ng TrÆ°á»ng Äi Há»c Minh Há»a Vector Pháº³ng. VÃ i Há»c Sinh Trong Äá»ng Phá»¥c  Náº¯m Tay NhÃ¢n Váº­t Hoáº¡t HÃ¬nh, Táº£i Vector - Free.Vector6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44" b="100000" l="1656" r="100000">
                        <a14:foregroundMark x1="66556" y1="47170" x2="72351" y2="45912"/>
                        <a14:foregroundMark x1="68543" y1="77149" x2="71192" y2="80084"/>
                        <a14:foregroundMark x1="58113" y1="80294" x2="56954" y2="75681"/>
                        <a14:foregroundMark x1="65397" y1="84277" x2="56126" y2="81342"/>
                        <a14:foregroundMark x1="46689" y1="83438" x2="24338" y2="80713"/>
                        <a14:foregroundMark x1="25993" y1="76939" x2="28808" y2="75681"/>
                        <a14:foregroundMark x1="41887" y1="74004" x2="45861" y2="79245"/>
                        <a14:foregroundMark x1="73675" y1="83229" x2="78808" y2="82390"/>
                        <a14:foregroundMark x1="44205" y1="47170" x2="41225" y2="43816"/>
                        <a14:foregroundMark x1="54139" y1="47799" x2="56457" y2="46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1475" y="-277586"/>
            <a:ext cx="4816928" cy="36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-1130134" y="1670734"/>
            <a:ext cx="125764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“ĐIỀN TỪ TIẾP SỨC”</a:t>
            </a:r>
          </a:p>
        </p:txBody>
      </p:sp>
    </p:spTree>
    <p:extLst>
      <p:ext uri="{BB962C8B-B14F-4D97-AF65-F5344CB8AC3E}">
        <p14:creationId xmlns:p14="http://schemas.microsoft.com/office/powerpoint/2010/main" val="23496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75" y="167793"/>
            <a:ext cx="1716156" cy="195537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179312" y="660832"/>
            <a:ext cx="11228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32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79310"/>
              </p:ext>
            </p:extLst>
          </p:nvPr>
        </p:nvGraphicFramePr>
        <p:xfrm>
          <a:off x="535303" y="1309779"/>
          <a:ext cx="11526254" cy="5340320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1020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5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5575"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am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ang</a:t>
                      </a: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1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16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-63730" y="1710680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a,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98627" y="1956208"/>
            <a:ext cx="225191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(mi),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dối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06047" y="2003067"/>
            <a:ext cx="2286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47550" y="2122372"/>
            <a:ext cx="240472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588400" y="2003067"/>
            <a:ext cx="2819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38470" y="4784837"/>
            <a:ext cx="238170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giò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,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206047" y="4833737"/>
            <a:ext cx="22161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945014" y="4784837"/>
            <a:ext cx="2209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677606" y="4845924"/>
            <a:ext cx="19883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8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357" y="283953"/>
            <a:ext cx="1716156" cy="195537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38492"/>
              </p:ext>
            </p:extLst>
          </p:nvPr>
        </p:nvGraphicFramePr>
        <p:xfrm>
          <a:off x="1192860" y="747274"/>
          <a:ext cx="10834855" cy="5821656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95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9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7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768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nh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th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12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iêu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0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iu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92046" y="1420076"/>
            <a:ext cx="19843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81400" y="2209800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86400" y="2286000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747258" y="1261642"/>
            <a:ext cx="19843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chiểu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05645" y="1261642"/>
            <a:ext cx="261123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nhiễu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nhiễu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nhiễu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852312" y="1204632"/>
            <a:ext cx="236293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hủy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thiều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thiểu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não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330168" y="3908760"/>
            <a:ext cx="253465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dìu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dắt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díu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54825" y="4088674"/>
            <a:ext cx="211283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329649" y="4049001"/>
            <a:ext cx="22332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9827956" y="4346173"/>
            <a:ext cx="22881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mệt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thỉu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0163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0612" y="685800"/>
            <a:ext cx="10662557" cy="586942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 flipV="1">
            <a:off x="-23299" y="6273162"/>
            <a:ext cx="12231628" cy="601167"/>
            <a:chOff x="619549" y="3992106"/>
            <a:chExt cx="9142858" cy="1253002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1189347" y="927377"/>
            <a:ext cx="1032305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–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trịa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ch.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M: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chông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endParaRPr lang="en-US" alt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749365" y="1906437"/>
            <a:ext cx="7690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trẻo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trơ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trơ,tráo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trưng,trùng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226545" y="2900992"/>
            <a:ext cx="76245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chếnh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chang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1189347" y="3099056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–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iêu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xiêu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–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iu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3523323" y="410558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liếu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.....</a:t>
            </a:r>
          </a:p>
        </p:txBody>
      </p:sp>
      <p:sp>
        <p:nvSpPr>
          <p:cNvPr id="55" name="TextBox 2"/>
          <p:cNvSpPr txBox="1">
            <a:spLocks noChangeArrowheads="1"/>
          </p:cNvSpPr>
          <p:nvPr/>
        </p:nvSpPr>
        <p:spPr bwMode="auto">
          <a:xfrm>
            <a:off x="3131974" y="5083903"/>
            <a:ext cx="9815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dìu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nhíu</a:t>
            </a:r>
            <a:r>
              <a:rPr lang="en-US" alt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61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6"/>
          <a:stretch/>
        </p:blipFill>
        <p:spPr>
          <a:xfrm>
            <a:off x="-55418" y="541013"/>
            <a:ext cx="12240444" cy="63169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B88C9C9-42A8-42ED-B64B-9F3E4F5A3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927" y="202778"/>
            <a:ext cx="2413065" cy="2585054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4574254"/>
            <a:ext cx="12219581" cy="231504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869CE4F-386D-4052-90AE-FA1E5CED8F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9" y="832718"/>
            <a:ext cx="2542088" cy="100371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3" y="259301"/>
            <a:ext cx="1716156" cy="1955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8885" y="1806974"/>
            <a:ext cx="7061647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115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latin typeface="UTM Aquarelle" panose="02040603050506020204" pitchFamily="18" charset="0"/>
              </a:rPr>
              <a:t>Chúc các em</a:t>
            </a:r>
          </a:p>
          <a:p>
            <a:pPr algn="ctr"/>
            <a:r>
              <a:rPr lang="en-US" sz="115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latin typeface="UTM Aquarelle" panose="02040603050506020204" pitchFamily="18" charset="0"/>
              </a:rPr>
              <a:t>Học tốt!</a:t>
            </a:r>
            <a:endParaRPr lang="en-US" sz="11500" b="1" dirty="0">
              <a:ln>
                <a:solidFill>
                  <a:schemeClr val="accent4"/>
                </a:solidFill>
              </a:ln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  <a:reflection blurRad="6350" stA="50000" endA="300" endPos="50000" dist="60007" dir="5400000" sy="-100000" algn="bl" rotWithShape="0"/>
              </a:effectLst>
              <a:latin typeface="UTM Aquarelle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/>
        </p:nvSpPr>
        <p:spPr>
          <a:xfrm>
            <a:off x="9909091" y="6042023"/>
            <a:ext cx="281801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bg1"/>
                </a:solidFill>
                <a:latin typeface="UTM Aquarelle" panose="02040603050506020204" pitchFamily="18" charset="0"/>
                <a:ea typeface="Cambria" panose="02040503050406030204" pitchFamily="18" charset="0"/>
              </a:rPr>
              <a:t>Măng</a:t>
            </a:r>
            <a:r>
              <a:rPr lang="en-US" sz="2400" b="0" dirty="0">
                <a:solidFill>
                  <a:schemeClr val="bg1"/>
                </a:solidFill>
                <a:latin typeface="UTM Aquarelle" panose="02040603050506020204" pitchFamily="18" charset="0"/>
                <a:ea typeface="Cambria" panose="0204050305040603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5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95699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C0BABCFD-EBBC-4DC4-B357-9FF493DB475C}"/>
              </a:ext>
            </a:extLst>
          </p:cNvPr>
          <p:cNvSpPr/>
          <p:nvPr/>
        </p:nvSpPr>
        <p:spPr>
          <a:xfrm flipH="1">
            <a:off x="201832" y="3793979"/>
            <a:ext cx="8400746" cy="2820543"/>
          </a:xfrm>
          <a:prstGeom prst="parallelogram">
            <a:avLst>
              <a:gd name="adj" fmla="val 159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solidFill>
                <a:srgbClr val="FF0000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229F7B85-C27D-4B9D-9EAA-83926FF29217}"/>
              </a:ext>
            </a:extLst>
          </p:cNvPr>
          <p:cNvSpPr/>
          <p:nvPr/>
        </p:nvSpPr>
        <p:spPr>
          <a:xfrm flipH="1">
            <a:off x="4610154" y="696606"/>
            <a:ext cx="7621473" cy="3008073"/>
          </a:xfrm>
          <a:prstGeom prst="parallelogram">
            <a:avLst>
              <a:gd name="adj" fmla="val 1591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solidFill>
                <a:srgbClr val="FF0000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E0A4C0-115E-4141-AD1B-CEA27D8DF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5227"/>
            <a:ext cx="683724" cy="6837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2354DD-743D-47DE-9102-E22D24AB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84" y="915227"/>
            <a:ext cx="683724" cy="6837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44D550-07AE-452D-96ED-EFF1B3E2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69" y="915227"/>
            <a:ext cx="683724" cy="683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79B9329-3041-4394-8926-2A0F7CE44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98" y="915227"/>
            <a:ext cx="683724" cy="683724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184539" y="923369"/>
            <a:ext cx="71042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trăng</a:t>
            </a:r>
            <a:endParaRPr lang="en-US" altLang="en-US" sz="32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tù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nay,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hờ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soi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nhòm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khe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42479" y="4021551"/>
            <a:ext cx="79600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200" b="1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endParaRPr lang="en-US" altLang="en-US" sz="32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khách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tới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đầy</a:t>
            </a:r>
            <a:endParaRPr lang="en-US" alt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sâu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tung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ngàn</a:t>
            </a:r>
            <a:endParaRPr lang="en-US" alt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Xách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bương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tưới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rau</a:t>
            </a:r>
            <a:r>
              <a:rPr lang="en-US" alt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8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3" y="259301"/>
            <a:ext cx="1716156" cy="195537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9FCC23FA-65A1-4FB9-BB70-1A17EB0683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5"/>
          <a:stretch/>
        </p:blipFill>
        <p:spPr>
          <a:xfrm>
            <a:off x="8816" y="4562609"/>
            <a:ext cx="12192000" cy="1895595"/>
          </a:xfrm>
          <a:prstGeom prst="rect">
            <a:avLst/>
          </a:prstGeom>
        </p:spPr>
      </p:pic>
      <p:pic>
        <p:nvPicPr>
          <p:cNvPr id="48" name="中国人民解放军军乐团 - 载歌载舞的人们">
            <a:hlinkClick r:id="" action="ppaction://media"/>
            <a:extLst>
              <a:ext uri="{FF2B5EF4-FFF2-40B4-BE49-F238E27FC236}">
                <a16:creationId xmlns:a16="http://schemas.microsoft.com/office/drawing/2014/main" id="{CCF0B01C-EAC1-4A1B-AD54-91E6E62E8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832" y="-1265644"/>
            <a:ext cx="609600" cy="60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1" y="4562610"/>
            <a:ext cx="12219581" cy="2315048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697571" y="1201221"/>
            <a:ext cx="777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400" b="1" dirty="0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400" b="1" dirty="0" err="1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400" b="1" dirty="0">
                <a:solidFill>
                  <a:srgbClr val="BF010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37912" y="2214678"/>
            <a:ext cx="9471259" cy="3046988"/>
          </a:xfrm>
          <a:prstGeom prst="rect">
            <a:avLst/>
          </a:prstGeom>
          <a:noFill/>
          <a:ln w="57150">
            <a:solidFill>
              <a:srgbClr val="D47E1C"/>
            </a:solidFill>
            <a:prstDash val="lgDash"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800" b="1" dirty="0">
                <a:solidFill>
                  <a:srgbClr val="D47E1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8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57" name="Shape 2191">
            <a:extLst>
              <a:ext uri="{FF2B5EF4-FFF2-40B4-BE49-F238E27FC236}">
                <a16:creationId xmlns:a16="http://schemas.microsoft.com/office/drawing/2014/main" id="{B0718B6E-DF78-457F-ADD2-02F7CFBBCADA}"/>
              </a:ext>
            </a:extLst>
          </p:cNvPr>
          <p:cNvSpPr/>
          <p:nvPr/>
        </p:nvSpPr>
        <p:spPr>
          <a:xfrm rot="-5400000" flipV="1">
            <a:off x="5826919" y="1947126"/>
            <a:ext cx="0" cy="3013075"/>
          </a:xfrm>
          <a:prstGeom prst="line">
            <a:avLst/>
          </a:prstGeom>
          <a:ln w="12700" cap="flat" cmpd="sng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0200CE56-FB6E-4152-9955-8AE79ECAAD92}"/>
              </a:ext>
            </a:extLst>
          </p:cNvPr>
          <p:cNvSpPr/>
          <p:nvPr/>
        </p:nvSpPr>
        <p:spPr>
          <a:xfrm>
            <a:off x="2398983" y="2768753"/>
            <a:ext cx="7394031" cy="1251018"/>
          </a:xfrm>
          <a:prstGeom prst="rect">
            <a:avLst/>
          </a:prstGeom>
          <a:solidFill>
            <a:srgbClr val="E90F0B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160" tIns="10160" rIns="10160" bIns="10160" spcCol="1270" anchor="ctr"/>
          <a:lstStyle>
            <a:lvl1pPr marL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5930" lvl="1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3130" lvl="2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0330" lvl="3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7530" lvl="4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7112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1600" dirty="0">
              <a:solidFill>
                <a:srgbClr val="FFFFFF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795887" y="2768753"/>
            <a:ext cx="66002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khó</a:t>
            </a:r>
            <a:endParaRPr lang="en-US" altLang="en-US" sz="7200" b="1" dirty="0">
              <a:solidFill>
                <a:schemeClr val="bg1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BEA7D8B-40E2-434F-A554-565430C04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3" y="259301"/>
            <a:ext cx="1716156" cy="195537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9FCC23FA-65A1-4FB9-BB70-1A17EB0683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5"/>
          <a:stretch/>
        </p:blipFill>
        <p:spPr>
          <a:xfrm>
            <a:off x="8816" y="4562609"/>
            <a:ext cx="12192000" cy="1895595"/>
          </a:xfrm>
          <a:prstGeom prst="rect">
            <a:avLst/>
          </a:prstGeom>
        </p:spPr>
      </p:pic>
      <p:pic>
        <p:nvPicPr>
          <p:cNvPr id="48" name="中国人民解放军军乐团 - 载歌载舞的人们">
            <a:hlinkClick r:id="" action="ppaction://media"/>
            <a:extLst>
              <a:ext uri="{FF2B5EF4-FFF2-40B4-BE49-F238E27FC236}">
                <a16:creationId xmlns:a16="http://schemas.microsoft.com/office/drawing/2014/main" id="{CCF0B01C-EAC1-4A1B-AD54-91E6E62E8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832" y="-1265644"/>
            <a:ext cx="609600" cy="60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1" y="4562610"/>
            <a:ext cx="12219581" cy="2315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6946" y="1372460"/>
            <a:ext cx="35733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rượu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nhòm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8018" y="1372460"/>
            <a:ext cx="35733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xách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bương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57" name="Shape 2191">
            <a:extLst>
              <a:ext uri="{FF2B5EF4-FFF2-40B4-BE49-F238E27FC236}">
                <a16:creationId xmlns:a16="http://schemas.microsoft.com/office/drawing/2014/main" id="{B0718B6E-DF78-457F-ADD2-02F7CFBBCADA}"/>
              </a:ext>
            </a:extLst>
          </p:cNvPr>
          <p:cNvSpPr/>
          <p:nvPr/>
        </p:nvSpPr>
        <p:spPr>
          <a:xfrm rot="-5400000" flipV="1">
            <a:off x="5826919" y="1947126"/>
            <a:ext cx="0" cy="3013075"/>
          </a:xfrm>
          <a:prstGeom prst="line">
            <a:avLst/>
          </a:prstGeom>
          <a:ln w="12700" cap="flat" cmpd="sng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0200CE56-FB6E-4152-9955-8AE79ECAAD92}"/>
              </a:ext>
            </a:extLst>
          </p:cNvPr>
          <p:cNvSpPr/>
          <p:nvPr/>
        </p:nvSpPr>
        <p:spPr>
          <a:xfrm>
            <a:off x="2398983" y="2768753"/>
            <a:ext cx="7394031" cy="1251018"/>
          </a:xfrm>
          <a:prstGeom prst="rect">
            <a:avLst/>
          </a:prstGeom>
          <a:solidFill>
            <a:srgbClr val="E90F0B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160" tIns="10160" rIns="10160" bIns="10160" spcCol="1270" anchor="ctr"/>
          <a:lstStyle>
            <a:lvl1pPr marL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5930" lvl="1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3130" lvl="2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0330" lvl="3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7530" lvl="4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7112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1600" dirty="0">
              <a:solidFill>
                <a:srgbClr val="FFFFFF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577621" y="2768753"/>
            <a:ext cx="70367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altLang="en-US" sz="7200" b="1" dirty="0">
              <a:solidFill>
                <a:schemeClr val="bg1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229F7B85-C27D-4B9D-9EAA-83926FF29217}"/>
              </a:ext>
            </a:extLst>
          </p:cNvPr>
          <p:cNvSpPr/>
          <p:nvPr/>
        </p:nvSpPr>
        <p:spPr>
          <a:xfrm flipH="1">
            <a:off x="1540281" y="915227"/>
            <a:ext cx="9071810" cy="5597541"/>
          </a:xfrm>
          <a:prstGeom prst="parallelogram">
            <a:avLst>
              <a:gd name="adj" fmla="val 15910"/>
            </a:avLst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solidFill>
                <a:srgbClr val="FF0000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E0A4C0-115E-4141-AD1B-CEA27D8DF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5227"/>
            <a:ext cx="683724" cy="6837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2354DD-743D-47DE-9102-E22D24AB0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84" y="915227"/>
            <a:ext cx="683724" cy="6837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44D550-07AE-452D-96ED-EFF1B3E27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69" y="915227"/>
            <a:ext cx="683724" cy="683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79B9329-3041-4394-8926-2A0F7CE44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98" y="915227"/>
            <a:ext cx="683724" cy="683724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426970" y="1218461"/>
            <a:ext cx="775515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3600" b="1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altLang="en-US" sz="36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trăng</a:t>
            </a:r>
            <a:endParaRPr lang="en-US" altLang="en-US" sz="3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tù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rượu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đêm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nay,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hững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hờ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soi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nhòm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khe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6970" y="2117558"/>
            <a:ext cx="1989623" cy="10708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01665" y="3020156"/>
            <a:ext cx="2870935" cy="10708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63509" y="4139953"/>
            <a:ext cx="4501596" cy="10708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26969" y="5333961"/>
            <a:ext cx="4491189" cy="10708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C0BABCFD-EBBC-4DC4-B357-9FF493DB475C}"/>
              </a:ext>
            </a:extLst>
          </p:cNvPr>
          <p:cNvSpPr/>
          <p:nvPr/>
        </p:nvSpPr>
        <p:spPr>
          <a:xfrm flipH="1">
            <a:off x="1418811" y="1218461"/>
            <a:ext cx="10131516" cy="5142948"/>
          </a:xfrm>
          <a:prstGeom prst="parallelogram">
            <a:avLst>
              <a:gd name="adj" fmla="val 159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solidFill>
                <a:srgbClr val="FF0000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E0A4C0-115E-4141-AD1B-CEA27D8DF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5227"/>
            <a:ext cx="683724" cy="6837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2354DD-743D-47DE-9102-E22D24AB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84" y="915227"/>
            <a:ext cx="683724" cy="6837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44D550-07AE-452D-96ED-EFF1B3E2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69" y="915227"/>
            <a:ext cx="683724" cy="683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79B9329-3041-4394-8926-2A0F7CE44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98" y="915227"/>
            <a:ext cx="683724" cy="683724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507687" y="1389805"/>
            <a:ext cx="881434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600" b="1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endParaRPr lang="en-US" altLang="en-US" sz="3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khách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tới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đầy</a:t>
            </a:r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sâu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tung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ngàn</a:t>
            </a:r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en-US" alt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Xách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bương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vườn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tưới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rau</a:t>
            </a: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7073" y="2116122"/>
            <a:ext cx="3867854" cy="1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82665" y="3208335"/>
            <a:ext cx="4303146" cy="1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95199" y="4526567"/>
            <a:ext cx="3842788" cy="839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03448" y="5632441"/>
            <a:ext cx="4846667" cy="5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9"/>
          <a:stretch/>
        </p:blipFill>
        <p:spPr>
          <a:xfrm>
            <a:off x="-1" y="237455"/>
            <a:ext cx="12192001" cy="66088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A4E32D-C9EE-4BF0-AF49-6B1074E9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768"/>
            <a:ext cx="12192000" cy="549546"/>
          </a:xfrm>
          <a:prstGeom prst="rect">
            <a:avLst/>
          </a:prstGeom>
        </p:spPr>
      </p:pic>
      <p:sp>
        <p:nvSpPr>
          <p:cNvPr id="57" name="Shape 2191">
            <a:extLst>
              <a:ext uri="{FF2B5EF4-FFF2-40B4-BE49-F238E27FC236}">
                <a16:creationId xmlns:a16="http://schemas.microsoft.com/office/drawing/2014/main" id="{B0718B6E-DF78-457F-ADD2-02F7CFBBCADA}"/>
              </a:ext>
            </a:extLst>
          </p:cNvPr>
          <p:cNvSpPr/>
          <p:nvPr/>
        </p:nvSpPr>
        <p:spPr>
          <a:xfrm rot="-5400000" flipV="1">
            <a:off x="5826919" y="1947126"/>
            <a:ext cx="0" cy="3013075"/>
          </a:xfrm>
          <a:prstGeom prst="line">
            <a:avLst/>
          </a:prstGeom>
          <a:ln w="12700" cap="flat" cmpd="sng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0200CE56-FB6E-4152-9955-8AE79ECAAD92}"/>
              </a:ext>
            </a:extLst>
          </p:cNvPr>
          <p:cNvSpPr/>
          <p:nvPr/>
        </p:nvSpPr>
        <p:spPr>
          <a:xfrm>
            <a:off x="2398983" y="2768753"/>
            <a:ext cx="7394031" cy="1251018"/>
          </a:xfrm>
          <a:prstGeom prst="rect">
            <a:avLst/>
          </a:prstGeom>
          <a:solidFill>
            <a:srgbClr val="E90F0B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160" tIns="10160" rIns="10160" bIns="10160" spcCol="1270" anchor="ctr"/>
          <a:lstStyle>
            <a:lvl1pPr marL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5930" lvl="1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3130" lvl="2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0330" lvl="3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7530" lvl="4" indent="127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7112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1600" dirty="0">
              <a:solidFill>
                <a:srgbClr val="FFFFFF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01B009E-E6E9-45C0-848E-EDB54B793954}"/>
              </a:ext>
            </a:extLst>
          </p:cNvPr>
          <p:cNvGrpSpPr/>
          <p:nvPr/>
        </p:nvGrpSpPr>
        <p:grpSpPr>
          <a:xfrm>
            <a:off x="-39628" y="-8792"/>
            <a:ext cx="12231628" cy="607147"/>
            <a:chOff x="619549" y="3992106"/>
            <a:chExt cx="9142858" cy="125300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53C4693-B980-49EE-8B5E-0F452637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72"/>
            <a:stretch/>
          </p:blipFill>
          <p:spPr>
            <a:xfrm>
              <a:off x="619549" y="3992106"/>
              <a:ext cx="9142858" cy="125300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D194B3E7-2447-4843-ACD2-1A040468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6" b="16685"/>
            <a:stretch/>
          </p:blipFill>
          <p:spPr>
            <a:xfrm>
              <a:off x="619549" y="4032635"/>
              <a:ext cx="9142858" cy="283371"/>
            </a:xfrm>
            <a:prstGeom prst="rect">
              <a:avLst/>
            </a:prstGeom>
          </p:spPr>
        </p:pic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795887" y="2768753"/>
            <a:ext cx="66002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7200" b="1" dirty="0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bg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tả</a:t>
            </a:r>
            <a:endParaRPr lang="en-US" altLang="en-US" sz="7200" b="1" dirty="0">
              <a:solidFill>
                <a:schemeClr val="bg1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856929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801</Words>
  <Application>Microsoft Office PowerPoint</Application>
  <PresentationFormat>Widescreen</PresentationFormat>
  <Paragraphs>175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字魂35号-经典雅黑</vt:lpstr>
      <vt:lpstr>UTM Aquarelle</vt:lpstr>
      <vt:lpstr>Times New Roman</vt:lpstr>
      <vt:lpstr>Cambria</vt:lpstr>
      <vt:lpstr>Calibri</vt:lpstr>
      <vt:lpstr>Arial</vt:lpstr>
      <vt:lpstr>UTM Azuki</vt:lpstr>
      <vt:lpstr>HP001 4 hàng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MĂNG NON TEAM</cp:keywords>
  <cp:lastModifiedBy>Nguyễn Thị Diệu Hiền_GV</cp:lastModifiedBy>
  <cp:revision>16</cp:revision>
  <dcterms:created xsi:type="dcterms:W3CDTF">2022-04-12T16:46:07Z</dcterms:created>
  <dcterms:modified xsi:type="dcterms:W3CDTF">2022-04-16T17:04:28Z</dcterms:modified>
</cp:coreProperties>
</file>