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  <p:sldMasterId id="2147483965" r:id="rId8"/>
  </p:sldMasterIdLst>
  <p:notesMasterIdLst>
    <p:notesMasterId r:id="rId18"/>
  </p:notesMasterIdLst>
  <p:sldIdLst>
    <p:sldId id="3401" r:id="rId9"/>
    <p:sldId id="2007577111" r:id="rId10"/>
    <p:sldId id="2007577113" r:id="rId11"/>
    <p:sldId id="2007577121" r:id="rId12"/>
    <p:sldId id="2007577112" r:id="rId13"/>
    <p:sldId id="265" r:id="rId14"/>
    <p:sldId id="261" r:id="rId15"/>
    <p:sldId id="2007577120" r:id="rId16"/>
    <p:sldId id="20075771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8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96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1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4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8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3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31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30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3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0" y="1565038"/>
            <a:ext cx="7841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3: NGÀY MỚI BẮT ĐẦU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D11BF47-C49C-4E84-8014-99890FFF6A29}"/>
              </a:ext>
            </a:extLst>
          </p:cNvPr>
          <p:cNvSpPr/>
          <p:nvPr/>
        </p:nvSpPr>
        <p:spPr>
          <a:xfrm>
            <a:off x="848196" y="2325400"/>
            <a:ext cx="10948988" cy="773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5. Chọn từ ngữ để ho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n thiện </a:t>
            </a:r>
            <a:r>
              <a:rPr sz="2400" b="1" dirty="0" err="1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câu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sz="2400" b="1" dirty="0" err="1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v</a:t>
            </a:r>
            <a:r>
              <a:rPr sz="2400" b="1" dirty="0" err="1">
                <a:solidFill>
                  <a:schemeClr val="accent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 viết v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2400" b="1" dirty="0">
                <a:solidFill>
                  <a:schemeClr val="accent1"/>
                </a:solidFill>
                <a:latin typeface="UTM Avo" panose="02040603050506020204" pitchFamily="18" charset="0"/>
                <a:cs typeface="Arial-Rounded" panose="020B0500000000000000" charset="0"/>
              </a:rPr>
              <a:t>o vở</a:t>
            </a:r>
            <a:endParaRPr sz="2400" b="1" dirty="0">
              <a:solidFill>
                <a:schemeClr val="accent1"/>
              </a:solidFill>
              <a:latin typeface="UTM Avo" panose="02040603050506020204" pitchFamily="18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78F5E-33C7-4C36-ABDB-14AB1B016359}"/>
              </a:ext>
            </a:extLst>
          </p:cNvPr>
          <p:cNvSpPr txBox="1"/>
          <p:nvPr/>
        </p:nvSpPr>
        <p:spPr>
          <a:xfrm>
            <a:off x="1381946" y="4250198"/>
            <a:ext cx="969040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    (…)       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buổi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đầu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endParaRPr sz="2400" dirty="0">
              <a:latin typeface="UTM Avo" panose="02040603050506020204" pitchFamily="18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E02ED-0457-4B66-85C5-02EEF2CD462E}"/>
              </a:ext>
            </a:extLst>
          </p:cNvPr>
          <p:cNvSpPr txBox="1"/>
          <p:nvPr/>
        </p:nvSpPr>
        <p:spPr>
          <a:xfrm>
            <a:off x="3190876" y="4250198"/>
            <a:ext cx="1670252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tia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nắng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AAF2A-BA5D-4BEE-A94E-EA9D243906F8}"/>
              </a:ext>
            </a:extLst>
          </p:cNvPr>
          <p:cNvSpPr/>
          <p:nvPr/>
        </p:nvSpPr>
        <p:spPr>
          <a:xfrm>
            <a:off x="1381946" y="3381968"/>
            <a:ext cx="9690410" cy="6183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cs typeface="Arial-Rounded" panose="020B05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0A71D-936E-4EF8-8315-BA8A086A21EF}"/>
              </a:ext>
            </a:extLst>
          </p:cNvPr>
          <p:cNvSpPr txBox="1"/>
          <p:nvPr/>
        </p:nvSpPr>
        <p:spPr>
          <a:xfrm>
            <a:off x="1460004" y="3381968"/>
            <a:ext cx="103371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		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lục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tục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 	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hót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		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tia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nắng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	  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gáy</a:t>
            </a:r>
            <a:endParaRPr sz="2400" dirty="0">
              <a:latin typeface="UTM Avo" panose="02040603050506020204" pitchFamily="18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5FBEA-CE5A-43AD-87AD-2E7444E20A45}"/>
              </a:ext>
            </a:extLst>
          </p:cNvPr>
          <p:cNvSpPr txBox="1"/>
          <p:nvPr/>
        </p:nvSpPr>
        <p:spPr>
          <a:xfrm>
            <a:off x="1381946" y="4917541"/>
            <a:ext cx="839687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b.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chim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chích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chòe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   </a:t>
            </a:r>
            <a:r>
              <a:rPr lang="en-US" sz="2400">
                <a:latin typeface="UTM Avo" panose="02040603050506020204" pitchFamily="18" charset="0"/>
                <a:cs typeface="Arial-Rounded" panose="020B0500000000000000" charset="0"/>
              </a:rPr>
              <a:t>(…)  </a:t>
            </a:r>
            <a:r>
              <a:rPr lang="en-US" sz="2400" smtClean="0">
                <a:latin typeface="UTM Avo" panose="02040603050506020204" pitchFamily="18" charset="0"/>
                <a:cs typeface="Arial-Rounded" panose="020B0500000000000000" charset="0"/>
              </a:rPr>
              <a:t>van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cây</a:t>
            </a:r>
            <a:endParaRPr sz="2400" dirty="0">
              <a:latin typeface="UTM Avo" panose="02040603050506020204" pitchFamily="18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282F1-C6A2-4FCB-B62F-45062CF123CD}"/>
              </a:ext>
            </a:extLst>
          </p:cNvPr>
          <p:cNvSpPr txBox="1"/>
          <p:nvPr/>
        </p:nvSpPr>
        <p:spPr>
          <a:xfrm>
            <a:off x="7413472" y="4917541"/>
            <a:ext cx="793021" cy="4616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hót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802"/>
            <a:ext cx="12192000" cy="4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25BE-3545-4EEE-91ED-2AAEDD36D669}"/>
              </a:ext>
            </a:extLst>
          </p:cNvPr>
          <p:cNvSpPr txBox="1"/>
          <p:nvPr/>
        </p:nvSpPr>
        <p:spPr>
          <a:xfrm>
            <a:off x="2245576" y="603792"/>
            <a:ext cx="8176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6. Quan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sát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dùng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khung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376B5-7D91-45C0-AE99-29DAA17219EC}"/>
              </a:ext>
            </a:extLst>
          </p:cNvPr>
          <p:cNvSpPr/>
          <p:nvPr/>
        </p:nvSpPr>
        <p:spPr>
          <a:xfrm>
            <a:off x="2955073" y="1930972"/>
            <a:ext cx="6674004" cy="5847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BE4FB-DB1F-414C-96A5-0D7B5A9354F1}"/>
              </a:ext>
            </a:extLst>
          </p:cNvPr>
          <p:cNvSpPr txBox="1"/>
          <p:nvPr/>
        </p:nvSpPr>
        <p:spPr>
          <a:xfrm>
            <a:off x="3038706" y="1930972"/>
            <a:ext cx="738350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em</a:t>
            </a:r>
            <a:endParaRPr sz="3200" dirty="0">
              <a:latin typeface="UTM Avo" panose="02040603050506020204" pitchFamily="18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B8DA5-F993-4D14-9951-0864E712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76" y="3124200"/>
            <a:ext cx="424893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A5191-4425-42F5-9349-F53526A8B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95" y="3124200"/>
            <a:ext cx="406795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A384C-4BDC-4E25-92D8-CB61FD7B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379" y="1473285"/>
            <a:ext cx="7084371" cy="4101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432"/>
            <a:ext cx="12192000" cy="532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80719-7ED6-44A7-876F-592D20BD0CD4}"/>
              </a:ext>
            </a:extLst>
          </p:cNvPr>
          <p:cNvSpPr txBox="1"/>
          <p:nvPr/>
        </p:nvSpPr>
        <p:spPr>
          <a:xfrm>
            <a:off x="2583711" y="1041991"/>
            <a:ext cx="7666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Ngày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mới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bắt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đầu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vần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iêu</a:t>
            </a:r>
            <a:r>
              <a:rPr lang="en-US" sz="2400" i="1" dirty="0">
                <a:latin typeface="UTM Avo" panose="02040603050506020204" pitchFamily="18" charset="0"/>
              </a:rPr>
              <a:t>, </a:t>
            </a:r>
            <a:r>
              <a:rPr lang="en-US" sz="2400" i="1" dirty="0" err="1">
                <a:latin typeface="UTM Avo" panose="02040603050506020204" pitchFamily="18" charset="0"/>
              </a:rPr>
              <a:t>iu</a:t>
            </a:r>
            <a:r>
              <a:rPr lang="en-US" sz="2400" i="1" dirty="0">
                <a:latin typeface="UTM Avo" panose="02040603050506020204" pitchFamily="18" charset="0"/>
              </a:rPr>
              <a:t>, </a:t>
            </a:r>
            <a:r>
              <a:rPr lang="en-US" sz="2400" i="1" dirty="0" err="1">
                <a:latin typeface="UTM Avo" panose="02040603050506020204" pitchFamily="18" charset="0"/>
              </a:rPr>
              <a:t>uông</a:t>
            </a:r>
            <a:r>
              <a:rPr lang="en-US" sz="2400" i="1" dirty="0">
                <a:latin typeface="UTM Avo" panose="02040603050506020204" pitchFamily="18" charset="0"/>
              </a:rPr>
              <a:t>, </a:t>
            </a:r>
            <a:r>
              <a:rPr lang="en-US" sz="2400" i="1" dirty="0" err="1">
                <a:latin typeface="UTM Avo" panose="02040603050506020204" pitchFamily="18" charset="0"/>
              </a:rPr>
              <a:t>uôn</a:t>
            </a:r>
            <a:r>
              <a:rPr lang="en-US" sz="2400" i="1" dirty="0">
                <a:latin typeface="UTM Avo" panose="02040603050506020204" pitchFamily="18" charset="0"/>
              </a:rPr>
              <a:t>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9A622A-E285-420C-B920-B9CC265085D6}"/>
              </a:ext>
            </a:extLst>
          </p:cNvPr>
          <p:cNvSpPr/>
          <p:nvPr/>
        </p:nvSpPr>
        <p:spPr>
          <a:xfrm>
            <a:off x="2194294" y="1083109"/>
            <a:ext cx="422644" cy="4359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1AC97A-3DFB-4EC2-B336-D404245C5175}"/>
              </a:ext>
            </a:extLst>
          </p:cNvPr>
          <p:cNvSpPr/>
          <p:nvPr/>
        </p:nvSpPr>
        <p:spPr>
          <a:xfrm>
            <a:off x="3528431" y="2129885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iêu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65745FC-47FF-44F2-B0ED-1DEA81F7F245}"/>
              </a:ext>
            </a:extLst>
          </p:cNvPr>
          <p:cNvSpPr/>
          <p:nvPr/>
        </p:nvSpPr>
        <p:spPr>
          <a:xfrm>
            <a:off x="6674004" y="2096429"/>
            <a:ext cx="170445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chiếu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5C245-19A7-4DEE-AB76-3902852CA745}"/>
              </a:ext>
            </a:extLst>
          </p:cNvPr>
          <p:cNvCxnSpPr/>
          <p:nvPr/>
        </p:nvCxnSpPr>
        <p:spPr>
          <a:xfrm>
            <a:off x="5231780" y="252017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5379E3DB-4A84-46AF-A69E-BE2AE9747B2A}"/>
              </a:ext>
            </a:extLst>
          </p:cNvPr>
          <p:cNvSpPr/>
          <p:nvPr/>
        </p:nvSpPr>
        <p:spPr>
          <a:xfrm>
            <a:off x="3659458" y="3083991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iu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0D7238A-7FA2-46A0-AA95-90619873988A}"/>
              </a:ext>
            </a:extLst>
          </p:cNvPr>
          <p:cNvSpPr/>
          <p:nvPr/>
        </p:nvSpPr>
        <p:spPr>
          <a:xfrm>
            <a:off x="6674004" y="3033130"/>
            <a:ext cx="170445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thiu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7910CA-D644-4BB8-8C34-D11CA7CF878F}"/>
              </a:ext>
            </a:extLst>
          </p:cNvPr>
          <p:cNvCxnSpPr/>
          <p:nvPr/>
        </p:nvCxnSpPr>
        <p:spPr>
          <a:xfrm>
            <a:off x="5362807" y="347282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83BAEE6C-774E-4544-8C5A-C4430B448EF9}"/>
              </a:ext>
            </a:extLst>
          </p:cNvPr>
          <p:cNvSpPr/>
          <p:nvPr/>
        </p:nvSpPr>
        <p:spPr>
          <a:xfrm>
            <a:off x="3528431" y="4208906"/>
            <a:ext cx="1703349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uông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06CF04A-6933-4764-A897-1360382B2E77}"/>
              </a:ext>
            </a:extLst>
          </p:cNvPr>
          <p:cNvSpPr/>
          <p:nvPr/>
        </p:nvSpPr>
        <p:spPr>
          <a:xfrm>
            <a:off x="6674003" y="4208906"/>
            <a:ext cx="2448731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chuồng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C1506B-319B-41DD-9D2F-60CC41BF83E9}"/>
              </a:ext>
            </a:extLst>
          </p:cNvPr>
          <p:cNvCxnSpPr/>
          <p:nvPr/>
        </p:nvCxnSpPr>
        <p:spPr>
          <a:xfrm>
            <a:off x="5362807" y="4599197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A0C9AFBD-9BC3-4DF7-B7F5-45EDA70576D1}"/>
              </a:ext>
            </a:extLst>
          </p:cNvPr>
          <p:cNvSpPr/>
          <p:nvPr/>
        </p:nvSpPr>
        <p:spPr>
          <a:xfrm>
            <a:off x="3528431" y="5163012"/>
            <a:ext cx="1703349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uôn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46B2948-449B-4109-814D-E4B59FF900C9}"/>
              </a:ext>
            </a:extLst>
          </p:cNvPr>
          <p:cNvSpPr/>
          <p:nvPr/>
        </p:nvSpPr>
        <p:spPr>
          <a:xfrm>
            <a:off x="6674004" y="5163012"/>
            <a:ext cx="2090853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muôn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7BBCE4-F702-49DC-B890-C4DBEA2596F5}"/>
              </a:ext>
            </a:extLst>
          </p:cNvPr>
          <p:cNvCxnSpPr/>
          <p:nvPr/>
        </p:nvCxnSpPr>
        <p:spPr>
          <a:xfrm>
            <a:off x="5362807" y="5553303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C487D-1582-41B4-BB2F-3FA23D64771D}"/>
              </a:ext>
            </a:extLst>
          </p:cNvPr>
          <p:cNvSpPr txBox="1"/>
          <p:nvPr/>
        </p:nvSpPr>
        <p:spPr>
          <a:xfrm>
            <a:off x="3543036" y="967947"/>
            <a:ext cx="582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cùng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nhau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vận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theo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nhịp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điệu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endParaRPr lang="en-US" sz="2400" b="1" i="1" dirty="0">
              <a:latin typeface="UTM Avo" panose="0204060305050602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E8E489-558C-4BDE-8002-005F47AAB083}"/>
              </a:ext>
            </a:extLst>
          </p:cNvPr>
          <p:cNvSpPr/>
          <p:nvPr/>
        </p:nvSpPr>
        <p:spPr>
          <a:xfrm>
            <a:off x="3179210" y="967947"/>
            <a:ext cx="532262" cy="54192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43423-D75D-4525-A6BF-EF6B8D8F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2"/>
          <a:stretch/>
        </p:blipFill>
        <p:spPr>
          <a:xfrm>
            <a:off x="1740308" y="2394284"/>
            <a:ext cx="8773310" cy="384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8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177</Words>
  <Application>Microsoft Office PowerPoint</Application>
  <PresentationFormat>Widescreen</PresentationFormat>
  <Paragraphs>31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黑体</vt:lpstr>
      <vt:lpstr>Tiffany</vt:lpstr>
      <vt:lpstr>Times New Roman</vt:lpstr>
      <vt:lpstr>UTM Avo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84986</cp:lastModifiedBy>
  <cp:revision>77</cp:revision>
  <dcterms:created xsi:type="dcterms:W3CDTF">2021-07-20T01:55:21Z</dcterms:created>
  <dcterms:modified xsi:type="dcterms:W3CDTF">2023-04-16T15:21:10Z</dcterms:modified>
</cp:coreProperties>
</file>