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61" r:id="rId5"/>
    <p:sldId id="276" r:id="rId6"/>
    <p:sldId id="263" r:id="rId7"/>
    <p:sldId id="278" r:id="rId8"/>
    <p:sldId id="279" r:id="rId9"/>
    <p:sldId id="280" r:id="rId10"/>
    <p:sldId id="286" r:id="rId11"/>
    <p:sldId id="268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0" y="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050" y="20574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3200" b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387727"/>
            <a:ext cx="7696200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Bầu trời ban ngày</a:t>
            </a:r>
            <a:endParaRPr lang="en-US" sz="3200" b="1" dirty="0">
              <a:solidFill>
                <a:schemeClr val="tx2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Bầu trời ban đêm</a:t>
            </a:r>
            <a:endParaRPr lang="en-US" sz="3200" b="1" dirty="0">
              <a:solidFill>
                <a:schemeClr val="tx2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72375"/>
              </p:ext>
            </p:extLst>
          </p:nvPr>
        </p:nvGraphicFramePr>
        <p:xfrm>
          <a:off x="0" y="1722060"/>
          <a:ext cx="9144000" cy="50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Cao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bầu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trời</a:t>
            </a:r>
            <a:endParaRPr lang="en-US" sz="2400" b="1" dirty="0" smtClean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:        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:       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endParaRPr lang="en-US" sz="2400" b="1" dirty="0" smtClean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nhìn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trực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tiếp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400" b="1" i="1" dirty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Trời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Nhớ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đội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mũ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nón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khi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đi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dưới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trời</a:t>
            </a:r>
            <a:r>
              <a:rPr lang="en-US" sz="2400" b="1" i="1" dirty="0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nắng</a:t>
            </a:r>
            <a:r>
              <a:rPr lang="en-US" sz="2400" b="1" i="1" dirty="0">
                <a:solidFill>
                  <a:schemeClr val="tx2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128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84986</cp:lastModifiedBy>
  <cp:revision>31</cp:revision>
  <dcterms:created xsi:type="dcterms:W3CDTF">2020-08-19T04:16:16Z</dcterms:created>
  <dcterms:modified xsi:type="dcterms:W3CDTF">2023-04-16T01:34:23Z</dcterms:modified>
</cp:coreProperties>
</file>