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6" r:id="rId4"/>
    <p:sldId id="285" r:id="rId5"/>
    <p:sldId id="288" r:id="rId6"/>
    <p:sldId id="268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1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9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8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5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6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3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7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9C9DA-7FB8-4215-9F3B-3112D3EB8C5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7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Slide PP\hinh-nen-powerpoint-de-thuong-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85900" y="1981200"/>
            <a:ext cx="6172200" cy="156966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UTM Avo" panose="02040603050506020204" pitchFamily="18" charset="0"/>
                <a:cs typeface="Arial" pitchFamily="34" charset="0"/>
              </a:rPr>
              <a:t>Tự nhiên và xã hội</a:t>
            </a:r>
          </a:p>
          <a:p>
            <a:pPr algn="ctr"/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UTM Avo" panose="02040603050506020204" pitchFamily="18" charset="0"/>
                <a:cs typeface="Arial" pitchFamily="34" charset="0"/>
              </a:rPr>
              <a:t>Lớp 1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  <a:latin typeface="UTM Avo" panose="02040603050506020204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973050"/>
            <a:ext cx="906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25: </a:t>
            </a:r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Ôn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tập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chủ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đề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Con </a:t>
            </a:r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người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và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sức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khỏe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(</a:t>
            </a:r>
            <a:r>
              <a:rPr lang="en-US" sz="4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Tiết</a:t>
            </a:r>
            <a:r>
              <a:rPr lang="en-US" sz="4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3)</a:t>
            </a:r>
            <a:endParaRPr lang="en-US" sz="4400" b="1" dirty="0">
              <a:solidFill>
                <a:srgbClr val="FF0000"/>
              </a:solidFill>
              <a:latin typeface="UTM Avo" panose="0204060305050602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4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2133600"/>
            <a:ext cx="594360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Hoạt </a:t>
            </a:r>
            <a:r>
              <a:rPr lang="en-US" sz="8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động</a:t>
            </a:r>
            <a:r>
              <a:rPr lang="en-US" sz="8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8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vận</a:t>
            </a:r>
            <a:r>
              <a:rPr lang="en-US" sz="8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8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dụng</a:t>
            </a:r>
            <a:endParaRPr lang="en-US" sz="8800" b="1" dirty="0">
              <a:solidFill>
                <a:srgbClr val="FF0000"/>
              </a:solidFill>
              <a:latin typeface="UTM Avo" panose="0204060305050602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5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TC\Desktop\5660865cac2b46201d70cddf49a0d9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0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Slide PP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34290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B</a:t>
            </a:r>
            <a:r>
              <a:rPr lang="en-US" sz="2400" b="1" dirty="0" err="1" smtClean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iết</a:t>
            </a:r>
            <a:r>
              <a:rPr lang="en-US" sz="2400" b="1" dirty="0" smtClean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cách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xử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lí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những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tình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huống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không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an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toàn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bản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thân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mình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bạn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bè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thân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xung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quanh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nhận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ra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được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sự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cần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thiết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phải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sự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giúp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đỡ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lớn</a:t>
            </a:r>
            <a:r>
              <a:rPr lang="en-US" sz="2400" b="1" dirty="0">
                <a:solidFill>
                  <a:srgbClr val="0070C0"/>
                </a:solidFill>
                <a:latin typeface="UTM Avo" panose="02040603050506020204" pitchFamily="18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4932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TC\Desktop\ac6531861871d2d555d3f303316246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90800" y="23622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sức</a:t>
            </a:r>
            <a:r>
              <a:rPr lang="en-US" sz="2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khỏe</a:t>
            </a:r>
            <a:r>
              <a:rPr lang="en-US" sz="2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là</a:t>
            </a:r>
            <a:r>
              <a:rPr lang="en-US" sz="2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tất</a:t>
            </a:r>
            <a:r>
              <a:rPr lang="en-US" sz="2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cả</a:t>
            </a:r>
            <a:r>
              <a:rPr lang="en-US" sz="24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UTM Avo" panose="0204060305050602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3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Slide PP\hinh-nen-bai-giang-dien-tu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1828800"/>
            <a:ext cx="6781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-  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Chỉ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nói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tên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bộ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phận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giác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     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quan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cơ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thể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giữ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vệ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cơ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thể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bảo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vệ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giác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quan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ăn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uống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;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vận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động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nghỉ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nghơi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lí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bảo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vệ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mình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UTM Avo" panose="0204060305050602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69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124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84986</cp:lastModifiedBy>
  <cp:revision>31</cp:revision>
  <dcterms:created xsi:type="dcterms:W3CDTF">2020-08-19T04:16:16Z</dcterms:created>
  <dcterms:modified xsi:type="dcterms:W3CDTF">2023-04-16T01:36:46Z</dcterms:modified>
</cp:coreProperties>
</file>