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9" r:id="rId3"/>
    <p:sldMasterId id="2147483710" r:id="rId4"/>
    <p:sldMasterId id="2147483722" r:id="rId5"/>
    <p:sldMasterId id="2147483734" r:id="rId6"/>
  </p:sldMasterIdLst>
  <p:notesMasterIdLst>
    <p:notesMasterId r:id="rId36"/>
  </p:notesMasterIdLst>
  <p:sldIdLst>
    <p:sldId id="2007577134" r:id="rId7"/>
    <p:sldId id="267" r:id="rId8"/>
    <p:sldId id="2007577127" r:id="rId9"/>
    <p:sldId id="262" r:id="rId10"/>
    <p:sldId id="268" r:id="rId11"/>
    <p:sldId id="269" r:id="rId12"/>
    <p:sldId id="270" r:id="rId13"/>
    <p:sldId id="271" r:id="rId14"/>
    <p:sldId id="259" r:id="rId15"/>
    <p:sldId id="257" r:id="rId16"/>
    <p:sldId id="2007577135" r:id="rId17"/>
    <p:sldId id="2007577112" r:id="rId18"/>
    <p:sldId id="1123" r:id="rId19"/>
    <p:sldId id="313" r:id="rId20"/>
    <p:sldId id="2007577128" r:id="rId21"/>
    <p:sldId id="2007577129" r:id="rId22"/>
    <p:sldId id="2007577123" r:id="rId23"/>
    <p:sldId id="2007577130" r:id="rId24"/>
    <p:sldId id="2007577119" r:id="rId25"/>
    <p:sldId id="2007577131" r:id="rId26"/>
    <p:sldId id="260" r:id="rId27"/>
    <p:sldId id="1138" r:id="rId28"/>
    <p:sldId id="2007577136" r:id="rId29"/>
    <p:sldId id="1125" r:id="rId30"/>
    <p:sldId id="2007577132" r:id="rId31"/>
    <p:sldId id="2007577133" r:id="rId32"/>
    <p:sldId id="1140" r:id="rId33"/>
    <p:sldId id="2007577126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5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5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microsoft.com/office/2007/relationships/hdphoto" Target="../media/hdphoto20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4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jpeg"/><Relationship Id="rId4" Type="http://schemas.openxmlformats.org/officeDocument/2006/relationships/image" Target="../media/image71.sv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9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1.svg"/><Relationship Id="rId9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7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3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45.png"/><Relationship Id="rId2" Type="http://schemas.openxmlformats.org/officeDocument/2006/relationships/image" Target="../media/image32.jpg"/><Relationship Id="rId16" Type="http://schemas.microsoft.com/office/2007/relationships/hdphoto" Target="../media/hdphoto9.wdp"/><Relationship Id="rId20" Type="http://schemas.openxmlformats.org/officeDocument/2006/relationships/image" Target="../media/image39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24" Type="http://schemas.openxmlformats.org/officeDocument/2006/relationships/image" Target="../media/image41.png"/><Relationship Id="rId32" Type="http://schemas.openxmlformats.org/officeDocument/2006/relationships/image" Target="../media/image44.gif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3.png"/><Relationship Id="rId35" Type="http://schemas.openxmlformats.org/officeDocument/2006/relationships/image" Target="../media/image46.gif"/><Relationship Id="rId8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11" Type="http://schemas.openxmlformats.org/officeDocument/2006/relationships/image" Target="../media/image51.gif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3141505" y="2390886"/>
            <a:ext cx="590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ơi! Sao mà nhanh!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2" y="1674397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58018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454226" y="2182913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5813890" y="26122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5813890" y="29996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570805" y="380349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5958278" y="43085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475612" y="4700748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5750911" y="513006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46671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9914814" y="2179271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429192" y="260292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0FAF1-0A6D-43D4-A457-3A677A7D8E9D}"/>
              </a:ext>
            </a:extLst>
          </p:cNvPr>
          <p:cNvGrpSpPr/>
          <p:nvPr/>
        </p:nvGrpSpPr>
        <p:grpSpPr>
          <a:xfrm>
            <a:off x="10403735" y="3031844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5886528" y="302061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5832853" y="513221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1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240542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2855135" y="117468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3346251" y="1156618"/>
            <a:ext cx="588152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D6789-7095-4FF4-BEBE-3D364B55E87F}"/>
              </a:ext>
            </a:extLst>
          </p:cNvPr>
          <p:cNvSpPr txBox="1"/>
          <p:nvPr/>
        </p:nvSpPr>
        <p:spPr>
          <a:xfrm>
            <a:off x="2193178" y="3271732"/>
            <a:ext cx="8531395" cy="176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bánh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" y="0"/>
            <a:ext cx="9985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065584" y="2270080"/>
            <a:ext cx="6060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935803" y="2513639"/>
            <a:ext cx="5474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6629548" cy="1652270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785092" y="174882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5394692" y="165053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892668" y="2351782"/>
            <a:ext cx="640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46790" y="3821722"/>
            <a:ext cx="6078563" cy="199292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4BC918-6DEF-4F9D-A20E-2ED4373DBDD1}"/>
              </a:ext>
            </a:extLst>
          </p:cNvPr>
          <p:cNvSpPr/>
          <p:nvPr/>
        </p:nvSpPr>
        <p:spPr>
          <a:xfrm>
            <a:off x="4433249" y="1691271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ạo quanh khu vườn xinh đẹp qua những bức tranh tô màu bông hoa cho bé -  Kids Art&amp;amp;Music Saigon">
            <a:extLst>
              <a:ext uri="{FF2B5EF4-FFF2-40B4-BE49-F238E27FC236}">
                <a16:creationId xmlns:a16="http://schemas.microsoft.com/office/drawing/2014/main" id="{FBBBA6BD-C55C-400F-9D49-A7E3E727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275" y="1352512"/>
            <a:ext cx="3479463" cy="48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1030</Words>
  <Application>Microsoft Office PowerPoint</Application>
  <PresentationFormat>Widescreen</PresentationFormat>
  <Paragraphs>194</Paragraphs>
  <Slides>29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Coiny</vt:lpstr>
      <vt:lpstr>等线</vt:lpstr>
      <vt:lpstr>等线 Light</vt:lpstr>
      <vt:lpstr>inpin heiti</vt:lpstr>
      <vt:lpstr>Times New Roman</vt:lpstr>
      <vt:lpstr>字魂107号-萌趣欢乐体</vt:lpstr>
      <vt:lpstr>Office 主题</vt:lpstr>
      <vt:lpstr>Office 主题​​</vt:lpstr>
      <vt:lpstr>4_Office 主题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84986</cp:lastModifiedBy>
  <cp:revision>103</cp:revision>
  <dcterms:modified xsi:type="dcterms:W3CDTF">2023-04-23T14:25:01Z</dcterms:modified>
</cp:coreProperties>
</file>