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75" r:id="rId7"/>
    <p:sldId id="266" r:id="rId8"/>
    <p:sldId id="276" r:id="rId9"/>
    <p:sldId id="289" r:id="rId10"/>
    <p:sldId id="277" r:id="rId11"/>
    <p:sldId id="278" r:id="rId12"/>
    <p:sldId id="267" r:id="rId13"/>
    <p:sldId id="279" r:id="rId14"/>
    <p:sldId id="268" r:id="rId15"/>
    <p:sldId id="280" r:id="rId16"/>
    <p:sldId id="288" r:id="rId17"/>
    <p:sldId id="281" r:id="rId18"/>
    <p:sldId id="269" r:id="rId19"/>
    <p:sldId id="282" r:id="rId20"/>
    <p:sldId id="270" r:id="rId21"/>
    <p:sldId id="283" r:id="rId22"/>
    <p:sldId id="271" r:id="rId23"/>
    <p:sldId id="284" r:id="rId24"/>
    <p:sldId id="285" r:id="rId25"/>
    <p:sldId id="272" r:id="rId26"/>
    <p:sldId id="286" r:id="rId27"/>
    <p:sldId id="273" r:id="rId28"/>
    <p:sldId id="287" r:id="rId29"/>
    <p:sldId id="274" r:id="rId30"/>
  </p:sldIdLst>
  <p:sldSz cx="9144000" cy="5143500" type="screen16x9"/>
  <p:notesSz cx="6858000" cy="9144000"/>
  <p:embeddedFontLst>
    <p:embeddedFont>
      <p:font typeface="宋体" pitchFamily="2" charset="-122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Arial-Rounded" charset="0"/>
      <p:regular r:id="rId37"/>
    </p:embeddedFont>
    <p:embeddedFont>
      <p:font typeface="DFPOP1-W9" charset="-128"/>
      <p:regular r:id="rId38"/>
    </p:embeddedFont>
    <p:embeddedFont>
      <p:font typeface="HL Hoctro" pitchFamily="2" charset="0"/>
      <p:regular r:id="rId39"/>
    </p:embeddedFont>
    <p:embeddedFont>
      <p:font typeface="UTM Avo" pitchFamily="18" charset="0"/>
      <p:regular r:id="rId40"/>
      <p:bold r:id="rId41"/>
      <p:italic r:id="rId42"/>
      <p:boldItalic r:id="rId43"/>
    </p:embeddedFont>
    <p:embeddedFont>
      <p:font typeface="Uberhölme" pitchFamily="2" charset="0"/>
      <p:regular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89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-52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2592" y="2783096"/>
            <a:ext cx="4917644" cy="706389"/>
            <a:chOff x="2236549" y="2727523"/>
            <a:chExt cx="4917644" cy="706389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37744" y="274657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BIẾN CẢ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36549" y="27431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solidFill>
                  <a:srgbClr val="FF66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971152" cy="955919"/>
            <a:chOff x="3282361" y="1815065"/>
            <a:chExt cx="1971152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9575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9575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9575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90121" y="47049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13921" y="47049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28196" y="481982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Shape 672"/>
          <p:cNvPicPr/>
          <p:nvPr/>
        </p:nvPicPr>
        <p:blipFill>
          <a:blip r:embed="rId2"/>
          <a:stretch/>
        </p:blipFill>
        <p:spPr>
          <a:xfrm>
            <a:off x="1331912" y="1474529"/>
            <a:ext cx="6480175" cy="289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56507CA-563C-4E84-96BC-D406D1552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/>
        </p:blipFill>
        <p:spPr>
          <a:xfrm>
            <a:off x="823373" y="1680607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  <a:extLst>
              <a:ext uri="{FF2B5EF4-FFF2-40B4-BE49-F238E27FC236}">
                <a16:creationId xmlns:a16="http://schemas.microsoft.com/office/drawing/2014/main" xmlns="" id="{184C4DBE-C93C-41EF-923B-72B16638A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/>
        </p:blipFill>
        <p:spPr>
          <a:xfrm>
            <a:off x="4000500" y="231479"/>
            <a:ext cx="5143500" cy="40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ownloads\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028700"/>
            <a:ext cx="732472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7731" y="160638"/>
            <a:ext cx="4658496" cy="48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139016" y="583012"/>
            <a:ext cx="7473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751887" y="1799757"/>
            <a:ext cx="5829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4141333" y="1743820"/>
            <a:ext cx="1468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4104262" y="1738890"/>
            <a:ext cx="46980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ượt</a:t>
            </a:r>
            <a:r>
              <a:rPr lang="en-US" altLang="zh-CN" sz="32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2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2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2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2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609601" y="1087238"/>
            <a:ext cx="82867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28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98854" y="96491"/>
            <a:ext cx="8725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609602" y="1095261"/>
            <a:ext cx="2085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8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endParaRPr lang="zh-CN" altLang="en-US" sz="28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61600" y="2489979"/>
            <a:ext cx="908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a.Ít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dirty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2935334" y="1087236"/>
            <a:ext cx="152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8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ay </a:t>
            </a:r>
            <a:r>
              <a:rPr lang="en-US" altLang="zh-CN" sz="28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endParaRPr lang="zh-CN" altLang="en-US" sz="28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5132614" y="2551544"/>
            <a:ext cx="904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2800" dirty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4572000" y="1122741"/>
            <a:ext cx="1594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28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hời</a:t>
            </a:r>
            <a:r>
              <a:rPr lang="en-US" altLang="zh-CN" sz="28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endParaRPr lang="zh-CN" altLang="en-US" sz="28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6376092" y="1119969"/>
            <a:ext cx="1187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endParaRPr lang="zh-CN" altLang="en-US" sz="28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7424875" y="1095261"/>
            <a:ext cx="1481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endParaRPr lang="zh-CN" altLang="en-US" sz="28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98854" y="3595698"/>
            <a:ext cx="8358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b.Những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tàu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7424875" y="3584892"/>
            <a:ext cx="904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2800" dirty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5954E-6 L 0.28629 0.282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6" y="14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479E-7 L 0.72049 0.502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5" grpId="1"/>
      <p:bldP spid="6" grpId="0"/>
      <p:bldP spid="9" grpId="0"/>
      <p:bldP spid="9" grpId="1"/>
      <p:bldP spid="10" grpId="0"/>
      <p:bldP spid="10" grpId="1"/>
      <p:bldP spid="11" grpId="0"/>
      <p:bldP spid="12" grpId="0"/>
      <p:bldP spid="13" grpId="0"/>
      <p:bldP spid="14" grpId="0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28154" y="189252"/>
            <a:ext cx="8505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Quan</a:t>
            </a:r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sát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dùng</a:t>
            </a:r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từ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ngữ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để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nói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theo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charset="0"/>
                <a:cs typeface="Arial-Rounded" charset="0"/>
                <a:sym typeface="+mn-lt"/>
              </a:rPr>
              <a:t>tranh</a:t>
            </a:r>
            <a:endParaRPr lang="zh-CN" altLang="en-US" sz="2800" dirty="0">
              <a:solidFill>
                <a:srgbClr val="4CA420"/>
              </a:solidFill>
              <a:latin typeface="UTM Avo" pitchFamily="18" charset="0"/>
              <a:ea typeface="Arial-Rounded" charset="0"/>
              <a:cs typeface="Arial-Rounded" charset="0"/>
              <a:sym typeface="+mn-lt"/>
            </a:endParaRPr>
          </a:p>
        </p:txBody>
      </p:sp>
      <p:pic>
        <p:nvPicPr>
          <p:cNvPr id="5" name="Picutre 676"/>
          <p:cNvPicPr/>
          <p:nvPr/>
        </p:nvPicPr>
        <p:blipFill rotWithShape="1">
          <a:blip r:embed="rId2"/>
          <a:srcRect l="2382" b="8932"/>
          <a:stretch/>
        </p:blipFill>
        <p:spPr bwMode="auto">
          <a:xfrm>
            <a:off x="1839912" y="1857374"/>
            <a:ext cx="5464175" cy="2962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655805" y="1224279"/>
            <a:ext cx="6722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ải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	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máy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 	 bay   	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endParaRPr lang="zh-CN" altLang="en-US" sz="2800" dirty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148079"/>
            <a:ext cx="7418387" cy="399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2845538" y="1864736"/>
            <a:ext cx="507262" cy="3156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3274163" y="1536440"/>
            <a:ext cx="545362" cy="3282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840118"/>
            <a:ext cx="7466013" cy="138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 </a:t>
            </a:r>
            <a:r>
              <a:rPr lang="en-US" altLang="zh-CN" sz="28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28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2581834" y="1678191"/>
            <a:ext cx="208902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đôi</a:t>
            </a:r>
            <a:r>
              <a:rPr lang="en-US" sz="2800" b="1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2800" b="1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2800" b="1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E70D5203-C913-4D7A-BAE1-08A9F14E5A39}"/>
              </a:ext>
            </a:extLst>
          </p:cNvPr>
          <p:cNvSpPr/>
          <p:nvPr/>
        </p:nvSpPr>
        <p:spPr>
          <a:xfrm>
            <a:off x="4462173" y="1678193"/>
            <a:ext cx="19480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en-US" sz="2800" b="1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ần</a:t>
            </a:r>
            <a:r>
              <a:rPr lang="en-US" sz="2800" b="1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gũi</a:t>
            </a:r>
            <a:endParaRPr lang="vi-V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6410204" y="1668665"/>
            <a:ext cx="258551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2800" b="1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uấn</a:t>
            </a:r>
            <a:r>
              <a:rPr lang="en-US" sz="2800" b="1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luyện</a:t>
            </a:r>
            <a:endParaRPr lang="vi-VN" sz="28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CBBFFB9C-BE2C-49E6-A050-4CD40B5FD726}"/>
              </a:ext>
            </a:extLst>
          </p:cNvPr>
          <p:cNvSpPr/>
          <p:nvPr/>
        </p:nvSpPr>
        <p:spPr>
          <a:xfrm>
            <a:off x="4337223" y="2445300"/>
            <a:ext cx="223658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q</a:t>
            </a:r>
            <a:r>
              <a:rPr lang="en-US" sz="2800" b="1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uý</a:t>
            </a:r>
            <a:r>
              <a:rPr lang="en-US" sz="2800" b="1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2800" b="1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iếm</a:t>
            </a:r>
            <a:endParaRPr lang="vi-V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BF504A1A-8443-494E-BC4E-32D77EFC1CE9}"/>
              </a:ext>
            </a:extLst>
          </p:cNvPr>
          <p:cNvSpPr/>
          <p:nvPr/>
        </p:nvSpPr>
        <p:spPr>
          <a:xfrm>
            <a:off x="244848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2800" b="1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r>
              <a:rPr lang="en-US" sz="2800" b="1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d</a:t>
            </a:r>
            <a:r>
              <a:rPr lang="en-US" sz="2800" b="1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34226D4E-3F01-4C02-81D6-DF350CD10A44}"/>
              </a:ext>
            </a:extLst>
          </p:cNvPr>
          <p:cNvSpPr/>
          <p:nvPr/>
        </p:nvSpPr>
        <p:spPr>
          <a:xfrm>
            <a:off x="6564281" y="241757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2800" b="1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rái</a:t>
            </a:r>
            <a:r>
              <a:rPr lang="en-US" sz="2800" b="1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2800" b="1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814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400963" y="955500"/>
            <a:ext cx="4485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2800" dirty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FD33C0DE-D76D-49EC-9F5F-2EB09012767C}"/>
              </a:ext>
            </a:extLst>
          </p:cNvPr>
          <p:cNvSpPr/>
          <p:nvPr/>
        </p:nvSpPr>
        <p:spPr>
          <a:xfrm>
            <a:off x="105128" y="1648910"/>
            <a:ext cx="49617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4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4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4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</a:t>
            </a:r>
            <a:r>
              <a:rPr lang="en-US" altLang="zh-CN" sz="24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4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4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4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4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4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endParaRPr lang="en-US" altLang="zh-CN" sz="2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utre 678"/>
          <p:cNvPicPr/>
          <p:nvPr/>
        </p:nvPicPr>
        <p:blipFill>
          <a:blip r:embed="rId2"/>
          <a:stretch/>
        </p:blipFill>
        <p:spPr>
          <a:xfrm>
            <a:off x="4102735" y="1540275"/>
            <a:ext cx="5041265" cy="26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8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48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endParaRPr lang="zh-CN" altLang="en-US" sz="32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Shape 656"/>
          <p:cNvPicPr/>
          <p:nvPr/>
        </p:nvPicPr>
        <p:blipFill rotWithShape="1">
          <a:blip r:embed="rId2"/>
          <a:srcRect b="14189"/>
          <a:stretch/>
        </p:blipFill>
        <p:spPr bwMode="auto">
          <a:xfrm>
            <a:off x="1857376" y="1092658"/>
            <a:ext cx="5686424" cy="3228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72"/>
          <p:cNvPicPr/>
          <p:nvPr/>
        </p:nvPicPr>
        <p:blipFill>
          <a:blip r:embed="rId4"/>
          <a:stretch/>
        </p:blipFill>
        <p:spPr>
          <a:xfrm>
            <a:off x="4657725" y="0"/>
            <a:ext cx="4486275" cy="2847975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5" y="2916873"/>
            <a:ext cx="4486275" cy="104330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Hải âu bay suốt ngày trên mặt biển. Đôi khi, chúng đậu ngay trên </a:t>
            </a:r>
            <a:r>
              <a:rPr lang="vi-VN" sz="1300" dirty="0" smtClean="0">
                <a:effectLst/>
                <a:latin typeface="Arial"/>
                <a:ea typeface="Arial"/>
              </a:rPr>
              <a:t>m</a:t>
            </a:r>
            <a:r>
              <a:rPr lang="en-US" sz="1300" dirty="0" smtClean="0">
                <a:latin typeface="Arial"/>
                <a:ea typeface="Arial"/>
              </a:rPr>
              <a:t>ặ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nước dập dềnh. Khi trời </a:t>
            </a:r>
            <a:r>
              <a:rPr lang="vi-VN" sz="1300" dirty="0" smtClean="0">
                <a:effectLst/>
                <a:latin typeface="Arial"/>
                <a:ea typeface="Arial"/>
              </a:rPr>
              <a:t>s</a:t>
            </a:r>
            <a:r>
              <a:rPr lang="en-US" sz="1300" dirty="0" smtClean="0">
                <a:latin typeface="Arial"/>
                <a:ea typeface="Arial"/>
              </a:rPr>
              <a:t>ắ</a:t>
            </a:r>
            <a:r>
              <a:rPr lang="vi-VN" sz="1300" dirty="0" smtClean="0">
                <a:effectLst/>
                <a:latin typeface="Arial"/>
                <a:ea typeface="Arial"/>
              </a:rPr>
              <a:t>p </a:t>
            </a:r>
            <a:r>
              <a:rPr lang="vi-VN" sz="1300" dirty="0">
                <a:effectLst/>
                <a:latin typeface="Arial"/>
                <a:ea typeface="Arial"/>
              </a:rPr>
              <a:t>có bão, chúng bay thành đàn tìm nơi trú ẩn. Vì vậy, </a:t>
            </a:r>
            <a:r>
              <a:rPr lang="vi-VN" sz="1300" dirty="0" smtClean="0">
                <a:effectLst/>
                <a:latin typeface="Arial"/>
                <a:ea typeface="Arial"/>
              </a:rPr>
              <a:t>h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i </a:t>
            </a:r>
            <a:r>
              <a:rPr lang="vi-VN" sz="1300" dirty="0">
                <a:effectLst/>
                <a:latin typeface="Arial"/>
                <a:ea typeface="Arial"/>
              </a:rPr>
              <a:t>âu được gọi là loài chim báo </a:t>
            </a:r>
            <a:r>
              <a:rPr lang="vi-VN" sz="1300" dirty="0" smtClean="0">
                <a:effectLst/>
                <a:latin typeface="Arial"/>
                <a:ea typeface="Arial"/>
              </a:rPr>
              <a:t>bão.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 smtClean="0">
                <a:effectLst/>
                <a:latin typeface="Arial"/>
                <a:ea typeface="Arial"/>
              </a:rPr>
              <a:t>Chúng </a:t>
            </a:r>
            <a:r>
              <a:rPr lang="vi-VN" sz="1300" dirty="0">
                <a:effectLst/>
                <a:latin typeface="Arial"/>
                <a:ea typeface="Arial"/>
              </a:rPr>
              <a:t>cũng được coi </a:t>
            </a:r>
            <a:r>
              <a:rPr lang="vi-VN" sz="1300" dirty="0" smtClean="0">
                <a:effectLst/>
                <a:latin typeface="Arial"/>
                <a:ea typeface="Arial"/>
              </a:rPr>
              <a:t>l</a:t>
            </a:r>
            <a:r>
              <a:rPr lang="en-US" sz="1300" dirty="0">
                <a:latin typeface="Arial"/>
                <a:ea typeface="Arial"/>
              </a:rPr>
              <a:t>à</a:t>
            </a:r>
            <a:r>
              <a:rPr lang="vi-VN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>
                <a:effectLst/>
                <a:latin typeface="Arial"/>
                <a:ea typeface="Arial"/>
              </a:rPr>
              <a:t>bạn của những người đi biển.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6" name="Shape 656"/>
          <p:cNvPicPr/>
          <p:nvPr/>
        </p:nvPicPr>
        <p:blipFill>
          <a:blip r:embed="rId5"/>
          <a:stretch/>
        </p:blipFill>
        <p:spPr>
          <a:xfrm>
            <a:off x="0" y="0"/>
            <a:ext cx="4352925" cy="2847975"/>
          </a:xfrm>
          <a:prstGeom prst="rect">
            <a:avLst/>
          </a:prstGeom>
        </p:spPr>
      </p:pic>
      <p:sp>
        <p:nvSpPr>
          <p:cNvPr id="7" name="Shape 660"/>
          <p:cNvSpPr txBox="1"/>
          <p:nvPr/>
        </p:nvSpPr>
        <p:spPr>
          <a:xfrm>
            <a:off x="152400" y="2926398"/>
            <a:ext cx="4200525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Hâi âu là loài chim của biển </a:t>
            </a:r>
            <a:r>
              <a:rPr lang="vi-VN" sz="1300" dirty="0" smtClean="0">
                <a:effectLst/>
                <a:latin typeface="Arial"/>
                <a:ea typeface="Arial"/>
              </a:rPr>
              <a:t>c</a:t>
            </a:r>
            <a:r>
              <a:rPr lang="en-US" sz="1300" dirty="0">
                <a:latin typeface="Uberhölme" pitchFamily="2" charset="0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. </a:t>
            </a:r>
            <a:r>
              <a:rPr lang="vi-VN" sz="1300" dirty="0">
                <a:effectLst/>
                <a:latin typeface="Arial"/>
                <a:ea typeface="Arial"/>
              </a:rPr>
              <a:t>Chúng có </a:t>
            </a:r>
            <a:r>
              <a:rPr lang="vi-VN" sz="1300" dirty="0" smtClean="0">
                <a:effectLst/>
                <a:latin typeface="Arial"/>
                <a:ea typeface="Arial"/>
              </a:rPr>
              <a:t>s</a:t>
            </a:r>
            <a:r>
              <a:rPr lang="en-US" sz="1300" dirty="0">
                <a:latin typeface="Uberhölme" pitchFamily="2" charset="0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i </a:t>
            </a:r>
            <a:r>
              <a:rPr lang="vi-VN" sz="1300" dirty="0">
                <a:effectLst/>
                <a:latin typeface="Arial"/>
                <a:ea typeface="Arial"/>
              </a:rPr>
              <a:t>cánh lớn, nên có thể bay </a:t>
            </a:r>
            <a:r>
              <a:rPr lang="vi-VN" sz="1300" dirty="0" smtClean="0">
                <a:effectLst/>
                <a:latin typeface="Arial"/>
                <a:ea typeface="Arial"/>
              </a:rPr>
              <a:t>r</a:t>
            </a:r>
            <a:r>
              <a:rPr lang="en-US" sz="1300" dirty="0">
                <a:latin typeface="Uberhölme" pitchFamily="2" charset="0"/>
                <a:ea typeface="Arial"/>
              </a:rPr>
              <a:t>â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xa, vượt qua </a:t>
            </a:r>
            <a:r>
              <a:rPr lang="vi-VN" sz="1300" dirty="0" smtClean="0">
                <a:effectLst/>
                <a:latin typeface="Arial"/>
                <a:ea typeface="Arial"/>
              </a:rPr>
              <a:t>c</a:t>
            </a:r>
            <a:r>
              <a:rPr lang="en-US" sz="1300" dirty="0">
                <a:latin typeface="Uberhölme" pitchFamily="2" charset="0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>
                <a:effectLst/>
                <a:latin typeface="Arial"/>
                <a:ea typeface="Arial"/>
              </a:rPr>
              <a:t>những đại dương mênh mông. Hài âu còn bơi </a:t>
            </a:r>
            <a:r>
              <a:rPr lang="vi-VN" sz="1300" dirty="0" smtClean="0">
                <a:effectLst/>
                <a:latin typeface="Arial"/>
                <a:ea typeface="Arial"/>
              </a:rPr>
              <a:t>r</a:t>
            </a:r>
            <a:r>
              <a:rPr lang="en-US" sz="1300" dirty="0" smtClean="0">
                <a:latin typeface="Uberhölme" pitchFamily="2" charset="0"/>
                <a:ea typeface="Arial"/>
              </a:rPr>
              <a:t>ấ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giỏi nhờ </a:t>
            </a:r>
            <a:r>
              <a:rPr lang="vi-VN" sz="1300" dirty="0" smtClean="0">
                <a:effectLst/>
                <a:latin typeface="Arial"/>
                <a:ea typeface="Arial"/>
              </a:rPr>
              <a:t>ch</a:t>
            </a:r>
            <a:r>
              <a:rPr lang="en-US" sz="1300" dirty="0">
                <a:latin typeface="Uberhölme" pitchFamily="2" charset="0"/>
                <a:ea typeface="Arial"/>
              </a:rPr>
              <a:t>â</a:t>
            </a:r>
            <a:r>
              <a:rPr lang="vi-VN" sz="1300" dirty="0" smtClean="0">
                <a:effectLst/>
                <a:latin typeface="Arial"/>
                <a:ea typeface="Arial"/>
              </a:rPr>
              <a:t>n </a:t>
            </a:r>
            <a:r>
              <a:rPr lang="vi-VN" sz="1300" dirty="0">
                <a:effectLst/>
                <a:latin typeface="Arial"/>
                <a:ea typeface="Arial"/>
              </a:rPr>
              <a:t>của chúng có màng như chân vịt.</a:t>
            </a:r>
            <a:endParaRPr lang="en-US" sz="1300" dirty="0">
              <a:effectLst/>
              <a:latin typeface="Uberhölme" pitchFamily="2" charset="0"/>
              <a:ea typeface="Arial"/>
            </a:endParaRPr>
          </a:p>
        </p:txBody>
      </p:sp>
      <p:pic>
        <p:nvPicPr>
          <p:cNvPr id="2" name="410_20200508104540_loai-chim-cua-bien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2925" y="-21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0056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4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4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4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4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2400" b="1" dirty="0">
              <a:solidFill>
                <a:srgbClr val="F14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4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4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24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4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24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2400" dirty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2400" dirty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400" dirty="0">
              <a:solidFill>
                <a:srgbClr val="F14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23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0782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7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7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7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7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2700" b="1" dirty="0">
              <a:solidFill>
                <a:srgbClr val="F14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700" dirty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7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27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7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27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2700" dirty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2700" dirty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700" dirty="0">
              <a:solidFill>
                <a:srgbClr val="F14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692602" y="827773"/>
            <a:ext cx="1378884" cy="352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530411" y="1215244"/>
            <a:ext cx="1647266" cy="10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138550" y="444698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819308" y="1225607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63827" y="1695665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189234" y="2077849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807137" y="2110073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822302" y="2840272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811670" y="2840272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231564" y="3277223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14511" y="3347061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229992" y="3692343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019932" y="83186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569946" y="1316440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29043" y="439932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419494" y="1675207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410644" y="2092970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267185" y="2901842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302758" y="3638569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402154" y="3650005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8242" y="-296568"/>
            <a:ext cx="9143999" cy="60782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7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7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7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7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2700" b="1" dirty="0">
              <a:solidFill>
                <a:srgbClr val="F14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700" dirty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7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27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7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27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2700" dirty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2700" dirty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700" dirty="0">
              <a:solidFill>
                <a:srgbClr val="F14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16688" y="23377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286883"/>
            <a:ext cx="9143999" cy="60782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7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7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7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700" b="1" dirty="0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14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2700" b="1" dirty="0">
              <a:solidFill>
                <a:srgbClr val="F14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700" dirty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7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700" dirty="0" smtClean="0">
                <a:solidFill>
                  <a:schemeClr val="accent1">
                    <a:lumMod val="75000"/>
                  </a:schemeClr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7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7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27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7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27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2700" dirty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2700" dirty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700" dirty="0">
              <a:solidFill>
                <a:srgbClr val="F14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414</Words>
  <Application>Microsoft Office PowerPoint</Application>
  <PresentationFormat>On-screen Show (16:9)</PresentationFormat>
  <Paragraphs>100</Paragraphs>
  <Slides>26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华康少女文字W5</vt:lpstr>
      <vt:lpstr>宋体</vt:lpstr>
      <vt:lpstr>Calibri</vt:lpstr>
      <vt:lpstr>Arial-Rounded</vt:lpstr>
      <vt:lpstr>DFPOP1-W9</vt:lpstr>
      <vt:lpstr>HL Hoctro</vt:lpstr>
      <vt:lpstr>Times New Roman</vt:lpstr>
      <vt:lpstr>UTM Avo</vt:lpstr>
      <vt:lpstr>Uberhölme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HH</cp:lastModifiedBy>
  <cp:revision>48</cp:revision>
  <dcterms:created xsi:type="dcterms:W3CDTF">2020-08-13T09:19:08Z</dcterms:created>
  <dcterms:modified xsi:type="dcterms:W3CDTF">2021-04-03T10:52:03Z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