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259" r:id="rId2"/>
    <p:sldId id="273" r:id="rId3"/>
    <p:sldId id="275" r:id="rId4"/>
    <p:sldId id="277" r:id="rId5"/>
    <p:sldId id="278" r:id="rId6"/>
    <p:sldId id="279" r:id="rId7"/>
    <p:sldId id="280" r:id="rId8"/>
    <p:sldId id="263" r:id="rId9"/>
    <p:sldId id="284" r:id="rId10"/>
    <p:sldId id="264" r:id="rId11"/>
    <p:sldId id="281" r:id="rId12"/>
    <p:sldId id="286" r:id="rId13"/>
    <p:sldId id="282" r:id="rId14"/>
    <p:sldId id="285" r:id="rId15"/>
    <p:sldId id="287" r:id="rId16"/>
    <p:sldId id="268" r:id="rId17"/>
    <p:sldId id="269" r:id="rId18"/>
    <p:sldId id="270" r:id="rId19"/>
    <p:sldId id="271" r:id="rId20"/>
    <p:sldId id="272" r:id="rId21"/>
    <p:sldId id="288" r:id="rId22"/>
  </p:sldIdLst>
  <p:sldSz cx="12192000" cy="6858000"/>
  <p:notesSz cx="6858000" cy="9144000"/>
  <p:custDataLst>
    <p:tags r:id="rId24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422C16"/>
    <a:srgbClr val="0C788E"/>
    <a:srgbClr val="006666"/>
    <a:srgbClr val="0099CC"/>
    <a:srgbClr val="E0C0A0"/>
    <a:srgbClr val="DDDDDD"/>
    <a:srgbClr val="361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7" autoAdjust="0"/>
    <p:restoredTop sz="82320" autoAdjust="0"/>
  </p:normalViewPr>
  <p:slideViewPr>
    <p:cSldViewPr>
      <p:cViewPr varScale="1">
        <p:scale>
          <a:sx n="83" d="100"/>
          <a:sy n="83" d="100"/>
        </p:scale>
        <p:origin x="124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image" Target="../media/image1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D4838-B652-412D-BF33-480BC5728A0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C1AB99-DFAF-429D-AD68-190C0660C52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</a:t>
          </a:r>
        </a:p>
      </dgm:t>
    </dgm:pt>
    <dgm:pt modelId="{06EC831E-6D43-42D3-92EB-14F03ABDCDD9}" type="parTrans" cxnId="{4D9D96A5-85F6-4964-8E51-33179E38C1D2}">
      <dgm:prSet/>
      <dgm:spPr/>
      <dgm:t>
        <a:bodyPr/>
        <a:lstStyle/>
        <a:p>
          <a:endParaRPr lang="en-US"/>
        </a:p>
      </dgm:t>
    </dgm:pt>
    <dgm:pt modelId="{AA14228D-F87A-468B-A06B-4EA282D93041}" type="sibTrans" cxnId="{4D9D96A5-85F6-4964-8E51-33179E38C1D2}">
      <dgm:prSet/>
      <dgm:spPr/>
      <dgm:t>
        <a:bodyPr/>
        <a:lstStyle/>
        <a:p>
          <a:endParaRPr lang="en-US"/>
        </a:p>
      </dgm:t>
    </dgm:pt>
    <dgm:pt modelId="{AC2FBBB4-C5F1-47EF-887F-488113F9AA9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endParaRPr lang="en-US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A3DA8-BA18-4CC9-BC37-ED06DCA24895}" type="parTrans" cxnId="{C55C06FA-003B-41A0-BB97-9E052D841E86}">
      <dgm:prSet/>
      <dgm:spPr/>
      <dgm:t>
        <a:bodyPr/>
        <a:lstStyle/>
        <a:p>
          <a:endParaRPr lang="en-US"/>
        </a:p>
      </dgm:t>
    </dgm:pt>
    <dgm:pt modelId="{D97EF1BF-E76D-422C-AD6D-219D1E0DE2BC}" type="sibTrans" cxnId="{C55C06FA-003B-41A0-BB97-9E052D841E8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868503E-20E7-4F33-B5D3-8D7B56F437FB}">
          <dgm:prSet phldrT="[Text]" custT="1">
            <dgm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14:m>
                <m:oMath xmlns:m="http://schemas.openxmlformats.org/officeDocument/2006/math">
                  <m:f>
                    <m:fPr>
                      <m:ctrlP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num>
                    <m:den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den>
                  </m:f>
                </m:oMath>
              </a14:m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dgm:t>
        </dgm:pt>
      </mc:Choice>
      <mc:Fallback xmlns="">
        <dgm:pt modelId="{2868503E-20E7-4F33-B5D3-8D7B56F437FB}">
          <dgm:prSet phldrT="[Text]" custT="1">
            <dgm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sz="2800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𝟑/𝟒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dgm:t>
        </dgm:pt>
      </mc:Fallback>
    </mc:AlternateContent>
    <dgm:pt modelId="{B36F64C9-0A8D-4A82-95B5-0F29D0D9288F}" type="parTrans" cxnId="{C886EFF5-F35E-4E0E-B507-BAFA3B8EE92A}">
      <dgm:prSet/>
      <dgm:spPr/>
      <dgm:t>
        <a:bodyPr/>
        <a:lstStyle/>
        <a:p>
          <a:endParaRPr lang="en-US"/>
        </a:p>
      </dgm:t>
    </dgm:pt>
    <dgm:pt modelId="{F1728A0C-9D75-4DD4-B114-6AF649F1CF4F}" type="sibTrans" cxnId="{C886EFF5-F35E-4E0E-B507-BAFA3B8EE92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1E2D3F7-6FB9-424F-84AE-DA356BE1377D}">
          <dgm:prSet phldrT="[Text]" custT="1">
            <dgm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14:m>
                <m:oMath xmlns:m="http://schemas.openxmlformats.org/officeDocument/2006/math">
                  <m:f>
                    <m:fPr>
                      <m:ctrlP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num>
                    <m:den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den>
                  </m:f>
                  <m:r>
                    <a:rPr lang="en-US" sz="28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do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ngòi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đắp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dgm:t>
        </dgm:pt>
      </mc:Choice>
      <mc:Fallback xmlns="">
        <dgm:pt modelId="{31E2D3F7-6FB9-424F-84AE-DA356BE1377D}">
          <dgm:prSet phldrT="[Text]" custT="1">
            <dgm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sz="2800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𝟏/(𝟒 ) 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do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ngòi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đắp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dgm:t>
        </dgm:pt>
      </mc:Fallback>
    </mc:AlternateContent>
    <dgm:pt modelId="{F032874F-28C0-42CE-ABDB-43BD66729E7B}" type="parTrans" cxnId="{5397AA6B-CE63-4DF2-936B-F972489ED01B}">
      <dgm:prSet/>
      <dgm:spPr/>
      <dgm:t>
        <a:bodyPr/>
        <a:lstStyle/>
        <a:p>
          <a:endParaRPr lang="en-US"/>
        </a:p>
      </dgm:t>
    </dgm:pt>
    <dgm:pt modelId="{20A8ADBC-A048-4E3B-B7C4-370E3F8B0B20}" type="sibTrans" cxnId="{5397AA6B-CE63-4DF2-936B-F972489ED01B}">
      <dgm:prSet/>
      <dgm:spPr/>
      <dgm:t>
        <a:bodyPr/>
        <a:lstStyle/>
        <a:p>
          <a:endParaRPr lang="en-US"/>
        </a:p>
      </dgm:t>
    </dgm:pt>
    <dgm:pt modelId="{91D55CE4-DF48-4EDF-8917-13364A60A54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80F2C-DCEE-482E-AAE1-D23914FD24B6}" type="parTrans" cxnId="{12A25B1E-12DD-4BC9-A1C7-54D6387987F7}">
      <dgm:prSet/>
      <dgm:spPr/>
      <dgm:t>
        <a:bodyPr/>
        <a:lstStyle/>
        <a:p>
          <a:endParaRPr lang="en-US"/>
        </a:p>
      </dgm:t>
    </dgm:pt>
    <dgm:pt modelId="{D39D40C8-C4D3-45CA-845B-B0D8D547CD29}" type="sibTrans" cxnId="{12A25B1E-12DD-4BC9-A1C7-54D6387987F7}">
      <dgm:prSet/>
      <dgm:spPr/>
      <dgm:t>
        <a:bodyPr/>
        <a:lstStyle/>
        <a:p>
          <a:endParaRPr lang="en-US"/>
        </a:p>
      </dgm:t>
    </dgm:pt>
    <dgm:pt modelId="{065C7684-84B9-424B-B434-65B877414FA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apatit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boxit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dầu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mỏ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,….</a:t>
          </a:r>
        </a:p>
      </dgm:t>
    </dgm:pt>
    <dgm:pt modelId="{1351E771-086A-4CC6-99B8-21EBF0E01867}" type="parTrans" cxnId="{073DA8B0-3EBA-4686-A1B9-1C895A0476D3}">
      <dgm:prSet/>
      <dgm:spPr/>
      <dgm:t>
        <a:bodyPr/>
        <a:lstStyle/>
        <a:p>
          <a:endParaRPr lang="en-US"/>
        </a:p>
      </dgm:t>
    </dgm:pt>
    <dgm:pt modelId="{670F797D-2086-4408-90FF-FE3B81E64DE9}" type="sibTrans" cxnId="{073DA8B0-3EBA-4686-A1B9-1C895A0476D3}">
      <dgm:prSet/>
      <dgm:spPr/>
      <dgm:t>
        <a:bodyPr/>
        <a:lstStyle/>
        <a:p>
          <a:endParaRPr lang="en-US"/>
        </a:p>
      </dgm:t>
    </dgm:pt>
    <dgm:pt modelId="{C8B30804-DF01-47B6-958D-2013C8531CC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Quảng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Ninh</a:t>
          </a:r>
          <a:endParaRPr lang="en-US" sz="28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F2521-88EB-4147-937F-E11D25AE8E12}" type="parTrans" cxnId="{A0BC29A0-8636-49EC-82DE-F26004B46FBE}">
      <dgm:prSet/>
      <dgm:spPr/>
      <dgm:t>
        <a:bodyPr/>
        <a:lstStyle/>
        <a:p>
          <a:endParaRPr lang="en-US"/>
        </a:p>
      </dgm:t>
    </dgm:pt>
    <dgm:pt modelId="{A3C712C0-A7BE-4505-8F5B-64E7B33E1F9F}" type="sibTrans" cxnId="{A0BC29A0-8636-49EC-82DE-F26004B46FBE}">
      <dgm:prSet/>
      <dgm:spPr/>
      <dgm:t>
        <a:bodyPr/>
        <a:lstStyle/>
        <a:p>
          <a:endParaRPr lang="en-US"/>
        </a:p>
      </dgm:t>
    </dgm:pt>
    <dgm:pt modelId="{6DA3075C-71AC-4A15-8E1D-2B25211B3BC2}" type="pres">
      <dgm:prSet presAssocID="{54CD4838-B652-412D-BF33-480BC5728A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7F91AFF-FBC0-436F-A2F8-3F0188E31A79}" type="pres">
      <dgm:prSet presAssocID="{9AC1AB99-DFAF-429D-AD68-190C0660C525}" presName="root1" presStyleCnt="0"/>
      <dgm:spPr/>
    </dgm:pt>
    <dgm:pt modelId="{D5B991E2-5B54-42C8-A127-FCCF8C3269E3}" type="pres">
      <dgm:prSet presAssocID="{9AC1AB99-DFAF-429D-AD68-190C0660C525}" presName="LevelOneTextNode" presStyleLbl="node0" presStyleIdx="0" presStyleCnt="1" custScaleX="89945" custScaleY="78085" custLinFactNeighborX="-3680" custLinFactNeighborY="-5565">
        <dgm:presLayoutVars>
          <dgm:chPref val="3"/>
        </dgm:presLayoutVars>
      </dgm:prSet>
      <dgm:spPr/>
    </dgm:pt>
    <dgm:pt modelId="{5D71737F-10AC-4594-8F16-29AF5362A094}" type="pres">
      <dgm:prSet presAssocID="{9AC1AB99-DFAF-429D-AD68-190C0660C525}" presName="level2hierChild" presStyleCnt="0"/>
      <dgm:spPr/>
    </dgm:pt>
    <dgm:pt modelId="{9DAA38E3-343B-4DF7-921F-02349D89F4EB}" type="pres">
      <dgm:prSet presAssocID="{17CA3DA8-BA18-4CC9-BC37-ED06DCA24895}" presName="conn2-1" presStyleLbl="parChTrans1D2" presStyleIdx="0" presStyleCnt="2"/>
      <dgm:spPr/>
    </dgm:pt>
    <dgm:pt modelId="{82C92FD6-72B8-4986-BED7-340874BD6668}" type="pres">
      <dgm:prSet presAssocID="{17CA3DA8-BA18-4CC9-BC37-ED06DCA24895}" presName="connTx" presStyleLbl="parChTrans1D2" presStyleIdx="0" presStyleCnt="2"/>
      <dgm:spPr/>
    </dgm:pt>
    <dgm:pt modelId="{9DE3B313-AF48-4350-B00D-4A3CCF52A1B5}" type="pres">
      <dgm:prSet presAssocID="{AC2FBBB4-C5F1-47EF-887F-488113F9AA9D}" presName="root2" presStyleCnt="0"/>
      <dgm:spPr/>
    </dgm:pt>
    <dgm:pt modelId="{8ED8284A-941E-4251-B020-7BEDF7CF6040}" type="pres">
      <dgm:prSet presAssocID="{AC2FBBB4-C5F1-47EF-887F-488113F9AA9D}" presName="LevelTwoTextNode" presStyleLbl="node2" presStyleIdx="0" presStyleCnt="2" custScaleX="76933" custScaleY="73680" custLinFactNeighborX="-827" custLinFactNeighborY="-18876">
        <dgm:presLayoutVars>
          <dgm:chPref val="3"/>
        </dgm:presLayoutVars>
      </dgm:prSet>
      <dgm:spPr/>
    </dgm:pt>
    <dgm:pt modelId="{73736BC3-47C7-4D86-9041-06557CDD55E2}" type="pres">
      <dgm:prSet presAssocID="{AC2FBBB4-C5F1-47EF-887F-488113F9AA9D}" presName="level3hierChild" presStyleCnt="0"/>
      <dgm:spPr/>
    </dgm:pt>
    <dgm:pt modelId="{925893E1-319B-4DCC-AD13-74ADA4DF527D}" type="pres">
      <dgm:prSet presAssocID="{B36F64C9-0A8D-4A82-95B5-0F29D0D9288F}" presName="conn2-1" presStyleLbl="parChTrans1D3" presStyleIdx="0" presStyleCnt="4"/>
      <dgm:spPr/>
    </dgm:pt>
    <dgm:pt modelId="{39D6E63A-BF6E-48B0-9D32-5D608E47DAB2}" type="pres">
      <dgm:prSet presAssocID="{B36F64C9-0A8D-4A82-95B5-0F29D0D9288F}" presName="connTx" presStyleLbl="parChTrans1D3" presStyleIdx="0" presStyleCnt="4"/>
      <dgm:spPr/>
    </dgm:pt>
    <dgm:pt modelId="{F7460F35-7896-467B-96B8-C2B69FAC999F}" type="pres">
      <dgm:prSet presAssocID="{2868503E-20E7-4F33-B5D3-8D7B56F437FB}" presName="root2" presStyleCnt="0"/>
      <dgm:spPr/>
    </dgm:pt>
    <dgm:pt modelId="{57C0FE48-21D1-44C7-B6BD-171B72B4D394}" type="pres">
      <dgm:prSet presAssocID="{2868503E-20E7-4F33-B5D3-8D7B56F437FB}" presName="LevelTwoTextNode" presStyleLbl="node3" presStyleIdx="0" presStyleCnt="4" custScaleX="214637" custLinFactNeighborX="17390" custLinFactNeighborY="-40285">
        <dgm:presLayoutVars>
          <dgm:chPref val="3"/>
        </dgm:presLayoutVars>
      </dgm:prSet>
      <dgm:spPr/>
    </dgm:pt>
    <dgm:pt modelId="{F22941A6-9683-41A1-A8A5-EACE7BCC1AF8}" type="pres">
      <dgm:prSet presAssocID="{2868503E-20E7-4F33-B5D3-8D7B56F437FB}" presName="level3hierChild" presStyleCnt="0"/>
      <dgm:spPr/>
    </dgm:pt>
    <dgm:pt modelId="{E0BE7F55-0A13-4946-9536-F81E5B5E6FA0}" type="pres">
      <dgm:prSet presAssocID="{F032874F-28C0-42CE-ABDB-43BD66729E7B}" presName="conn2-1" presStyleLbl="parChTrans1D3" presStyleIdx="1" presStyleCnt="4"/>
      <dgm:spPr/>
    </dgm:pt>
    <dgm:pt modelId="{1DE81960-6366-41F4-8844-112DFE4A3A83}" type="pres">
      <dgm:prSet presAssocID="{F032874F-28C0-42CE-ABDB-43BD66729E7B}" presName="connTx" presStyleLbl="parChTrans1D3" presStyleIdx="1" presStyleCnt="4"/>
      <dgm:spPr/>
    </dgm:pt>
    <dgm:pt modelId="{85B2F2F1-AD63-4183-8BC6-DF976C9840A1}" type="pres">
      <dgm:prSet presAssocID="{31E2D3F7-6FB9-424F-84AE-DA356BE1377D}" presName="root2" presStyleCnt="0"/>
      <dgm:spPr/>
    </dgm:pt>
    <dgm:pt modelId="{16BE92CF-CCEC-4DBB-BF5C-94987E56F14A}" type="pres">
      <dgm:prSet presAssocID="{31E2D3F7-6FB9-424F-84AE-DA356BE1377D}" presName="LevelTwoTextNode" presStyleLbl="node3" presStyleIdx="1" presStyleCnt="4" custScaleX="203544" custLinFactNeighborX="17390" custLinFactNeighborY="-18403">
        <dgm:presLayoutVars>
          <dgm:chPref val="3"/>
        </dgm:presLayoutVars>
      </dgm:prSet>
      <dgm:spPr/>
    </dgm:pt>
    <dgm:pt modelId="{0E260580-0A2F-4ADC-8CFF-DC3A5F295CAD}" type="pres">
      <dgm:prSet presAssocID="{31E2D3F7-6FB9-424F-84AE-DA356BE1377D}" presName="level3hierChild" presStyleCnt="0"/>
      <dgm:spPr/>
    </dgm:pt>
    <dgm:pt modelId="{EF98E007-62EB-46E3-94CA-7AE4763F18E3}" type="pres">
      <dgm:prSet presAssocID="{BC880F2C-DCEE-482E-AAE1-D23914FD24B6}" presName="conn2-1" presStyleLbl="parChTrans1D2" presStyleIdx="1" presStyleCnt="2"/>
      <dgm:spPr/>
    </dgm:pt>
    <dgm:pt modelId="{DE47BC8F-0D35-44A9-9DF2-471426F3EDA5}" type="pres">
      <dgm:prSet presAssocID="{BC880F2C-DCEE-482E-AAE1-D23914FD24B6}" presName="connTx" presStyleLbl="parChTrans1D2" presStyleIdx="1" presStyleCnt="2"/>
      <dgm:spPr/>
    </dgm:pt>
    <dgm:pt modelId="{57238642-EE10-4B5E-8125-5D6254B8DB56}" type="pres">
      <dgm:prSet presAssocID="{91D55CE4-DF48-4EDF-8917-13364A60A541}" presName="root2" presStyleCnt="0"/>
      <dgm:spPr/>
    </dgm:pt>
    <dgm:pt modelId="{F909DCC8-0746-4030-96AE-C55B01C96A76}" type="pres">
      <dgm:prSet presAssocID="{91D55CE4-DF48-4EDF-8917-13364A60A541}" presName="LevelTwoTextNode" presStyleLbl="node2" presStyleIdx="1" presStyleCnt="2" custScaleX="84750" custScaleY="83269" custLinFactNeighborX="-827" custLinFactNeighborY="21977">
        <dgm:presLayoutVars>
          <dgm:chPref val="3"/>
        </dgm:presLayoutVars>
      </dgm:prSet>
      <dgm:spPr/>
    </dgm:pt>
    <dgm:pt modelId="{90631589-9137-4ED1-869F-78C91D7A2AC1}" type="pres">
      <dgm:prSet presAssocID="{91D55CE4-DF48-4EDF-8917-13364A60A541}" presName="level3hierChild" presStyleCnt="0"/>
      <dgm:spPr/>
    </dgm:pt>
    <dgm:pt modelId="{39841B24-0E9F-4B47-9F23-CB35FD2DF775}" type="pres">
      <dgm:prSet presAssocID="{1351E771-086A-4CC6-99B8-21EBF0E01867}" presName="conn2-1" presStyleLbl="parChTrans1D3" presStyleIdx="2" presStyleCnt="4"/>
      <dgm:spPr/>
    </dgm:pt>
    <dgm:pt modelId="{627F0764-916D-48BA-AEA5-2C336D5A6699}" type="pres">
      <dgm:prSet presAssocID="{1351E771-086A-4CC6-99B8-21EBF0E01867}" presName="connTx" presStyleLbl="parChTrans1D3" presStyleIdx="2" presStyleCnt="4"/>
      <dgm:spPr/>
    </dgm:pt>
    <dgm:pt modelId="{E8648CBD-63A7-433C-9E1B-46ECB62D7371}" type="pres">
      <dgm:prSet presAssocID="{065C7684-84B9-424B-B434-65B877414FA0}" presName="root2" presStyleCnt="0"/>
      <dgm:spPr/>
    </dgm:pt>
    <dgm:pt modelId="{1703F788-48E0-49A7-856B-058AD20AA257}" type="pres">
      <dgm:prSet presAssocID="{065C7684-84B9-424B-B434-65B877414FA0}" presName="LevelTwoTextNode" presStyleLbl="node3" presStyleIdx="2" presStyleCnt="4" custScaleX="214657" custScaleY="112698" custLinFactNeighborX="3521" custLinFactNeighborY="16515">
        <dgm:presLayoutVars>
          <dgm:chPref val="3"/>
        </dgm:presLayoutVars>
      </dgm:prSet>
      <dgm:spPr/>
    </dgm:pt>
    <dgm:pt modelId="{EAB5F377-EFE4-4501-8B3D-593983D38F33}" type="pres">
      <dgm:prSet presAssocID="{065C7684-84B9-424B-B434-65B877414FA0}" presName="level3hierChild" presStyleCnt="0"/>
      <dgm:spPr/>
    </dgm:pt>
    <dgm:pt modelId="{86782A17-BFC5-4B66-82E9-FC381EED7ACC}" type="pres">
      <dgm:prSet presAssocID="{57FF2521-88EB-4147-937F-E11D25AE8E12}" presName="conn2-1" presStyleLbl="parChTrans1D3" presStyleIdx="3" presStyleCnt="4"/>
      <dgm:spPr/>
    </dgm:pt>
    <dgm:pt modelId="{9EBDAF61-B70A-46D2-BC96-33E9B39FCD6B}" type="pres">
      <dgm:prSet presAssocID="{57FF2521-88EB-4147-937F-E11D25AE8E12}" presName="connTx" presStyleLbl="parChTrans1D3" presStyleIdx="3" presStyleCnt="4"/>
      <dgm:spPr/>
    </dgm:pt>
    <dgm:pt modelId="{83D54076-DC90-450B-9F60-0B240633049E}" type="pres">
      <dgm:prSet presAssocID="{C8B30804-DF01-47B6-958D-2013C8531CC7}" presName="root2" presStyleCnt="0"/>
      <dgm:spPr/>
    </dgm:pt>
    <dgm:pt modelId="{45E39294-7C4B-4287-A181-AC0C13284AE5}" type="pres">
      <dgm:prSet presAssocID="{C8B30804-DF01-47B6-958D-2013C8531CC7}" presName="LevelTwoTextNode" presStyleLbl="node3" presStyleIdx="3" presStyleCnt="4" custScaleX="128641" custLinFactNeighborX="12832" custLinFactNeighborY="42513">
        <dgm:presLayoutVars>
          <dgm:chPref val="3"/>
        </dgm:presLayoutVars>
      </dgm:prSet>
      <dgm:spPr/>
    </dgm:pt>
    <dgm:pt modelId="{778C3171-429B-439E-8597-494096DD9D7F}" type="pres">
      <dgm:prSet presAssocID="{C8B30804-DF01-47B6-958D-2013C8531CC7}" presName="level3hierChild" presStyleCnt="0"/>
      <dgm:spPr/>
    </dgm:pt>
  </dgm:ptLst>
  <dgm:cxnLst>
    <dgm:cxn modelId="{90B6B911-DB7B-417A-A591-6D6035E9112E}" type="presOf" srcId="{1351E771-086A-4CC6-99B8-21EBF0E01867}" destId="{39841B24-0E9F-4B47-9F23-CB35FD2DF775}" srcOrd="0" destOrd="0" presId="urn:microsoft.com/office/officeart/2005/8/layout/hierarchy2"/>
    <dgm:cxn modelId="{12A25B1E-12DD-4BC9-A1C7-54D6387987F7}" srcId="{9AC1AB99-DFAF-429D-AD68-190C0660C525}" destId="{91D55CE4-DF48-4EDF-8917-13364A60A541}" srcOrd="1" destOrd="0" parTransId="{BC880F2C-DCEE-482E-AAE1-D23914FD24B6}" sibTransId="{D39D40C8-C4D3-45CA-845B-B0D8D547CD29}"/>
    <dgm:cxn modelId="{5DFD7623-B9B0-4782-98A2-460ECA275BB9}" type="presOf" srcId="{B36F64C9-0A8D-4A82-95B5-0F29D0D9288F}" destId="{39D6E63A-BF6E-48B0-9D32-5D608E47DAB2}" srcOrd="1" destOrd="0" presId="urn:microsoft.com/office/officeart/2005/8/layout/hierarchy2"/>
    <dgm:cxn modelId="{1FC85F36-8432-4FF2-801B-80483B10F3D7}" type="presOf" srcId="{1351E771-086A-4CC6-99B8-21EBF0E01867}" destId="{627F0764-916D-48BA-AEA5-2C336D5A6699}" srcOrd="1" destOrd="0" presId="urn:microsoft.com/office/officeart/2005/8/layout/hierarchy2"/>
    <dgm:cxn modelId="{D80DB64A-44C7-427A-9D20-92CDAA1CD29D}" type="presOf" srcId="{31E2D3F7-6FB9-424F-84AE-DA356BE1377D}" destId="{16BE92CF-CCEC-4DBB-BF5C-94987E56F14A}" srcOrd="0" destOrd="0" presId="urn:microsoft.com/office/officeart/2005/8/layout/hierarchy2"/>
    <dgm:cxn modelId="{34E63E4B-1DAD-4CB0-AA38-73865F3EDBA8}" type="presOf" srcId="{B36F64C9-0A8D-4A82-95B5-0F29D0D9288F}" destId="{925893E1-319B-4DCC-AD13-74ADA4DF527D}" srcOrd="0" destOrd="0" presId="urn:microsoft.com/office/officeart/2005/8/layout/hierarchy2"/>
    <dgm:cxn modelId="{71B76E50-7C88-4648-B9D0-E92D06D0C387}" type="presOf" srcId="{AC2FBBB4-C5F1-47EF-887F-488113F9AA9D}" destId="{8ED8284A-941E-4251-B020-7BEDF7CF6040}" srcOrd="0" destOrd="0" presId="urn:microsoft.com/office/officeart/2005/8/layout/hierarchy2"/>
    <dgm:cxn modelId="{B3B41B65-6FB0-46F8-A3F7-E88F3BBF3750}" type="presOf" srcId="{C8B30804-DF01-47B6-958D-2013C8531CC7}" destId="{45E39294-7C4B-4287-A181-AC0C13284AE5}" srcOrd="0" destOrd="0" presId="urn:microsoft.com/office/officeart/2005/8/layout/hierarchy2"/>
    <dgm:cxn modelId="{5397AA6B-CE63-4DF2-936B-F972489ED01B}" srcId="{AC2FBBB4-C5F1-47EF-887F-488113F9AA9D}" destId="{31E2D3F7-6FB9-424F-84AE-DA356BE1377D}" srcOrd="1" destOrd="0" parTransId="{F032874F-28C0-42CE-ABDB-43BD66729E7B}" sibTransId="{20A8ADBC-A048-4E3B-B7C4-370E3F8B0B20}"/>
    <dgm:cxn modelId="{3A4C0A7F-E089-4AA3-BBF0-28DBD1B198EE}" type="presOf" srcId="{F032874F-28C0-42CE-ABDB-43BD66729E7B}" destId="{E0BE7F55-0A13-4946-9536-F81E5B5E6FA0}" srcOrd="0" destOrd="0" presId="urn:microsoft.com/office/officeart/2005/8/layout/hierarchy2"/>
    <dgm:cxn modelId="{07DFB888-013E-448D-B451-3AB6EBFF37C4}" type="presOf" srcId="{BC880F2C-DCEE-482E-AAE1-D23914FD24B6}" destId="{EF98E007-62EB-46E3-94CA-7AE4763F18E3}" srcOrd="0" destOrd="0" presId="urn:microsoft.com/office/officeart/2005/8/layout/hierarchy2"/>
    <dgm:cxn modelId="{97ACE393-66F6-4EB7-B344-3FE4A786A7AB}" type="presOf" srcId="{065C7684-84B9-424B-B434-65B877414FA0}" destId="{1703F788-48E0-49A7-856B-058AD20AA257}" srcOrd="0" destOrd="0" presId="urn:microsoft.com/office/officeart/2005/8/layout/hierarchy2"/>
    <dgm:cxn modelId="{A0BC29A0-8636-49EC-82DE-F26004B46FBE}" srcId="{91D55CE4-DF48-4EDF-8917-13364A60A541}" destId="{C8B30804-DF01-47B6-958D-2013C8531CC7}" srcOrd="1" destOrd="0" parTransId="{57FF2521-88EB-4147-937F-E11D25AE8E12}" sibTransId="{A3C712C0-A7BE-4505-8F5B-64E7B33E1F9F}"/>
    <dgm:cxn modelId="{09EC0FA4-FEDC-4931-9B78-A0D634D8B1B5}" type="presOf" srcId="{91D55CE4-DF48-4EDF-8917-13364A60A541}" destId="{F909DCC8-0746-4030-96AE-C55B01C96A76}" srcOrd="0" destOrd="0" presId="urn:microsoft.com/office/officeart/2005/8/layout/hierarchy2"/>
    <dgm:cxn modelId="{4D9D96A5-85F6-4964-8E51-33179E38C1D2}" srcId="{54CD4838-B652-412D-BF33-480BC5728A04}" destId="{9AC1AB99-DFAF-429D-AD68-190C0660C525}" srcOrd="0" destOrd="0" parTransId="{06EC831E-6D43-42D3-92EB-14F03ABDCDD9}" sibTransId="{AA14228D-F87A-468B-A06B-4EA282D93041}"/>
    <dgm:cxn modelId="{12BF9AA9-E20A-49BB-B1E6-CEB54ECEFCD7}" type="presOf" srcId="{F032874F-28C0-42CE-ABDB-43BD66729E7B}" destId="{1DE81960-6366-41F4-8844-112DFE4A3A83}" srcOrd="1" destOrd="0" presId="urn:microsoft.com/office/officeart/2005/8/layout/hierarchy2"/>
    <dgm:cxn modelId="{03F70CAB-8EA3-4EB0-BED1-5DCC063A9559}" type="presOf" srcId="{57FF2521-88EB-4147-937F-E11D25AE8E12}" destId="{86782A17-BFC5-4B66-82E9-FC381EED7ACC}" srcOrd="0" destOrd="0" presId="urn:microsoft.com/office/officeart/2005/8/layout/hierarchy2"/>
    <dgm:cxn modelId="{073DA8B0-3EBA-4686-A1B9-1C895A0476D3}" srcId="{91D55CE4-DF48-4EDF-8917-13364A60A541}" destId="{065C7684-84B9-424B-B434-65B877414FA0}" srcOrd="0" destOrd="0" parTransId="{1351E771-086A-4CC6-99B8-21EBF0E01867}" sibTransId="{670F797D-2086-4408-90FF-FE3B81E64DE9}"/>
    <dgm:cxn modelId="{3EBB16C1-9511-44E9-A10E-51D3019E7E16}" type="presOf" srcId="{9AC1AB99-DFAF-429D-AD68-190C0660C525}" destId="{D5B991E2-5B54-42C8-A127-FCCF8C3269E3}" srcOrd="0" destOrd="0" presId="urn:microsoft.com/office/officeart/2005/8/layout/hierarchy2"/>
    <dgm:cxn modelId="{30448EC4-B08B-45C4-930E-17311F2C0AC8}" type="presOf" srcId="{17CA3DA8-BA18-4CC9-BC37-ED06DCA24895}" destId="{9DAA38E3-343B-4DF7-921F-02349D89F4EB}" srcOrd="0" destOrd="0" presId="urn:microsoft.com/office/officeart/2005/8/layout/hierarchy2"/>
    <dgm:cxn modelId="{30D16CCB-E857-4622-9866-6D0D4A44D8B2}" type="presOf" srcId="{17CA3DA8-BA18-4CC9-BC37-ED06DCA24895}" destId="{82C92FD6-72B8-4986-BED7-340874BD6668}" srcOrd="1" destOrd="0" presId="urn:microsoft.com/office/officeart/2005/8/layout/hierarchy2"/>
    <dgm:cxn modelId="{0849EDCC-B695-4F17-A2D3-254DD388E156}" type="presOf" srcId="{BC880F2C-DCEE-482E-AAE1-D23914FD24B6}" destId="{DE47BC8F-0D35-44A9-9DF2-471426F3EDA5}" srcOrd="1" destOrd="0" presId="urn:microsoft.com/office/officeart/2005/8/layout/hierarchy2"/>
    <dgm:cxn modelId="{B71A4BCD-C7FA-43C5-ADEB-8EDE9F87658C}" type="presOf" srcId="{2868503E-20E7-4F33-B5D3-8D7B56F437FB}" destId="{57C0FE48-21D1-44C7-B6BD-171B72B4D394}" srcOrd="0" destOrd="0" presId="urn:microsoft.com/office/officeart/2005/8/layout/hierarchy2"/>
    <dgm:cxn modelId="{AC28F5D4-9313-479F-A752-0E8DCF8E73BE}" type="presOf" srcId="{57FF2521-88EB-4147-937F-E11D25AE8E12}" destId="{9EBDAF61-B70A-46D2-BC96-33E9B39FCD6B}" srcOrd="1" destOrd="0" presId="urn:microsoft.com/office/officeart/2005/8/layout/hierarchy2"/>
    <dgm:cxn modelId="{05B308EF-7426-4D06-B79F-C685FC6D227B}" type="presOf" srcId="{54CD4838-B652-412D-BF33-480BC5728A04}" destId="{6DA3075C-71AC-4A15-8E1D-2B25211B3BC2}" srcOrd="0" destOrd="0" presId="urn:microsoft.com/office/officeart/2005/8/layout/hierarchy2"/>
    <dgm:cxn modelId="{C886EFF5-F35E-4E0E-B507-BAFA3B8EE92A}" srcId="{AC2FBBB4-C5F1-47EF-887F-488113F9AA9D}" destId="{2868503E-20E7-4F33-B5D3-8D7B56F437FB}" srcOrd="0" destOrd="0" parTransId="{B36F64C9-0A8D-4A82-95B5-0F29D0D9288F}" sibTransId="{F1728A0C-9D75-4DD4-B114-6AF649F1CF4F}"/>
    <dgm:cxn modelId="{C55C06FA-003B-41A0-BB97-9E052D841E86}" srcId="{9AC1AB99-DFAF-429D-AD68-190C0660C525}" destId="{AC2FBBB4-C5F1-47EF-887F-488113F9AA9D}" srcOrd="0" destOrd="0" parTransId="{17CA3DA8-BA18-4CC9-BC37-ED06DCA24895}" sibTransId="{D97EF1BF-E76D-422C-AD6D-219D1E0DE2BC}"/>
    <dgm:cxn modelId="{21492E73-7093-44BD-B7A2-92A638FD6A59}" type="presParOf" srcId="{6DA3075C-71AC-4A15-8E1D-2B25211B3BC2}" destId="{07F91AFF-FBC0-436F-A2F8-3F0188E31A79}" srcOrd="0" destOrd="0" presId="urn:microsoft.com/office/officeart/2005/8/layout/hierarchy2"/>
    <dgm:cxn modelId="{10A59E15-E4B8-4944-B5E6-470D4BF4E1B0}" type="presParOf" srcId="{07F91AFF-FBC0-436F-A2F8-3F0188E31A79}" destId="{D5B991E2-5B54-42C8-A127-FCCF8C3269E3}" srcOrd="0" destOrd="0" presId="urn:microsoft.com/office/officeart/2005/8/layout/hierarchy2"/>
    <dgm:cxn modelId="{91CC5211-CDA9-4BD2-90F7-0DD62D5570D3}" type="presParOf" srcId="{07F91AFF-FBC0-436F-A2F8-3F0188E31A79}" destId="{5D71737F-10AC-4594-8F16-29AF5362A094}" srcOrd="1" destOrd="0" presId="urn:microsoft.com/office/officeart/2005/8/layout/hierarchy2"/>
    <dgm:cxn modelId="{3ADD1D6E-B8CC-4F09-A621-790794517ABB}" type="presParOf" srcId="{5D71737F-10AC-4594-8F16-29AF5362A094}" destId="{9DAA38E3-343B-4DF7-921F-02349D89F4EB}" srcOrd="0" destOrd="0" presId="urn:microsoft.com/office/officeart/2005/8/layout/hierarchy2"/>
    <dgm:cxn modelId="{F2ACBBCE-254C-44FF-837A-187DA29071CC}" type="presParOf" srcId="{9DAA38E3-343B-4DF7-921F-02349D89F4EB}" destId="{82C92FD6-72B8-4986-BED7-340874BD6668}" srcOrd="0" destOrd="0" presId="urn:microsoft.com/office/officeart/2005/8/layout/hierarchy2"/>
    <dgm:cxn modelId="{ED90DA21-34EC-4E1E-899A-631167466FBE}" type="presParOf" srcId="{5D71737F-10AC-4594-8F16-29AF5362A094}" destId="{9DE3B313-AF48-4350-B00D-4A3CCF52A1B5}" srcOrd="1" destOrd="0" presId="urn:microsoft.com/office/officeart/2005/8/layout/hierarchy2"/>
    <dgm:cxn modelId="{5CD248B4-986D-48B5-A041-046F438E87E1}" type="presParOf" srcId="{9DE3B313-AF48-4350-B00D-4A3CCF52A1B5}" destId="{8ED8284A-941E-4251-B020-7BEDF7CF6040}" srcOrd="0" destOrd="0" presId="urn:microsoft.com/office/officeart/2005/8/layout/hierarchy2"/>
    <dgm:cxn modelId="{112DBA79-E3ED-453B-96C2-6BE666183858}" type="presParOf" srcId="{9DE3B313-AF48-4350-B00D-4A3CCF52A1B5}" destId="{73736BC3-47C7-4D86-9041-06557CDD55E2}" srcOrd="1" destOrd="0" presId="urn:microsoft.com/office/officeart/2005/8/layout/hierarchy2"/>
    <dgm:cxn modelId="{565514BD-5495-45FE-B6D8-08E9B4D022B8}" type="presParOf" srcId="{73736BC3-47C7-4D86-9041-06557CDD55E2}" destId="{925893E1-319B-4DCC-AD13-74ADA4DF527D}" srcOrd="0" destOrd="0" presId="urn:microsoft.com/office/officeart/2005/8/layout/hierarchy2"/>
    <dgm:cxn modelId="{70079FC1-D2D2-49C1-B473-AD754E59FB72}" type="presParOf" srcId="{925893E1-319B-4DCC-AD13-74ADA4DF527D}" destId="{39D6E63A-BF6E-48B0-9D32-5D608E47DAB2}" srcOrd="0" destOrd="0" presId="urn:microsoft.com/office/officeart/2005/8/layout/hierarchy2"/>
    <dgm:cxn modelId="{113858EE-EFB1-454E-997F-5560832BB157}" type="presParOf" srcId="{73736BC3-47C7-4D86-9041-06557CDD55E2}" destId="{F7460F35-7896-467B-96B8-C2B69FAC999F}" srcOrd="1" destOrd="0" presId="urn:microsoft.com/office/officeart/2005/8/layout/hierarchy2"/>
    <dgm:cxn modelId="{220458A6-A46C-488A-A10F-D9208DBF0D33}" type="presParOf" srcId="{F7460F35-7896-467B-96B8-C2B69FAC999F}" destId="{57C0FE48-21D1-44C7-B6BD-171B72B4D394}" srcOrd="0" destOrd="0" presId="urn:microsoft.com/office/officeart/2005/8/layout/hierarchy2"/>
    <dgm:cxn modelId="{83EEE0AC-563B-4A7D-B73E-89A8652BA5A0}" type="presParOf" srcId="{F7460F35-7896-467B-96B8-C2B69FAC999F}" destId="{F22941A6-9683-41A1-A8A5-EACE7BCC1AF8}" srcOrd="1" destOrd="0" presId="urn:microsoft.com/office/officeart/2005/8/layout/hierarchy2"/>
    <dgm:cxn modelId="{4DF5915C-DFDF-4A5F-A38A-EF7E9DAC11AF}" type="presParOf" srcId="{73736BC3-47C7-4D86-9041-06557CDD55E2}" destId="{E0BE7F55-0A13-4946-9536-F81E5B5E6FA0}" srcOrd="2" destOrd="0" presId="urn:microsoft.com/office/officeart/2005/8/layout/hierarchy2"/>
    <dgm:cxn modelId="{0BB85DD7-0BE6-4A23-80F2-F6F47694DCDE}" type="presParOf" srcId="{E0BE7F55-0A13-4946-9536-F81E5B5E6FA0}" destId="{1DE81960-6366-41F4-8844-112DFE4A3A83}" srcOrd="0" destOrd="0" presId="urn:microsoft.com/office/officeart/2005/8/layout/hierarchy2"/>
    <dgm:cxn modelId="{C7376867-E6B4-47F8-8429-69C2DA4184F1}" type="presParOf" srcId="{73736BC3-47C7-4D86-9041-06557CDD55E2}" destId="{85B2F2F1-AD63-4183-8BC6-DF976C9840A1}" srcOrd="3" destOrd="0" presId="urn:microsoft.com/office/officeart/2005/8/layout/hierarchy2"/>
    <dgm:cxn modelId="{D7D51D53-CA02-4469-B9CC-150CF432DEFE}" type="presParOf" srcId="{85B2F2F1-AD63-4183-8BC6-DF976C9840A1}" destId="{16BE92CF-CCEC-4DBB-BF5C-94987E56F14A}" srcOrd="0" destOrd="0" presId="urn:microsoft.com/office/officeart/2005/8/layout/hierarchy2"/>
    <dgm:cxn modelId="{5E5C27EB-1174-44AD-AFD3-A2C645ACE40C}" type="presParOf" srcId="{85B2F2F1-AD63-4183-8BC6-DF976C9840A1}" destId="{0E260580-0A2F-4ADC-8CFF-DC3A5F295CAD}" srcOrd="1" destOrd="0" presId="urn:microsoft.com/office/officeart/2005/8/layout/hierarchy2"/>
    <dgm:cxn modelId="{0DB7FBA0-3C03-4042-AAEE-86C831798F13}" type="presParOf" srcId="{5D71737F-10AC-4594-8F16-29AF5362A094}" destId="{EF98E007-62EB-46E3-94CA-7AE4763F18E3}" srcOrd="2" destOrd="0" presId="urn:microsoft.com/office/officeart/2005/8/layout/hierarchy2"/>
    <dgm:cxn modelId="{68D87471-1C78-468C-8A4A-053210084177}" type="presParOf" srcId="{EF98E007-62EB-46E3-94CA-7AE4763F18E3}" destId="{DE47BC8F-0D35-44A9-9DF2-471426F3EDA5}" srcOrd="0" destOrd="0" presId="urn:microsoft.com/office/officeart/2005/8/layout/hierarchy2"/>
    <dgm:cxn modelId="{1F9A6181-92E0-412E-B35C-7CE3807CE116}" type="presParOf" srcId="{5D71737F-10AC-4594-8F16-29AF5362A094}" destId="{57238642-EE10-4B5E-8125-5D6254B8DB56}" srcOrd="3" destOrd="0" presId="urn:microsoft.com/office/officeart/2005/8/layout/hierarchy2"/>
    <dgm:cxn modelId="{395693D4-68F8-4176-A8DF-8B56C6CDC664}" type="presParOf" srcId="{57238642-EE10-4B5E-8125-5D6254B8DB56}" destId="{F909DCC8-0746-4030-96AE-C55B01C96A76}" srcOrd="0" destOrd="0" presId="urn:microsoft.com/office/officeart/2005/8/layout/hierarchy2"/>
    <dgm:cxn modelId="{9A085056-0439-4C2F-9E15-A77A43D112AB}" type="presParOf" srcId="{57238642-EE10-4B5E-8125-5D6254B8DB56}" destId="{90631589-9137-4ED1-869F-78C91D7A2AC1}" srcOrd="1" destOrd="0" presId="urn:microsoft.com/office/officeart/2005/8/layout/hierarchy2"/>
    <dgm:cxn modelId="{D4904A91-A9FD-4723-9D3A-4F3E5B8F3C46}" type="presParOf" srcId="{90631589-9137-4ED1-869F-78C91D7A2AC1}" destId="{39841B24-0E9F-4B47-9F23-CB35FD2DF775}" srcOrd="0" destOrd="0" presId="urn:microsoft.com/office/officeart/2005/8/layout/hierarchy2"/>
    <dgm:cxn modelId="{75B6D9FB-36CF-42A8-AED6-1F36D02E7119}" type="presParOf" srcId="{39841B24-0E9F-4B47-9F23-CB35FD2DF775}" destId="{627F0764-916D-48BA-AEA5-2C336D5A6699}" srcOrd="0" destOrd="0" presId="urn:microsoft.com/office/officeart/2005/8/layout/hierarchy2"/>
    <dgm:cxn modelId="{DEBD1000-56F4-4C73-8EDB-5F04CE1FCB6C}" type="presParOf" srcId="{90631589-9137-4ED1-869F-78C91D7A2AC1}" destId="{E8648CBD-63A7-433C-9E1B-46ECB62D7371}" srcOrd="1" destOrd="0" presId="urn:microsoft.com/office/officeart/2005/8/layout/hierarchy2"/>
    <dgm:cxn modelId="{9A3D0BFA-0FCB-4144-8DDD-F8BA7DE801C2}" type="presParOf" srcId="{E8648CBD-63A7-433C-9E1B-46ECB62D7371}" destId="{1703F788-48E0-49A7-856B-058AD20AA257}" srcOrd="0" destOrd="0" presId="urn:microsoft.com/office/officeart/2005/8/layout/hierarchy2"/>
    <dgm:cxn modelId="{970B8151-F2B4-4CDF-BFCE-0115101446E2}" type="presParOf" srcId="{E8648CBD-63A7-433C-9E1B-46ECB62D7371}" destId="{EAB5F377-EFE4-4501-8B3D-593983D38F33}" srcOrd="1" destOrd="0" presId="urn:microsoft.com/office/officeart/2005/8/layout/hierarchy2"/>
    <dgm:cxn modelId="{D8F5B03D-BD40-4C62-A462-A47CFDAE1A0A}" type="presParOf" srcId="{90631589-9137-4ED1-869F-78C91D7A2AC1}" destId="{86782A17-BFC5-4B66-82E9-FC381EED7ACC}" srcOrd="2" destOrd="0" presId="urn:microsoft.com/office/officeart/2005/8/layout/hierarchy2"/>
    <dgm:cxn modelId="{9C47C28A-FA85-42B5-AEE2-95847E135142}" type="presParOf" srcId="{86782A17-BFC5-4B66-82E9-FC381EED7ACC}" destId="{9EBDAF61-B70A-46D2-BC96-33E9B39FCD6B}" srcOrd="0" destOrd="0" presId="urn:microsoft.com/office/officeart/2005/8/layout/hierarchy2"/>
    <dgm:cxn modelId="{1BF9E61F-7E70-446D-873C-3143481A6095}" type="presParOf" srcId="{90631589-9137-4ED1-869F-78C91D7A2AC1}" destId="{83D54076-DC90-450B-9F60-0B240633049E}" srcOrd="3" destOrd="0" presId="urn:microsoft.com/office/officeart/2005/8/layout/hierarchy2"/>
    <dgm:cxn modelId="{61EFF4AF-066B-4E3E-A02A-2E6DEDD8B336}" type="presParOf" srcId="{83D54076-DC90-450B-9F60-0B240633049E}" destId="{45E39294-7C4B-4287-A181-AC0C13284AE5}" srcOrd="0" destOrd="0" presId="urn:microsoft.com/office/officeart/2005/8/layout/hierarchy2"/>
    <dgm:cxn modelId="{DB50BD1F-C20A-4AC4-B79F-6666A74D7DBB}" type="presParOf" srcId="{83D54076-DC90-450B-9F60-0B240633049E}" destId="{778C3171-429B-439E-8597-494096DD9D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D4838-B652-412D-BF33-480BC5728A0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C1AB99-DFAF-429D-AD68-190C0660C52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</a:t>
          </a:r>
        </a:p>
      </dgm:t>
    </dgm:pt>
    <dgm:pt modelId="{06EC831E-6D43-42D3-92EB-14F03ABDCDD9}" type="parTrans" cxnId="{4D9D96A5-85F6-4964-8E51-33179E38C1D2}">
      <dgm:prSet/>
      <dgm:spPr/>
      <dgm:t>
        <a:bodyPr/>
        <a:lstStyle/>
        <a:p>
          <a:endParaRPr lang="en-US"/>
        </a:p>
      </dgm:t>
    </dgm:pt>
    <dgm:pt modelId="{AA14228D-F87A-468B-A06B-4EA282D93041}" type="sibTrans" cxnId="{4D9D96A5-85F6-4964-8E51-33179E38C1D2}">
      <dgm:prSet/>
      <dgm:spPr/>
      <dgm:t>
        <a:bodyPr/>
        <a:lstStyle/>
        <a:p>
          <a:endParaRPr lang="en-US"/>
        </a:p>
      </dgm:t>
    </dgm:pt>
    <dgm:pt modelId="{AC2FBBB4-C5F1-47EF-887F-488113F9AA9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endParaRPr lang="en-US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A3DA8-BA18-4CC9-BC37-ED06DCA24895}" type="parTrans" cxnId="{C55C06FA-003B-41A0-BB97-9E052D841E86}">
      <dgm:prSet/>
      <dgm:spPr/>
      <dgm:t>
        <a:bodyPr/>
        <a:lstStyle/>
        <a:p>
          <a:endParaRPr lang="en-US"/>
        </a:p>
      </dgm:t>
    </dgm:pt>
    <dgm:pt modelId="{D97EF1BF-E76D-422C-AD6D-219D1E0DE2BC}" type="sibTrans" cxnId="{C55C06FA-003B-41A0-BB97-9E052D841E86}">
      <dgm:prSet/>
      <dgm:spPr/>
      <dgm:t>
        <a:bodyPr/>
        <a:lstStyle/>
        <a:p>
          <a:endParaRPr lang="en-US"/>
        </a:p>
      </dgm:t>
    </dgm:pt>
    <dgm:pt modelId="{2868503E-20E7-4F33-B5D3-8D7B56F437F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36F64C9-0A8D-4A82-95B5-0F29D0D9288F}" type="parTrans" cxnId="{C886EFF5-F35E-4E0E-B507-BAFA3B8EE92A}">
      <dgm:prSet/>
      <dgm:spPr/>
      <dgm:t>
        <a:bodyPr/>
        <a:lstStyle/>
        <a:p>
          <a:endParaRPr lang="en-US"/>
        </a:p>
      </dgm:t>
    </dgm:pt>
    <dgm:pt modelId="{F1728A0C-9D75-4DD4-B114-6AF649F1CF4F}" type="sibTrans" cxnId="{C886EFF5-F35E-4E0E-B507-BAFA3B8EE92A}">
      <dgm:prSet/>
      <dgm:spPr/>
      <dgm:t>
        <a:bodyPr/>
        <a:lstStyle/>
        <a:p>
          <a:endParaRPr lang="en-US"/>
        </a:p>
      </dgm:t>
    </dgm:pt>
    <dgm:pt modelId="{31E2D3F7-6FB9-424F-84AE-DA356BE1377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032874F-28C0-42CE-ABDB-43BD66729E7B}" type="parTrans" cxnId="{5397AA6B-CE63-4DF2-936B-F972489ED01B}">
      <dgm:prSet/>
      <dgm:spPr/>
      <dgm:t>
        <a:bodyPr/>
        <a:lstStyle/>
        <a:p>
          <a:endParaRPr lang="en-US"/>
        </a:p>
      </dgm:t>
    </dgm:pt>
    <dgm:pt modelId="{20A8ADBC-A048-4E3B-B7C4-370E3F8B0B20}" type="sibTrans" cxnId="{5397AA6B-CE63-4DF2-936B-F972489ED01B}">
      <dgm:prSet/>
      <dgm:spPr/>
      <dgm:t>
        <a:bodyPr/>
        <a:lstStyle/>
        <a:p>
          <a:endParaRPr lang="en-US"/>
        </a:p>
      </dgm:t>
    </dgm:pt>
    <dgm:pt modelId="{91D55CE4-DF48-4EDF-8917-13364A60A54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80F2C-DCEE-482E-AAE1-D23914FD24B6}" type="parTrans" cxnId="{12A25B1E-12DD-4BC9-A1C7-54D6387987F7}">
      <dgm:prSet/>
      <dgm:spPr/>
      <dgm:t>
        <a:bodyPr/>
        <a:lstStyle/>
        <a:p>
          <a:endParaRPr lang="en-US"/>
        </a:p>
      </dgm:t>
    </dgm:pt>
    <dgm:pt modelId="{D39D40C8-C4D3-45CA-845B-B0D8D547CD29}" type="sibTrans" cxnId="{12A25B1E-12DD-4BC9-A1C7-54D6387987F7}">
      <dgm:prSet/>
      <dgm:spPr/>
      <dgm:t>
        <a:bodyPr/>
        <a:lstStyle/>
        <a:p>
          <a:endParaRPr lang="en-US"/>
        </a:p>
      </dgm:t>
    </dgm:pt>
    <dgm:pt modelId="{065C7684-84B9-424B-B434-65B877414FA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apatit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boxit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dầu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mỏ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,….</a:t>
          </a:r>
        </a:p>
      </dgm:t>
    </dgm:pt>
    <dgm:pt modelId="{1351E771-086A-4CC6-99B8-21EBF0E01867}" type="parTrans" cxnId="{073DA8B0-3EBA-4686-A1B9-1C895A0476D3}">
      <dgm:prSet/>
      <dgm:spPr/>
      <dgm:t>
        <a:bodyPr/>
        <a:lstStyle/>
        <a:p>
          <a:endParaRPr lang="en-US"/>
        </a:p>
      </dgm:t>
    </dgm:pt>
    <dgm:pt modelId="{670F797D-2086-4408-90FF-FE3B81E64DE9}" type="sibTrans" cxnId="{073DA8B0-3EBA-4686-A1B9-1C895A0476D3}">
      <dgm:prSet/>
      <dgm:spPr/>
      <dgm:t>
        <a:bodyPr/>
        <a:lstStyle/>
        <a:p>
          <a:endParaRPr lang="en-US"/>
        </a:p>
      </dgm:t>
    </dgm:pt>
    <dgm:pt modelId="{C8B30804-DF01-47B6-958D-2013C8531CC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Quảng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Ninh</a:t>
          </a:r>
          <a:endParaRPr lang="en-US" sz="28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F2521-88EB-4147-937F-E11D25AE8E12}" type="parTrans" cxnId="{A0BC29A0-8636-49EC-82DE-F26004B46FBE}">
      <dgm:prSet/>
      <dgm:spPr/>
      <dgm:t>
        <a:bodyPr/>
        <a:lstStyle/>
        <a:p>
          <a:endParaRPr lang="en-US"/>
        </a:p>
      </dgm:t>
    </dgm:pt>
    <dgm:pt modelId="{A3C712C0-A7BE-4505-8F5B-64E7B33E1F9F}" type="sibTrans" cxnId="{A0BC29A0-8636-49EC-82DE-F26004B46FBE}">
      <dgm:prSet/>
      <dgm:spPr/>
      <dgm:t>
        <a:bodyPr/>
        <a:lstStyle/>
        <a:p>
          <a:endParaRPr lang="en-US"/>
        </a:p>
      </dgm:t>
    </dgm:pt>
    <dgm:pt modelId="{6DA3075C-71AC-4A15-8E1D-2B25211B3BC2}" type="pres">
      <dgm:prSet presAssocID="{54CD4838-B652-412D-BF33-480BC5728A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7F91AFF-FBC0-436F-A2F8-3F0188E31A79}" type="pres">
      <dgm:prSet presAssocID="{9AC1AB99-DFAF-429D-AD68-190C0660C525}" presName="root1" presStyleCnt="0"/>
      <dgm:spPr/>
    </dgm:pt>
    <dgm:pt modelId="{D5B991E2-5B54-42C8-A127-FCCF8C3269E3}" type="pres">
      <dgm:prSet presAssocID="{9AC1AB99-DFAF-429D-AD68-190C0660C525}" presName="LevelOneTextNode" presStyleLbl="node0" presStyleIdx="0" presStyleCnt="1" custScaleX="89945" custScaleY="78085" custLinFactNeighborX="-3680" custLinFactNeighborY="-5565">
        <dgm:presLayoutVars>
          <dgm:chPref val="3"/>
        </dgm:presLayoutVars>
      </dgm:prSet>
      <dgm:spPr/>
    </dgm:pt>
    <dgm:pt modelId="{5D71737F-10AC-4594-8F16-29AF5362A094}" type="pres">
      <dgm:prSet presAssocID="{9AC1AB99-DFAF-429D-AD68-190C0660C525}" presName="level2hierChild" presStyleCnt="0"/>
      <dgm:spPr/>
    </dgm:pt>
    <dgm:pt modelId="{9DAA38E3-343B-4DF7-921F-02349D89F4EB}" type="pres">
      <dgm:prSet presAssocID="{17CA3DA8-BA18-4CC9-BC37-ED06DCA24895}" presName="conn2-1" presStyleLbl="parChTrans1D2" presStyleIdx="0" presStyleCnt="2"/>
      <dgm:spPr/>
    </dgm:pt>
    <dgm:pt modelId="{82C92FD6-72B8-4986-BED7-340874BD6668}" type="pres">
      <dgm:prSet presAssocID="{17CA3DA8-BA18-4CC9-BC37-ED06DCA24895}" presName="connTx" presStyleLbl="parChTrans1D2" presStyleIdx="0" presStyleCnt="2"/>
      <dgm:spPr/>
    </dgm:pt>
    <dgm:pt modelId="{9DE3B313-AF48-4350-B00D-4A3CCF52A1B5}" type="pres">
      <dgm:prSet presAssocID="{AC2FBBB4-C5F1-47EF-887F-488113F9AA9D}" presName="root2" presStyleCnt="0"/>
      <dgm:spPr/>
    </dgm:pt>
    <dgm:pt modelId="{8ED8284A-941E-4251-B020-7BEDF7CF6040}" type="pres">
      <dgm:prSet presAssocID="{AC2FBBB4-C5F1-47EF-887F-488113F9AA9D}" presName="LevelTwoTextNode" presStyleLbl="node2" presStyleIdx="0" presStyleCnt="2" custScaleX="76933" custScaleY="73680" custLinFactNeighborX="-827" custLinFactNeighborY="-18876">
        <dgm:presLayoutVars>
          <dgm:chPref val="3"/>
        </dgm:presLayoutVars>
      </dgm:prSet>
      <dgm:spPr/>
    </dgm:pt>
    <dgm:pt modelId="{73736BC3-47C7-4D86-9041-06557CDD55E2}" type="pres">
      <dgm:prSet presAssocID="{AC2FBBB4-C5F1-47EF-887F-488113F9AA9D}" presName="level3hierChild" presStyleCnt="0"/>
      <dgm:spPr/>
    </dgm:pt>
    <dgm:pt modelId="{925893E1-319B-4DCC-AD13-74ADA4DF527D}" type="pres">
      <dgm:prSet presAssocID="{B36F64C9-0A8D-4A82-95B5-0F29D0D9288F}" presName="conn2-1" presStyleLbl="parChTrans1D3" presStyleIdx="0" presStyleCnt="4"/>
      <dgm:spPr/>
    </dgm:pt>
    <dgm:pt modelId="{39D6E63A-BF6E-48B0-9D32-5D608E47DAB2}" type="pres">
      <dgm:prSet presAssocID="{B36F64C9-0A8D-4A82-95B5-0F29D0D9288F}" presName="connTx" presStyleLbl="parChTrans1D3" presStyleIdx="0" presStyleCnt="4"/>
      <dgm:spPr/>
    </dgm:pt>
    <dgm:pt modelId="{F7460F35-7896-467B-96B8-C2B69FAC999F}" type="pres">
      <dgm:prSet presAssocID="{2868503E-20E7-4F33-B5D3-8D7B56F437FB}" presName="root2" presStyleCnt="0"/>
      <dgm:spPr/>
    </dgm:pt>
    <dgm:pt modelId="{57C0FE48-21D1-44C7-B6BD-171B72B4D394}" type="pres">
      <dgm:prSet presAssocID="{2868503E-20E7-4F33-B5D3-8D7B56F437FB}" presName="LevelTwoTextNode" presStyleLbl="node3" presStyleIdx="0" presStyleCnt="4" custScaleX="214637" custLinFactNeighborX="17390" custLinFactNeighborY="-40285">
        <dgm:presLayoutVars>
          <dgm:chPref val="3"/>
        </dgm:presLayoutVars>
      </dgm:prSet>
      <dgm:spPr/>
    </dgm:pt>
    <dgm:pt modelId="{F22941A6-9683-41A1-A8A5-EACE7BCC1AF8}" type="pres">
      <dgm:prSet presAssocID="{2868503E-20E7-4F33-B5D3-8D7B56F437FB}" presName="level3hierChild" presStyleCnt="0"/>
      <dgm:spPr/>
    </dgm:pt>
    <dgm:pt modelId="{E0BE7F55-0A13-4946-9536-F81E5B5E6FA0}" type="pres">
      <dgm:prSet presAssocID="{F032874F-28C0-42CE-ABDB-43BD66729E7B}" presName="conn2-1" presStyleLbl="parChTrans1D3" presStyleIdx="1" presStyleCnt="4"/>
      <dgm:spPr/>
    </dgm:pt>
    <dgm:pt modelId="{1DE81960-6366-41F4-8844-112DFE4A3A83}" type="pres">
      <dgm:prSet presAssocID="{F032874F-28C0-42CE-ABDB-43BD66729E7B}" presName="connTx" presStyleLbl="parChTrans1D3" presStyleIdx="1" presStyleCnt="4"/>
      <dgm:spPr/>
    </dgm:pt>
    <dgm:pt modelId="{85B2F2F1-AD63-4183-8BC6-DF976C9840A1}" type="pres">
      <dgm:prSet presAssocID="{31E2D3F7-6FB9-424F-84AE-DA356BE1377D}" presName="root2" presStyleCnt="0"/>
      <dgm:spPr/>
    </dgm:pt>
    <dgm:pt modelId="{16BE92CF-CCEC-4DBB-BF5C-94987E56F14A}" type="pres">
      <dgm:prSet presAssocID="{31E2D3F7-6FB9-424F-84AE-DA356BE1377D}" presName="LevelTwoTextNode" presStyleLbl="node3" presStyleIdx="1" presStyleCnt="4" custScaleX="203544" custLinFactNeighborX="17390" custLinFactNeighborY="-18403">
        <dgm:presLayoutVars>
          <dgm:chPref val="3"/>
        </dgm:presLayoutVars>
      </dgm:prSet>
      <dgm:spPr/>
    </dgm:pt>
    <dgm:pt modelId="{0E260580-0A2F-4ADC-8CFF-DC3A5F295CAD}" type="pres">
      <dgm:prSet presAssocID="{31E2D3F7-6FB9-424F-84AE-DA356BE1377D}" presName="level3hierChild" presStyleCnt="0"/>
      <dgm:spPr/>
    </dgm:pt>
    <dgm:pt modelId="{EF98E007-62EB-46E3-94CA-7AE4763F18E3}" type="pres">
      <dgm:prSet presAssocID="{BC880F2C-DCEE-482E-AAE1-D23914FD24B6}" presName="conn2-1" presStyleLbl="parChTrans1D2" presStyleIdx="1" presStyleCnt="2"/>
      <dgm:spPr/>
    </dgm:pt>
    <dgm:pt modelId="{DE47BC8F-0D35-44A9-9DF2-471426F3EDA5}" type="pres">
      <dgm:prSet presAssocID="{BC880F2C-DCEE-482E-AAE1-D23914FD24B6}" presName="connTx" presStyleLbl="parChTrans1D2" presStyleIdx="1" presStyleCnt="2"/>
      <dgm:spPr/>
    </dgm:pt>
    <dgm:pt modelId="{57238642-EE10-4B5E-8125-5D6254B8DB56}" type="pres">
      <dgm:prSet presAssocID="{91D55CE4-DF48-4EDF-8917-13364A60A541}" presName="root2" presStyleCnt="0"/>
      <dgm:spPr/>
    </dgm:pt>
    <dgm:pt modelId="{F909DCC8-0746-4030-96AE-C55B01C96A76}" type="pres">
      <dgm:prSet presAssocID="{91D55CE4-DF48-4EDF-8917-13364A60A541}" presName="LevelTwoTextNode" presStyleLbl="node2" presStyleIdx="1" presStyleCnt="2" custScaleX="84750" custScaleY="83269" custLinFactNeighborX="-827" custLinFactNeighborY="21977">
        <dgm:presLayoutVars>
          <dgm:chPref val="3"/>
        </dgm:presLayoutVars>
      </dgm:prSet>
      <dgm:spPr/>
    </dgm:pt>
    <dgm:pt modelId="{90631589-9137-4ED1-869F-78C91D7A2AC1}" type="pres">
      <dgm:prSet presAssocID="{91D55CE4-DF48-4EDF-8917-13364A60A541}" presName="level3hierChild" presStyleCnt="0"/>
      <dgm:spPr/>
    </dgm:pt>
    <dgm:pt modelId="{39841B24-0E9F-4B47-9F23-CB35FD2DF775}" type="pres">
      <dgm:prSet presAssocID="{1351E771-086A-4CC6-99B8-21EBF0E01867}" presName="conn2-1" presStyleLbl="parChTrans1D3" presStyleIdx="2" presStyleCnt="4"/>
      <dgm:spPr/>
    </dgm:pt>
    <dgm:pt modelId="{627F0764-916D-48BA-AEA5-2C336D5A6699}" type="pres">
      <dgm:prSet presAssocID="{1351E771-086A-4CC6-99B8-21EBF0E01867}" presName="connTx" presStyleLbl="parChTrans1D3" presStyleIdx="2" presStyleCnt="4"/>
      <dgm:spPr/>
    </dgm:pt>
    <dgm:pt modelId="{E8648CBD-63A7-433C-9E1B-46ECB62D7371}" type="pres">
      <dgm:prSet presAssocID="{065C7684-84B9-424B-B434-65B877414FA0}" presName="root2" presStyleCnt="0"/>
      <dgm:spPr/>
    </dgm:pt>
    <dgm:pt modelId="{1703F788-48E0-49A7-856B-058AD20AA257}" type="pres">
      <dgm:prSet presAssocID="{065C7684-84B9-424B-B434-65B877414FA0}" presName="LevelTwoTextNode" presStyleLbl="node3" presStyleIdx="2" presStyleCnt="4" custScaleX="214657" custScaleY="112698" custLinFactNeighborX="3521" custLinFactNeighborY="16515">
        <dgm:presLayoutVars>
          <dgm:chPref val="3"/>
        </dgm:presLayoutVars>
      </dgm:prSet>
      <dgm:spPr/>
    </dgm:pt>
    <dgm:pt modelId="{EAB5F377-EFE4-4501-8B3D-593983D38F33}" type="pres">
      <dgm:prSet presAssocID="{065C7684-84B9-424B-B434-65B877414FA0}" presName="level3hierChild" presStyleCnt="0"/>
      <dgm:spPr/>
    </dgm:pt>
    <dgm:pt modelId="{86782A17-BFC5-4B66-82E9-FC381EED7ACC}" type="pres">
      <dgm:prSet presAssocID="{57FF2521-88EB-4147-937F-E11D25AE8E12}" presName="conn2-1" presStyleLbl="parChTrans1D3" presStyleIdx="3" presStyleCnt="4"/>
      <dgm:spPr/>
    </dgm:pt>
    <dgm:pt modelId="{9EBDAF61-B70A-46D2-BC96-33E9B39FCD6B}" type="pres">
      <dgm:prSet presAssocID="{57FF2521-88EB-4147-937F-E11D25AE8E12}" presName="connTx" presStyleLbl="parChTrans1D3" presStyleIdx="3" presStyleCnt="4"/>
      <dgm:spPr/>
    </dgm:pt>
    <dgm:pt modelId="{83D54076-DC90-450B-9F60-0B240633049E}" type="pres">
      <dgm:prSet presAssocID="{C8B30804-DF01-47B6-958D-2013C8531CC7}" presName="root2" presStyleCnt="0"/>
      <dgm:spPr/>
    </dgm:pt>
    <dgm:pt modelId="{45E39294-7C4B-4287-A181-AC0C13284AE5}" type="pres">
      <dgm:prSet presAssocID="{C8B30804-DF01-47B6-958D-2013C8531CC7}" presName="LevelTwoTextNode" presStyleLbl="node3" presStyleIdx="3" presStyleCnt="4" custScaleX="128641" custLinFactNeighborX="12832" custLinFactNeighborY="42513">
        <dgm:presLayoutVars>
          <dgm:chPref val="3"/>
        </dgm:presLayoutVars>
      </dgm:prSet>
      <dgm:spPr/>
    </dgm:pt>
    <dgm:pt modelId="{778C3171-429B-439E-8597-494096DD9D7F}" type="pres">
      <dgm:prSet presAssocID="{C8B30804-DF01-47B6-958D-2013C8531CC7}" presName="level3hierChild" presStyleCnt="0"/>
      <dgm:spPr/>
    </dgm:pt>
  </dgm:ptLst>
  <dgm:cxnLst>
    <dgm:cxn modelId="{90B6B911-DB7B-417A-A591-6D6035E9112E}" type="presOf" srcId="{1351E771-086A-4CC6-99B8-21EBF0E01867}" destId="{39841B24-0E9F-4B47-9F23-CB35FD2DF775}" srcOrd="0" destOrd="0" presId="urn:microsoft.com/office/officeart/2005/8/layout/hierarchy2"/>
    <dgm:cxn modelId="{12A25B1E-12DD-4BC9-A1C7-54D6387987F7}" srcId="{9AC1AB99-DFAF-429D-AD68-190C0660C525}" destId="{91D55CE4-DF48-4EDF-8917-13364A60A541}" srcOrd="1" destOrd="0" parTransId="{BC880F2C-DCEE-482E-AAE1-D23914FD24B6}" sibTransId="{D39D40C8-C4D3-45CA-845B-B0D8D547CD29}"/>
    <dgm:cxn modelId="{5DFD7623-B9B0-4782-98A2-460ECA275BB9}" type="presOf" srcId="{B36F64C9-0A8D-4A82-95B5-0F29D0D9288F}" destId="{39D6E63A-BF6E-48B0-9D32-5D608E47DAB2}" srcOrd="1" destOrd="0" presId="urn:microsoft.com/office/officeart/2005/8/layout/hierarchy2"/>
    <dgm:cxn modelId="{1FC85F36-8432-4FF2-801B-80483B10F3D7}" type="presOf" srcId="{1351E771-086A-4CC6-99B8-21EBF0E01867}" destId="{627F0764-916D-48BA-AEA5-2C336D5A6699}" srcOrd="1" destOrd="0" presId="urn:microsoft.com/office/officeart/2005/8/layout/hierarchy2"/>
    <dgm:cxn modelId="{B3B41B65-6FB0-46F8-A3F7-E88F3BBF3750}" type="presOf" srcId="{C8B30804-DF01-47B6-958D-2013C8531CC7}" destId="{45E39294-7C4B-4287-A181-AC0C13284AE5}" srcOrd="0" destOrd="0" presId="urn:microsoft.com/office/officeart/2005/8/layout/hierarchy2"/>
    <dgm:cxn modelId="{D80DB64A-44C7-427A-9D20-92CDAA1CD29D}" type="presOf" srcId="{31E2D3F7-6FB9-424F-84AE-DA356BE1377D}" destId="{16BE92CF-CCEC-4DBB-BF5C-94987E56F14A}" srcOrd="0" destOrd="0" presId="urn:microsoft.com/office/officeart/2005/8/layout/hierarchy2"/>
    <dgm:cxn modelId="{34E63E4B-1DAD-4CB0-AA38-73865F3EDBA8}" type="presOf" srcId="{B36F64C9-0A8D-4A82-95B5-0F29D0D9288F}" destId="{925893E1-319B-4DCC-AD13-74ADA4DF527D}" srcOrd="0" destOrd="0" presId="urn:microsoft.com/office/officeart/2005/8/layout/hierarchy2"/>
    <dgm:cxn modelId="{5397AA6B-CE63-4DF2-936B-F972489ED01B}" srcId="{AC2FBBB4-C5F1-47EF-887F-488113F9AA9D}" destId="{31E2D3F7-6FB9-424F-84AE-DA356BE1377D}" srcOrd="1" destOrd="0" parTransId="{F032874F-28C0-42CE-ABDB-43BD66729E7B}" sibTransId="{20A8ADBC-A048-4E3B-B7C4-370E3F8B0B20}"/>
    <dgm:cxn modelId="{71B76E50-7C88-4648-B9D0-E92D06D0C387}" type="presOf" srcId="{AC2FBBB4-C5F1-47EF-887F-488113F9AA9D}" destId="{8ED8284A-941E-4251-B020-7BEDF7CF6040}" srcOrd="0" destOrd="0" presId="urn:microsoft.com/office/officeart/2005/8/layout/hierarchy2"/>
    <dgm:cxn modelId="{3A4C0A7F-E089-4AA3-BBF0-28DBD1B198EE}" type="presOf" srcId="{F032874F-28C0-42CE-ABDB-43BD66729E7B}" destId="{E0BE7F55-0A13-4946-9536-F81E5B5E6FA0}" srcOrd="0" destOrd="0" presId="urn:microsoft.com/office/officeart/2005/8/layout/hierarchy2"/>
    <dgm:cxn modelId="{07DFB888-013E-448D-B451-3AB6EBFF37C4}" type="presOf" srcId="{BC880F2C-DCEE-482E-AAE1-D23914FD24B6}" destId="{EF98E007-62EB-46E3-94CA-7AE4763F18E3}" srcOrd="0" destOrd="0" presId="urn:microsoft.com/office/officeart/2005/8/layout/hierarchy2"/>
    <dgm:cxn modelId="{97ACE393-66F6-4EB7-B344-3FE4A786A7AB}" type="presOf" srcId="{065C7684-84B9-424B-B434-65B877414FA0}" destId="{1703F788-48E0-49A7-856B-058AD20AA257}" srcOrd="0" destOrd="0" presId="urn:microsoft.com/office/officeart/2005/8/layout/hierarchy2"/>
    <dgm:cxn modelId="{A0BC29A0-8636-49EC-82DE-F26004B46FBE}" srcId="{91D55CE4-DF48-4EDF-8917-13364A60A541}" destId="{C8B30804-DF01-47B6-958D-2013C8531CC7}" srcOrd="1" destOrd="0" parTransId="{57FF2521-88EB-4147-937F-E11D25AE8E12}" sibTransId="{A3C712C0-A7BE-4505-8F5B-64E7B33E1F9F}"/>
    <dgm:cxn modelId="{09EC0FA4-FEDC-4931-9B78-A0D634D8B1B5}" type="presOf" srcId="{91D55CE4-DF48-4EDF-8917-13364A60A541}" destId="{F909DCC8-0746-4030-96AE-C55B01C96A76}" srcOrd="0" destOrd="0" presId="urn:microsoft.com/office/officeart/2005/8/layout/hierarchy2"/>
    <dgm:cxn modelId="{4D9D96A5-85F6-4964-8E51-33179E38C1D2}" srcId="{54CD4838-B652-412D-BF33-480BC5728A04}" destId="{9AC1AB99-DFAF-429D-AD68-190C0660C525}" srcOrd="0" destOrd="0" parTransId="{06EC831E-6D43-42D3-92EB-14F03ABDCDD9}" sibTransId="{AA14228D-F87A-468B-A06B-4EA282D93041}"/>
    <dgm:cxn modelId="{12BF9AA9-E20A-49BB-B1E6-CEB54ECEFCD7}" type="presOf" srcId="{F032874F-28C0-42CE-ABDB-43BD66729E7B}" destId="{1DE81960-6366-41F4-8844-112DFE4A3A83}" srcOrd="1" destOrd="0" presId="urn:microsoft.com/office/officeart/2005/8/layout/hierarchy2"/>
    <dgm:cxn modelId="{03F70CAB-8EA3-4EB0-BED1-5DCC063A9559}" type="presOf" srcId="{57FF2521-88EB-4147-937F-E11D25AE8E12}" destId="{86782A17-BFC5-4B66-82E9-FC381EED7ACC}" srcOrd="0" destOrd="0" presId="urn:microsoft.com/office/officeart/2005/8/layout/hierarchy2"/>
    <dgm:cxn modelId="{073DA8B0-3EBA-4686-A1B9-1C895A0476D3}" srcId="{91D55CE4-DF48-4EDF-8917-13364A60A541}" destId="{065C7684-84B9-424B-B434-65B877414FA0}" srcOrd="0" destOrd="0" parTransId="{1351E771-086A-4CC6-99B8-21EBF0E01867}" sibTransId="{670F797D-2086-4408-90FF-FE3B81E64DE9}"/>
    <dgm:cxn modelId="{3EBB16C1-9511-44E9-A10E-51D3019E7E16}" type="presOf" srcId="{9AC1AB99-DFAF-429D-AD68-190C0660C525}" destId="{D5B991E2-5B54-42C8-A127-FCCF8C3269E3}" srcOrd="0" destOrd="0" presId="urn:microsoft.com/office/officeart/2005/8/layout/hierarchy2"/>
    <dgm:cxn modelId="{30448EC4-B08B-45C4-930E-17311F2C0AC8}" type="presOf" srcId="{17CA3DA8-BA18-4CC9-BC37-ED06DCA24895}" destId="{9DAA38E3-343B-4DF7-921F-02349D89F4EB}" srcOrd="0" destOrd="0" presId="urn:microsoft.com/office/officeart/2005/8/layout/hierarchy2"/>
    <dgm:cxn modelId="{30D16CCB-E857-4622-9866-6D0D4A44D8B2}" type="presOf" srcId="{17CA3DA8-BA18-4CC9-BC37-ED06DCA24895}" destId="{82C92FD6-72B8-4986-BED7-340874BD6668}" srcOrd="1" destOrd="0" presId="urn:microsoft.com/office/officeart/2005/8/layout/hierarchy2"/>
    <dgm:cxn modelId="{0849EDCC-B695-4F17-A2D3-254DD388E156}" type="presOf" srcId="{BC880F2C-DCEE-482E-AAE1-D23914FD24B6}" destId="{DE47BC8F-0D35-44A9-9DF2-471426F3EDA5}" srcOrd="1" destOrd="0" presId="urn:microsoft.com/office/officeart/2005/8/layout/hierarchy2"/>
    <dgm:cxn modelId="{B71A4BCD-C7FA-43C5-ADEB-8EDE9F87658C}" type="presOf" srcId="{2868503E-20E7-4F33-B5D3-8D7B56F437FB}" destId="{57C0FE48-21D1-44C7-B6BD-171B72B4D394}" srcOrd="0" destOrd="0" presId="urn:microsoft.com/office/officeart/2005/8/layout/hierarchy2"/>
    <dgm:cxn modelId="{AC28F5D4-9313-479F-A752-0E8DCF8E73BE}" type="presOf" srcId="{57FF2521-88EB-4147-937F-E11D25AE8E12}" destId="{9EBDAF61-B70A-46D2-BC96-33E9B39FCD6B}" srcOrd="1" destOrd="0" presId="urn:microsoft.com/office/officeart/2005/8/layout/hierarchy2"/>
    <dgm:cxn modelId="{05B308EF-7426-4D06-B79F-C685FC6D227B}" type="presOf" srcId="{54CD4838-B652-412D-BF33-480BC5728A04}" destId="{6DA3075C-71AC-4A15-8E1D-2B25211B3BC2}" srcOrd="0" destOrd="0" presId="urn:microsoft.com/office/officeart/2005/8/layout/hierarchy2"/>
    <dgm:cxn modelId="{C886EFF5-F35E-4E0E-B507-BAFA3B8EE92A}" srcId="{AC2FBBB4-C5F1-47EF-887F-488113F9AA9D}" destId="{2868503E-20E7-4F33-B5D3-8D7B56F437FB}" srcOrd="0" destOrd="0" parTransId="{B36F64C9-0A8D-4A82-95B5-0F29D0D9288F}" sibTransId="{F1728A0C-9D75-4DD4-B114-6AF649F1CF4F}"/>
    <dgm:cxn modelId="{C55C06FA-003B-41A0-BB97-9E052D841E86}" srcId="{9AC1AB99-DFAF-429D-AD68-190C0660C525}" destId="{AC2FBBB4-C5F1-47EF-887F-488113F9AA9D}" srcOrd="0" destOrd="0" parTransId="{17CA3DA8-BA18-4CC9-BC37-ED06DCA24895}" sibTransId="{D97EF1BF-E76D-422C-AD6D-219D1E0DE2BC}"/>
    <dgm:cxn modelId="{21492E73-7093-44BD-B7A2-92A638FD6A59}" type="presParOf" srcId="{6DA3075C-71AC-4A15-8E1D-2B25211B3BC2}" destId="{07F91AFF-FBC0-436F-A2F8-3F0188E31A79}" srcOrd="0" destOrd="0" presId="urn:microsoft.com/office/officeart/2005/8/layout/hierarchy2"/>
    <dgm:cxn modelId="{10A59E15-E4B8-4944-B5E6-470D4BF4E1B0}" type="presParOf" srcId="{07F91AFF-FBC0-436F-A2F8-3F0188E31A79}" destId="{D5B991E2-5B54-42C8-A127-FCCF8C3269E3}" srcOrd="0" destOrd="0" presId="urn:microsoft.com/office/officeart/2005/8/layout/hierarchy2"/>
    <dgm:cxn modelId="{91CC5211-CDA9-4BD2-90F7-0DD62D5570D3}" type="presParOf" srcId="{07F91AFF-FBC0-436F-A2F8-3F0188E31A79}" destId="{5D71737F-10AC-4594-8F16-29AF5362A094}" srcOrd="1" destOrd="0" presId="urn:microsoft.com/office/officeart/2005/8/layout/hierarchy2"/>
    <dgm:cxn modelId="{3ADD1D6E-B8CC-4F09-A621-790794517ABB}" type="presParOf" srcId="{5D71737F-10AC-4594-8F16-29AF5362A094}" destId="{9DAA38E3-343B-4DF7-921F-02349D89F4EB}" srcOrd="0" destOrd="0" presId="urn:microsoft.com/office/officeart/2005/8/layout/hierarchy2"/>
    <dgm:cxn modelId="{F2ACBBCE-254C-44FF-837A-187DA29071CC}" type="presParOf" srcId="{9DAA38E3-343B-4DF7-921F-02349D89F4EB}" destId="{82C92FD6-72B8-4986-BED7-340874BD6668}" srcOrd="0" destOrd="0" presId="urn:microsoft.com/office/officeart/2005/8/layout/hierarchy2"/>
    <dgm:cxn modelId="{ED90DA21-34EC-4E1E-899A-631167466FBE}" type="presParOf" srcId="{5D71737F-10AC-4594-8F16-29AF5362A094}" destId="{9DE3B313-AF48-4350-B00D-4A3CCF52A1B5}" srcOrd="1" destOrd="0" presId="urn:microsoft.com/office/officeart/2005/8/layout/hierarchy2"/>
    <dgm:cxn modelId="{5CD248B4-986D-48B5-A041-046F438E87E1}" type="presParOf" srcId="{9DE3B313-AF48-4350-B00D-4A3CCF52A1B5}" destId="{8ED8284A-941E-4251-B020-7BEDF7CF6040}" srcOrd="0" destOrd="0" presId="urn:microsoft.com/office/officeart/2005/8/layout/hierarchy2"/>
    <dgm:cxn modelId="{112DBA79-E3ED-453B-96C2-6BE666183858}" type="presParOf" srcId="{9DE3B313-AF48-4350-B00D-4A3CCF52A1B5}" destId="{73736BC3-47C7-4D86-9041-06557CDD55E2}" srcOrd="1" destOrd="0" presId="urn:microsoft.com/office/officeart/2005/8/layout/hierarchy2"/>
    <dgm:cxn modelId="{565514BD-5495-45FE-B6D8-08E9B4D022B8}" type="presParOf" srcId="{73736BC3-47C7-4D86-9041-06557CDD55E2}" destId="{925893E1-319B-4DCC-AD13-74ADA4DF527D}" srcOrd="0" destOrd="0" presId="urn:microsoft.com/office/officeart/2005/8/layout/hierarchy2"/>
    <dgm:cxn modelId="{70079FC1-D2D2-49C1-B473-AD754E59FB72}" type="presParOf" srcId="{925893E1-319B-4DCC-AD13-74ADA4DF527D}" destId="{39D6E63A-BF6E-48B0-9D32-5D608E47DAB2}" srcOrd="0" destOrd="0" presId="urn:microsoft.com/office/officeart/2005/8/layout/hierarchy2"/>
    <dgm:cxn modelId="{113858EE-EFB1-454E-997F-5560832BB157}" type="presParOf" srcId="{73736BC3-47C7-4D86-9041-06557CDD55E2}" destId="{F7460F35-7896-467B-96B8-C2B69FAC999F}" srcOrd="1" destOrd="0" presId="urn:microsoft.com/office/officeart/2005/8/layout/hierarchy2"/>
    <dgm:cxn modelId="{220458A6-A46C-488A-A10F-D9208DBF0D33}" type="presParOf" srcId="{F7460F35-7896-467B-96B8-C2B69FAC999F}" destId="{57C0FE48-21D1-44C7-B6BD-171B72B4D394}" srcOrd="0" destOrd="0" presId="urn:microsoft.com/office/officeart/2005/8/layout/hierarchy2"/>
    <dgm:cxn modelId="{83EEE0AC-563B-4A7D-B73E-89A8652BA5A0}" type="presParOf" srcId="{F7460F35-7896-467B-96B8-C2B69FAC999F}" destId="{F22941A6-9683-41A1-A8A5-EACE7BCC1AF8}" srcOrd="1" destOrd="0" presId="urn:microsoft.com/office/officeart/2005/8/layout/hierarchy2"/>
    <dgm:cxn modelId="{4DF5915C-DFDF-4A5F-A38A-EF7E9DAC11AF}" type="presParOf" srcId="{73736BC3-47C7-4D86-9041-06557CDD55E2}" destId="{E0BE7F55-0A13-4946-9536-F81E5B5E6FA0}" srcOrd="2" destOrd="0" presId="urn:microsoft.com/office/officeart/2005/8/layout/hierarchy2"/>
    <dgm:cxn modelId="{0BB85DD7-0BE6-4A23-80F2-F6F47694DCDE}" type="presParOf" srcId="{E0BE7F55-0A13-4946-9536-F81E5B5E6FA0}" destId="{1DE81960-6366-41F4-8844-112DFE4A3A83}" srcOrd="0" destOrd="0" presId="urn:microsoft.com/office/officeart/2005/8/layout/hierarchy2"/>
    <dgm:cxn modelId="{C7376867-E6B4-47F8-8429-69C2DA4184F1}" type="presParOf" srcId="{73736BC3-47C7-4D86-9041-06557CDD55E2}" destId="{85B2F2F1-AD63-4183-8BC6-DF976C9840A1}" srcOrd="3" destOrd="0" presId="urn:microsoft.com/office/officeart/2005/8/layout/hierarchy2"/>
    <dgm:cxn modelId="{D7D51D53-CA02-4469-B9CC-150CF432DEFE}" type="presParOf" srcId="{85B2F2F1-AD63-4183-8BC6-DF976C9840A1}" destId="{16BE92CF-CCEC-4DBB-BF5C-94987E56F14A}" srcOrd="0" destOrd="0" presId="urn:microsoft.com/office/officeart/2005/8/layout/hierarchy2"/>
    <dgm:cxn modelId="{5E5C27EB-1174-44AD-AFD3-A2C645ACE40C}" type="presParOf" srcId="{85B2F2F1-AD63-4183-8BC6-DF976C9840A1}" destId="{0E260580-0A2F-4ADC-8CFF-DC3A5F295CAD}" srcOrd="1" destOrd="0" presId="urn:microsoft.com/office/officeart/2005/8/layout/hierarchy2"/>
    <dgm:cxn modelId="{0DB7FBA0-3C03-4042-AAEE-86C831798F13}" type="presParOf" srcId="{5D71737F-10AC-4594-8F16-29AF5362A094}" destId="{EF98E007-62EB-46E3-94CA-7AE4763F18E3}" srcOrd="2" destOrd="0" presId="urn:microsoft.com/office/officeart/2005/8/layout/hierarchy2"/>
    <dgm:cxn modelId="{68D87471-1C78-468C-8A4A-053210084177}" type="presParOf" srcId="{EF98E007-62EB-46E3-94CA-7AE4763F18E3}" destId="{DE47BC8F-0D35-44A9-9DF2-471426F3EDA5}" srcOrd="0" destOrd="0" presId="urn:microsoft.com/office/officeart/2005/8/layout/hierarchy2"/>
    <dgm:cxn modelId="{1F9A6181-92E0-412E-B35C-7CE3807CE116}" type="presParOf" srcId="{5D71737F-10AC-4594-8F16-29AF5362A094}" destId="{57238642-EE10-4B5E-8125-5D6254B8DB56}" srcOrd="3" destOrd="0" presId="urn:microsoft.com/office/officeart/2005/8/layout/hierarchy2"/>
    <dgm:cxn modelId="{395693D4-68F8-4176-A8DF-8B56C6CDC664}" type="presParOf" srcId="{57238642-EE10-4B5E-8125-5D6254B8DB56}" destId="{F909DCC8-0746-4030-96AE-C55B01C96A76}" srcOrd="0" destOrd="0" presId="urn:microsoft.com/office/officeart/2005/8/layout/hierarchy2"/>
    <dgm:cxn modelId="{9A085056-0439-4C2F-9E15-A77A43D112AB}" type="presParOf" srcId="{57238642-EE10-4B5E-8125-5D6254B8DB56}" destId="{90631589-9137-4ED1-869F-78C91D7A2AC1}" srcOrd="1" destOrd="0" presId="urn:microsoft.com/office/officeart/2005/8/layout/hierarchy2"/>
    <dgm:cxn modelId="{D4904A91-A9FD-4723-9D3A-4F3E5B8F3C46}" type="presParOf" srcId="{90631589-9137-4ED1-869F-78C91D7A2AC1}" destId="{39841B24-0E9F-4B47-9F23-CB35FD2DF775}" srcOrd="0" destOrd="0" presId="urn:microsoft.com/office/officeart/2005/8/layout/hierarchy2"/>
    <dgm:cxn modelId="{75B6D9FB-36CF-42A8-AED6-1F36D02E7119}" type="presParOf" srcId="{39841B24-0E9F-4B47-9F23-CB35FD2DF775}" destId="{627F0764-916D-48BA-AEA5-2C336D5A6699}" srcOrd="0" destOrd="0" presId="urn:microsoft.com/office/officeart/2005/8/layout/hierarchy2"/>
    <dgm:cxn modelId="{DEBD1000-56F4-4C73-8EDB-5F04CE1FCB6C}" type="presParOf" srcId="{90631589-9137-4ED1-869F-78C91D7A2AC1}" destId="{E8648CBD-63A7-433C-9E1B-46ECB62D7371}" srcOrd="1" destOrd="0" presId="urn:microsoft.com/office/officeart/2005/8/layout/hierarchy2"/>
    <dgm:cxn modelId="{9A3D0BFA-0FCB-4144-8DDD-F8BA7DE801C2}" type="presParOf" srcId="{E8648CBD-63A7-433C-9E1B-46ECB62D7371}" destId="{1703F788-48E0-49A7-856B-058AD20AA257}" srcOrd="0" destOrd="0" presId="urn:microsoft.com/office/officeart/2005/8/layout/hierarchy2"/>
    <dgm:cxn modelId="{970B8151-F2B4-4CDF-BFCE-0115101446E2}" type="presParOf" srcId="{E8648CBD-63A7-433C-9E1B-46ECB62D7371}" destId="{EAB5F377-EFE4-4501-8B3D-593983D38F33}" srcOrd="1" destOrd="0" presId="urn:microsoft.com/office/officeart/2005/8/layout/hierarchy2"/>
    <dgm:cxn modelId="{D8F5B03D-BD40-4C62-A462-A47CFDAE1A0A}" type="presParOf" srcId="{90631589-9137-4ED1-869F-78C91D7A2AC1}" destId="{86782A17-BFC5-4B66-82E9-FC381EED7ACC}" srcOrd="2" destOrd="0" presId="urn:microsoft.com/office/officeart/2005/8/layout/hierarchy2"/>
    <dgm:cxn modelId="{9C47C28A-FA85-42B5-AEE2-95847E135142}" type="presParOf" srcId="{86782A17-BFC5-4B66-82E9-FC381EED7ACC}" destId="{9EBDAF61-B70A-46D2-BC96-33E9B39FCD6B}" srcOrd="0" destOrd="0" presId="urn:microsoft.com/office/officeart/2005/8/layout/hierarchy2"/>
    <dgm:cxn modelId="{1BF9E61F-7E70-446D-873C-3143481A6095}" type="presParOf" srcId="{90631589-9137-4ED1-869F-78C91D7A2AC1}" destId="{83D54076-DC90-450B-9F60-0B240633049E}" srcOrd="3" destOrd="0" presId="urn:microsoft.com/office/officeart/2005/8/layout/hierarchy2"/>
    <dgm:cxn modelId="{61EFF4AF-066B-4E3E-A02A-2E6DEDD8B336}" type="presParOf" srcId="{83D54076-DC90-450B-9F60-0B240633049E}" destId="{45E39294-7C4B-4287-A181-AC0C13284AE5}" srcOrd="0" destOrd="0" presId="urn:microsoft.com/office/officeart/2005/8/layout/hierarchy2"/>
    <dgm:cxn modelId="{DB50BD1F-C20A-4AC4-B79F-6666A74D7DBB}" type="presParOf" srcId="{83D54076-DC90-450B-9F60-0B240633049E}" destId="{778C3171-429B-439E-8597-494096DD9D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991E2-5B54-42C8-A127-FCCF8C3269E3}">
      <dsp:nvSpPr>
        <dsp:cNvPr id="0" name=""/>
        <dsp:cNvSpPr/>
      </dsp:nvSpPr>
      <dsp:spPr>
        <a:xfrm>
          <a:off x="0" y="2806884"/>
          <a:ext cx="2012811" cy="8737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</a:t>
          </a:r>
        </a:p>
      </dsp:txBody>
      <dsp:txXfrm>
        <a:off x="25590" y="2832474"/>
        <a:ext cx="1961631" cy="822522"/>
      </dsp:txXfrm>
    </dsp:sp>
    <dsp:sp modelId="{9DAA38E3-343B-4DF7-921F-02349D89F4EB}">
      <dsp:nvSpPr>
        <dsp:cNvPr id="0" name=""/>
        <dsp:cNvSpPr/>
      </dsp:nvSpPr>
      <dsp:spPr>
        <a:xfrm rot="18030645">
          <a:off x="1584806" y="2479530"/>
          <a:ext cx="1738794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738794" y="15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410734" y="2451250"/>
        <a:ext cx="86939" cy="86939"/>
      </dsp:txXfrm>
    </dsp:sp>
    <dsp:sp modelId="{8ED8284A-941E-4251-B020-7BEDF7CF6040}">
      <dsp:nvSpPr>
        <dsp:cNvPr id="0" name=""/>
        <dsp:cNvSpPr/>
      </dsp:nvSpPr>
      <dsp:spPr>
        <a:xfrm>
          <a:off x="2895597" y="1333497"/>
          <a:ext cx="1721625" cy="8244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endParaRPr lang="en-US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9743" y="1357643"/>
        <a:ext cx="1673333" cy="776122"/>
      </dsp:txXfrm>
    </dsp:sp>
    <dsp:sp modelId="{925893E1-319B-4DCC-AD13-74ADA4DF527D}">
      <dsp:nvSpPr>
        <dsp:cNvPr id="0" name=""/>
        <dsp:cNvSpPr/>
      </dsp:nvSpPr>
      <dsp:spPr>
        <a:xfrm rot="19267473">
          <a:off x="4461432" y="1289053"/>
          <a:ext cx="1406757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406757" y="15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29642" y="1269075"/>
        <a:ext cx="70337" cy="70337"/>
      </dsp:txXfrm>
    </dsp:sp>
    <dsp:sp modelId="{57C0FE48-21D1-44C7-B6BD-171B72B4D394}">
      <dsp:nvSpPr>
        <dsp:cNvPr id="0" name=""/>
        <dsp:cNvSpPr/>
      </dsp:nvSpPr>
      <dsp:spPr>
        <a:xfrm>
          <a:off x="5712400" y="303326"/>
          <a:ext cx="4803199" cy="11189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2800" b="1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𝟑</m:t>
                  </m:r>
                </m:num>
                <m:den>
                  <m:r>
                    <a:rPr lang="en-US" sz="2800" b="1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𝟒</m:t>
                  </m:r>
                </m:den>
              </m:f>
            </m:oMath>
          </a14:m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thấp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)</a:t>
          </a:r>
        </a:p>
      </dsp:txBody>
      <dsp:txXfrm>
        <a:off x="5745172" y="336098"/>
        <a:ext cx="4737655" cy="1053368"/>
      </dsp:txXfrm>
    </dsp:sp>
    <dsp:sp modelId="{E0BE7F55-0A13-4946-9536-F81E5B5E6FA0}">
      <dsp:nvSpPr>
        <dsp:cNvPr id="0" name=""/>
        <dsp:cNvSpPr/>
      </dsp:nvSpPr>
      <dsp:spPr>
        <a:xfrm rot="1588135">
          <a:off x="4540945" y="2054848"/>
          <a:ext cx="1455349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455349" y="15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2236" y="2033655"/>
        <a:ext cx="72767" cy="72767"/>
      </dsp:txXfrm>
    </dsp:sp>
    <dsp:sp modelId="{16BE92CF-CCEC-4DBB-BF5C-94987E56F14A}">
      <dsp:nvSpPr>
        <dsp:cNvPr id="0" name=""/>
        <dsp:cNvSpPr/>
      </dsp:nvSpPr>
      <dsp:spPr>
        <a:xfrm>
          <a:off x="5920017" y="1834916"/>
          <a:ext cx="4554957" cy="11189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2800" b="1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𝟏</m:t>
                  </m:r>
                </m:num>
                <m:den>
                  <m:r>
                    <a:rPr lang="en-US" sz="2800" b="1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𝟒</m:t>
                  </m:r>
                  <m:r>
                    <a:rPr lang="en-US" sz="2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</m:t>
                  </m:r>
                </m:den>
              </m:f>
              <m:r>
                <a:rPr lang="en-US" sz="28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do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ngòi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bồi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đắp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)</a:t>
          </a:r>
        </a:p>
      </dsp:txBody>
      <dsp:txXfrm>
        <a:off x="5952789" y="1867688"/>
        <a:ext cx="4489413" cy="1053368"/>
      </dsp:txXfrm>
    </dsp:sp>
    <dsp:sp modelId="{EF98E007-62EB-46E3-94CA-7AE4763F18E3}">
      <dsp:nvSpPr>
        <dsp:cNvPr id="0" name=""/>
        <dsp:cNvSpPr/>
      </dsp:nvSpPr>
      <dsp:spPr>
        <a:xfrm rot="3670042">
          <a:off x="1538931" y="4030353"/>
          <a:ext cx="1830545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830545" y="15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408440" y="3999780"/>
        <a:ext cx="91527" cy="91527"/>
      </dsp:txXfrm>
    </dsp:sp>
    <dsp:sp modelId="{F909DCC8-0746-4030-96AE-C55B01C96A76}">
      <dsp:nvSpPr>
        <dsp:cNvPr id="0" name=""/>
        <dsp:cNvSpPr/>
      </dsp:nvSpPr>
      <dsp:spPr>
        <a:xfrm>
          <a:off x="2895597" y="4381498"/>
          <a:ext cx="1896556" cy="9317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2886" y="4408787"/>
        <a:ext cx="1841978" cy="877129"/>
      </dsp:txXfrm>
    </dsp:sp>
    <dsp:sp modelId="{39841B24-0E9F-4B47-9F23-CB35FD2DF775}">
      <dsp:nvSpPr>
        <dsp:cNvPr id="0" name=""/>
        <dsp:cNvSpPr/>
      </dsp:nvSpPr>
      <dsp:spPr>
        <a:xfrm rot="19353054">
          <a:off x="4672756" y="4479917"/>
          <a:ext cx="1158592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158592" y="15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3088" y="4466142"/>
        <a:ext cx="57929" cy="57929"/>
      </dsp:txXfrm>
    </dsp:sp>
    <dsp:sp modelId="{1703F788-48E0-49A7-856B-058AD20AA257}">
      <dsp:nvSpPr>
        <dsp:cNvPr id="0" name=""/>
        <dsp:cNvSpPr/>
      </dsp:nvSpPr>
      <dsp:spPr>
        <a:xfrm>
          <a:off x="5711952" y="3512367"/>
          <a:ext cx="4803647" cy="12609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than,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apatit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sắt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boxit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dầu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mỏ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,….</a:t>
          </a:r>
        </a:p>
      </dsp:txBody>
      <dsp:txXfrm>
        <a:off x="5748885" y="3549300"/>
        <a:ext cx="4729781" cy="1187125"/>
      </dsp:txXfrm>
    </dsp:sp>
    <dsp:sp modelId="{86782A17-BFC5-4B66-82E9-FC381EED7ACC}">
      <dsp:nvSpPr>
        <dsp:cNvPr id="0" name=""/>
        <dsp:cNvSpPr/>
      </dsp:nvSpPr>
      <dsp:spPr>
        <a:xfrm rot="2290695">
          <a:off x="4628775" y="5304259"/>
          <a:ext cx="1527550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527550" y="15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54361" y="5281260"/>
        <a:ext cx="76377" cy="76377"/>
      </dsp:txXfrm>
    </dsp:sp>
    <dsp:sp modelId="{45E39294-7C4B-4287-A181-AC0C13284AE5}">
      <dsp:nvSpPr>
        <dsp:cNvPr id="0" name=""/>
        <dsp:cNvSpPr/>
      </dsp:nvSpPr>
      <dsp:spPr>
        <a:xfrm>
          <a:off x="5992947" y="5232090"/>
          <a:ext cx="2878759" cy="11189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Quảng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Ninh</a:t>
          </a:r>
          <a:endParaRPr lang="en-US" sz="28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5719" y="5264862"/>
        <a:ext cx="2813215" cy="1053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4FC1-5916-452A-89D4-0C7A78E82FB9}" type="datetimeFigureOut">
              <a:rPr lang="en-US" smtClean="0"/>
              <a:pPr/>
              <a:t>9/7/22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E4755-5EEA-4AD4-9B45-55A55CE7C0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1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Chơi truyền điện</a:t>
            </a:r>
            <a:r>
              <a:rPr lang="en-US" dirty="0"/>
              <a:t> (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chuyền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danaxn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: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,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Đồi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,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 ạ, ở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châu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0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Dầu</a:t>
            </a:r>
            <a:r>
              <a:rPr lang="en-US" dirty="0"/>
              <a:t> </a:t>
            </a:r>
            <a:r>
              <a:rPr lang="en-US" dirty="0" err="1"/>
              <a:t>mỏ</a:t>
            </a:r>
            <a:r>
              <a:rPr lang="en-US" dirty="0"/>
              <a:t> ở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rịa</a:t>
            </a:r>
            <a:r>
              <a:rPr lang="en-US" dirty="0"/>
              <a:t> </a:t>
            </a:r>
            <a:r>
              <a:rPr lang="en-US" dirty="0" err="1"/>
              <a:t>vũng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Nước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khoáng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ở </a:t>
            </a:r>
            <a:r>
              <a:rPr lang="en-US" dirty="0" err="1"/>
              <a:t>khắp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thieeu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than ở </a:t>
            </a:r>
            <a:r>
              <a:rPr lang="en-US" dirty="0" err="1"/>
              <a:t>Quảng</a:t>
            </a:r>
            <a:r>
              <a:rPr lang="en-US" dirty="0"/>
              <a:t> </a:t>
            </a:r>
            <a:r>
              <a:rPr lang="en-US" dirty="0" err="1"/>
              <a:t>Ninh</a:t>
            </a:r>
            <a:r>
              <a:rPr lang="en-US" dirty="0"/>
              <a:t>. </a:t>
            </a:r>
            <a:r>
              <a:rPr lang="en-US" dirty="0" err="1"/>
              <a:t>Khoáng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dung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.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0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khia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Khoáng</a:t>
            </a: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sản</a:t>
            </a: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là</a:t>
            </a: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tài nguyên thiên nhiên có giá trị vô cùng to lớn vs nền Ktế đất nước(đem về nguồn lợi to lớn cho đất nước.</a:t>
            </a:r>
            <a:br>
              <a:rPr lang="vi-VN" dirty="0"/>
            </a:br>
            <a:r>
              <a:rPr lang="vi-VN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+,hiện nay nguồn tài nguyên ấy đang bị suy giảm nghiêm trọng,cần được bảo vệ.</a:t>
            </a:r>
            <a:br>
              <a:rPr lang="vi-VN" dirty="0"/>
            </a:br>
            <a:r>
              <a:rPr lang="vi-VN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+,tài nguyên khoáng sản không thể hoặc rất khó phục hồi,nếu có thể phục hồi cần 1 thời gian rất dài.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7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B1CD-E62A-483A-9ED8-D46888433FE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24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58BBF-440E-41CA-BC36-1C97DD79300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86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27059-3452-4D3F-BC97-3B86DCF94CD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2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C9A0248-E68F-4EF5-8D6C-40476F342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5B7EEA4-30CE-473D-A92D-E15766BB9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6BC5E-9A62-4A2A-80A3-DA14EEF9010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04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FDDB0-AD34-4B00-9E67-68D504186B2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59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146AB-8573-4A46-9D84-FA838198B82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40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5A2CE-E18D-4E34-8090-BAF2AF7BAF2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28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759F5-72F6-491D-AF8B-3ECFE6EB2CC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57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06104-06C0-4D32-94D5-F8A3D703932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43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13786-1476-401F-B8C7-9460C95384E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5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D111F-B3CD-415F-B165-204BA1B4C8B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48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53AD5A-06DC-4397-A247-E0067BE5BC46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940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file:///G:/tin%208/TTDD3.ppt" TargetMode="External"/><Relationship Id="rId3" Type="http://schemas.openxmlformats.org/officeDocument/2006/relationships/audio" Target="../media/audio2.wav"/><Relationship Id="rId7" Type="http://schemas.openxmlformats.org/officeDocument/2006/relationships/hyperlink" Target="file:///G:/tin%208/Ngoai%20kh&#243;a1/TT3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/tin%208/TTDD2.ppt" TargetMode="External"/><Relationship Id="rId5" Type="http://schemas.openxmlformats.org/officeDocument/2006/relationships/hyperlink" Target="file:///G:/tin%208/TTDD1.ppt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file:///G:/tin%208/Ngoai%20kh&#243;a1/TT3.ppt" TargetMode="External"/><Relationship Id="rId3" Type="http://schemas.openxmlformats.org/officeDocument/2006/relationships/audio" Target="../media/audio2.wav"/><Relationship Id="rId7" Type="http://schemas.openxmlformats.org/officeDocument/2006/relationships/hyperlink" Target="file:///G:/tin%208/TTDD2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/tin%208/TTDD1.ppt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19.emf"/><Relationship Id="rId4" Type="http://schemas.openxmlformats.org/officeDocument/2006/relationships/audio" Target="../media/audio3.wav"/><Relationship Id="rId9" Type="http://schemas.openxmlformats.org/officeDocument/2006/relationships/hyperlink" Target="file:///G:/tin%208/TTDD3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file:///G:/tin%208/TTDD3.ppt" TargetMode="External"/><Relationship Id="rId3" Type="http://schemas.openxmlformats.org/officeDocument/2006/relationships/audio" Target="../media/audio2.wav"/><Relationship Id="rId7" Type="http://schemas.openxmlformats.org/officeDocument/2006/relationships/hyperlink" Target="file:///G:/tin%208/Ngoai%20kh&#243;a1/TT3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/tin%208/TTDD2.ppt" TargetMode="External"/><Relationship Id="rId5" Type="http://schemas.openxmlformats.org/officeDocument/2006/relationships/hyperlink" Target="file:///G:/tin%208/TTDD1.ppt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99914"/>
            <a:ext cx="12877800" cy="837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828800" y="1371600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ta? 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400300" y="27264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2819400" y="3764378"/>
            <a:ext cx="739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vi-VN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vi-VN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4.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  <p:bldP spid="154631" grpId="0"/>
      <p:bldP spid="1546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47" name="Text Box 35"/>
          <p:cNvSpPr txBox="1">
            <a:spLocks noChangeArrowheads="1"/>
          </p:cNvSpPr>
          <p:nvPr/>
        </p:nvSpPr>
        <p:spPr bwMode="auto">
          <a:xfrm>
            <a:off x="6629400" y="990601"/>
            <a:ext cx="3886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35000" algn="ctr"/>
            <a:r>
              <a:rPr lang="en-US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 LUẬN: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635000" algn="just"/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¼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635000" algn="just"/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1349" name="Picture 37" descr="ban_do_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152400"/>
            <a:ext cx="4468813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10FE72C-8DF5-4885-9ECC-D6BF5A207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23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C29A01-A36D-45FE-917C-FC188B56620D}"/>
              </a:ext>
            </a:extLst>
          </p:cNvPr>
          <p:cNvSpPr/>
          <p:nvPr/>
        </p:nvSpPr>
        <p:spPr>
          <a:xfrm>
            <a:off x="381000" y="533400"/>
            <a:ext cx="4953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</a:rPr>
              <a:t>2</a:t>
            </a:r>
            <a:r>
              <a:rPr lang="vi-VN" sz="6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Khoáng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sản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61" descr="Luoc_do_mot_so_khoang_san_Viet_Nam">
            <a:extLst>
              <a:ext uri="{FF2B5EF4-FFF2-40B4-BE49-F238E27FC236}">
                <a16:creationId xmlns:a16="http://schemas.microsoft.com/office/drawing/2014/main" id="{09764342-EE3E-4CB8-8930-91636326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9395"/>
            <a:ext cx="5143500" cy="7102929"/>
          </a:xfrm>
          <a:prstGeom prst="rect">
            <a:avLst/>
          </a:prstGeom>
          <a:noFill/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1811C45-46EF-4926-9EBA-FEF52A72D93E}"/>
              </a:ext>
            </a:extLst>
          </p:cNvPr>
          <p:cNvSpPr/>
          <p:nvPr/>
        </p:nvSpPr>
        <p:spPr>
          <a:xfrm>
            <a:off x="1295400" y="1748619"/>
            <a:ext cx="3352800" cy="1628254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0975457-DA4F-450A-A8FB-8B3EA0135838}"/>
              </a:ext>
            </a:extLst>
          </p:cNvPr>
          <p:cNvSpPr/>
          <p:nvPr/>
        </p:nvSpPr>
        <p:spPr>
          <a:xfrm flipH="1">
            <a:off x="3200400" y="3886200"/>
            <a:ext cx="3048000" cy="1718481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A-pa-tit,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bô-xit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525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10FE72C-8DF5-4885-9ECC-D6BF5A207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23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C29A01-A36D-45FE-917C-FC188B56620D}"/>
              </a:ext>
            </a:extLst>
          </p:cNvPr>
          <p:cNvSpPr/>
          <p:nvPr/>
        </p:nvSpPr>
        <p:spPr>
          <a:xfrm>
            <a:off x="381000" y="533400"/>
            <a:ext cx="4953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</a:rPr>
              <a:t>2</a:t>
            </a:r>
            <a:r>
              <a:rPr lang="vi-VN" sz="6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Khoáng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sản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61" descr="Luoc_do_mot_so_khoang_san_Viet_Nam">
            <a:extLst>
              <a:ext uri="{FF2B5EF4-FFF2-40B4-BE49-F238E27FC236}">
                <a16:creationId xmlns:a16="http://schemas.microsoft.com/office/drawing/2014/main" id="{09764342-EE3E-4CB8-8930-91636326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2689" y="234042"/>
            <a:ext cx="4572001" cy="6313716"/>
          </a:xfrm>
          <a:prstGeom prst="rect">
            <a:avLst/>
          </a:prstGeom>
          <a:noFill/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1811C45-46EF-4926-9EBA-FEF52A72D93E}"/>
              </a:ext>
            </a:extLst>
          </p:cNvPr>
          <p:cNvSpPr/>
          <p:nvPr/>
        </p:nvSpPr>
        <p:spPr>
          <a:xfrm>
            <a:off x="1143000" y="1621241"/>
            <a:ext cx="3733800" cy="171848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ta: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apatit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than,…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0975457-DA4F-450A-A8FB-8B3EA0135838}"/>
              </a:ext>
            </a:extLst>
          </p:cNvPr>
          <p:cNvSpPr/>
          <p:nvPr/>
        </p:nvSpPr>
        <p:spPr>
          <a:xfrm flipH="1">
            <a:off x="3200400" y="3657600"/>
            <a:ext cx="3124200" cy="2209800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A-pa-tit: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Cai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Bô-xit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3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10FE72C-8DF5-4885-9ECC-D6BF5A207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23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C29A01-A36D-45FE-917C-FC188B56620D}"/>
              </a:ext>
            </a:extLst>
          </p:cNvPr>
          <p:cNvSpPr/>
          <p:nvPr/>
        </p:nvSpPr>
        <p:spPr>
          <a:xfrm>
            <a:off x="381000" y="533400"/>
            <a:ext cx="4953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</a:rPr>
              <a:t>2</a:t>
            </a:r>
            <a:r>
              <a:rPr lang="vi-VN" sz="6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Khoáng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sản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61" descr="Luoc_do_mot_so_khoang_san_Viet_Nam">
            <a:extLst>
              <a:ext uri="{FF2B5EF4-FFF2-40B4-BE49-F238E27FC236}">
                <a16:creationId xmlns:a16="http://schemas.microsoft.com/office/drawing/2014/main" id="{09764342-EE3E-4CB8-8930-91636326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2689" y="234042"/>
            <a:ext cx="4572001" cy="6313716"/>
          </a:xfrm>
          <a:prstGeom prst="rect">
            <a:avLst/>
          </a:prstGeom>
          <a:noFill/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1811C45-46EF-4926-9EBA-FEF52A72D93E}"/>
              </a:ext>
            </a:extLst>
          </p:cNvPr>
          <p:cNvSpPr/>
          <p:nvPr/>
        </p:nvSpPr>
        <p:spPr>
          <a:xfrm>
            <a:off x="1066800" y="1981200"/>
            <a:ext cx="4386948" cy="220980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 Theo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4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06865">
            <a:off x="-1805572" y="2396602"/>
            <a:ext cx="14764303" cy="17351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6690" y="381069"/>
            <a:ext cx="8195293" cy="42789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127226" y="785827"/>
            <a:ext cx="7213712" cy="3447098"/>
            <a:chOff x="-572367" y="-171431"/>
            <a:chExt cx="12737202" cy="6894196"/>
          </a:xfrm>
        </p:grpSpPr>
        <p:sp>
          <p:nvSpPr>
            <p:cNvPr id="5" name="TextBox 5"/>
            <p:cNvSpPr txBox="1"/>
            <p:nvPr/>
          </p:nvSpPr>
          <p:spPr>
            <a:xfrm>
              <a:off x="-572367" y="-171431"/>
              <a:ext cx="12164834" cy="6894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69913" algn="just"/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sắt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than,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mỏ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,…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Khoáng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ngành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indent="569913" algn="just"/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khoáng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472219"/>
              <a:ext cx="12164835" cy="63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731"/>
                </a:lnSpc>
              </a:pPr>
              <a:endParaRPr lang="en-US" sz="1950" dirty="0">
                <a:solidFill>
                  <a:srgbClr val="262A55"/>
                </a:solidFill>
                <a:latin typeface="Nunit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8370" flipH="1">
            <a:off x="1577944" y="964132"/>
            <a:ext cx="620017" cy="7413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4288">
            <a:off x="9999995" y="2675512"/>
            <a:ext cx="629797" cy="7530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BB294BA-C2A3-41A2-B3A4-FD295BB82458}"/>
              </a:ext>
            </a:extLst>
          </p:cNvPr>
          <p:cNvGrpSpPr/>
          <p:nvPr/>
        </p:nvGrpSpPr>
        <p:grpSpPr>
          <a:xfrm>
            <a:off x="383051" y="2771080"/>
            <a:ext cx="1883065" cy="3147176"/>
            <a:chOff x="6602493" y="2299384"/>
            <a:chExt cx="2031171" cy="3371593"/>
          </a:xfrm>
        </p:grpSpPr>
        <p:grpSp>
          <p:nvGrpSpPr>
            <p:cNvPr id="11" name="Google Shape;910;p51">
              <a:extLst>
                <a:ext uri="{FF2B5EF4-FFF2-40B4-BE49-F238E27FC236}">
                  <a16:creationId xmlns:a16="http://schemas.microsoft.com/office/drawing/2014/main" id="{1EFDFB63-1F2A-4C21-80BE-04F55C4F3ED2}"/>
                </a:ext>
              </a:extLst>
            </p:cNvPr>
            <p:cNvGrpSpPr/>
            <p:nvPr/>
          </p:nvGrpSpPr>
          <p:grpSpPr>
            <a:xfrm>
              <a:off x="6602493" y="2299384"/>
              <a:ext cx="2031171" cy="3371593"/>
              <a:chOff x="2534650" y="2865525"/>
              <a:chExt cx="911125" cy="1512400"/>
            </a:xfrm>
          </p:grpSpPr>
          <p:sp>
            <p:nvSpPr>
              <p:cNvPr id="14" name="Google Shape;911;p51">
                <a:extLst>
                  <a:ext uri="{FF2B5EF4-FFF2-40B4-BE49-F238E27FC236}">
                    <a16:creationId xmlns:a16="http://schemas.microsoft.com/office/drawing/2014/main" id="{EB6736ED-0DF9-4375-950A-DEDD42A654BB}"/>
                  </a:ext>
                </a:extLst>
              </p:cNvPr>
              <p:cNvSpPr/>
              <p:nvPr/>
            </p:nvSpPr>
            <p:spPr>
              <a:xfrm>
                <a:off x="3188475" y="3596325"/>
                <a:ext cx="127400" cy="254600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10184" extrusionOk="0">
                    <a:moveTo>
                      <a:pt x="2887" y="1"/>
                    </a:moveTo>
                    <a:cubicBezTo>
                      <a:pt x="2485" y="678"/>
                      <a:pt x="1657" y="1607"/>
                      <a:pt x="1" y="2611"/>
                    </a:cubicBezTo>
                    <a:cubicBezTo>
                      <a:pt x="327" y="3590"/>
                      <a:pt x="1682" y="7781"/>
                      <a:pt x="1833" y="9538"/>
                    </a:cubicBezTo>
                    <a:cubicBezTo>
                      <a:pt x="1833" y="9538"/>
                      <a:pt x="2918" y="10184"/>
                      <a:pt x="3792" y="10184"/>
                    </a:cubicBezTo>
                    <a:cubicBezTo>
                      <a:pt x="4350" y="10184"/>
                      <a:pt x="4821" y="9921"/>
                      <a:pt x="4870" y="9061"/>
                    </a:cubicBezTo>
                    <a:cubicBezTo>
                      <a:pt x="5096" y="5021"/>
                      <a:pt x="3414" y="1105"/>
                      <a:pt x="2887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912;p51">
                <a:extLst>
                  <a:ext uri="{FF2B5EF4-FFF2-40B4-BE49-F238E27FC236}">
                    <a16:creationId xmlns:a16="http://schemas.microsoft.com/office/drawing/2014/main" id="{E0139C40-0C63-4859-A578-2886FF280AE5}"/>
                  </a:ext>
                </a:extLst>
              </p:cNvPr>
              <p:cNvSpPr/>
              <p:nvPr/>
            </p:nvSpPr>
            <p:spPr>
              <a:xfrm>
                <a:off x="2703450" y="3773275"/>
                <a:ext cx="623725" cy="357675"/>
              </a:xfrm>
              <a:custGeom>
                <a:avLst/>
                <a:gdLst/>
                <a:ahLst/>
                <a:cxnLst/>
                <a:rect l="l" t="t" r="r" b="b"/>
                <a:pathLst>
                  <a:path w="24949" h="14307" extrusionOk="0">
                    <a:moveTo>
                      <a:pt x="18674" y="1"/>
                    </a:moveTo>
                    <a:cubicBezTo>
                      <a:pt x="16651" y="1039"/>
                      <a:pt x="14459" y="1374"/>
                      <a:pt x="12470" y="1374"/>
                    </a:cubicBezTo>
                    <a:cubicBezTo>
                      <a:pt x="8832" y="1374"/>
                      <a:pt x="5873" y="252"/>
                      <a:pt x="5873" y="252"/>
                    </a:cubicBezTo>
                    <a:cubicBezTo>
                      <a:pt x="5873" y="252"/>
                      <a:pt x="5622" y="603"/>
                      <a:pt x="5246" y="1205"/>
                    </a:cubicBezTo>
                    <a:lnTo>
                      <a:pt x="4844" y="1833"/>
                    </a:lnTo>
                    <a:cubicBezTo>
                      <a:pt x="5196" y="2134"/>
                      <a:pt x="5497" y="2310"/>
                      <a:pt x="5371" y="2586"/>
                    </a:cubicBezTo>
                    <a:cubicBezTo>
                      <a:pt x="5319" y="2673"/>
                      <a:pt x="5218" y="2706"/>
                      <a:pt x="5092" y="2706"/>
                    </a:cubicBezTo>
                    <a:cubicBezTo>
                      <a:pt x="4674" y="2706"/>
                      <a:pt x="3991" y="2335"/>
                      <a:pt x="3991" y="2335"/>
                    </a:cubicBezTo>
                    <a:lnTo>
                      <a:pt x="3991" y="2335"/>
                    </a:lnTo>
                    <a:cubicBezTo>
                      <a:pt x="3991" y="2335"/>
                      <a:pt x="5271" y="3238"/>
                      <a:pt x="4895" y="3464"/>
                    </a:cubicBezTo>
                    <a:cubicBezTo>
                      <a:pt x="4832" y="3500"/>
                      <a:pt x="4757" y="3515"/>
                      <a:pt x="4677" y="3515"/>
                    </a:cubicBezTo>
                    <a:cubicBezTo>
                      <a:pt x="4244" y="3515"/>
                      <a:pt x="3624" y="3080"/>
                      <a:pt x="3539" y="3038"/>
                    </a:cubicBezTo>
                    <a:lnTo>
                      <a:pt x="3539" y="3038"/>
                    </a:lnTo>
                    <a:cubicBezTo>
                      <a:pt x="3640" y="3113"/>
                      <a:pt x="4518" y="3891"/>
                      <a:pt x="4167" y="4217"/>
                    </a:cubicBezTo>
                    <a:cubicBezTo>
                      <a:pt x="4110" y="4223"/>
                      <a:pt x="4055" y="4226"/>
                      <a:pt x="4001" y="4226"/>
                    </a:cubicBezTo>
                    <a:cubicBezTo>
                      <a:pt x="3814" y="4226"/>
                      <a:pt x="3639" y="4189"/>
                      <a:pt x="3464" y="4092"/>
                    </a:cubicBezTo>
                    <a:cubicBezTo>
                      <a:pt x="1832" y="6878"/>
                      <a:pt x="0" y="10291"/>
                      <a:pt x="176" y="11370"/>
                    </a:cubicBezTo>
                    <a:cubicBezTo>
                      <a:pt x="251" y="11998"/>
                      <a:pt x="2560" y="11998"/>
                      <a:pt x="4568" y="12525"/>
                    </a:cubicBezTo>
                    <a:cubicBezTo>
                      <a:pt x="5221" y="12726"/>
                      <a:pt x="5898" y="12952"/>
                      <a:pt x="6551" y="13253"/>
                    </a:cubicBezTo>
                    <a:lnTo>
                      <a:pt x="6576" y="13253"/>
                    </a:lnTo>
                    <a:cubicBezTo>
                      <a:pt x="8107" y="13905"/>
                      <a:pt x="9764" y="14257"/>
                      <a:pt x="11445" y="14307"/>
                    </a:cubicBezTo>
                    <a:cubicBezTo>
                      <a:pt x="12324" y="14307"/>
                      <a:pt x="13202" y="14257"/>
                      <a:pt x="14081" y="14131"/>
                    </a:cubicBezTo>
                    <a:lnTo>
                      <a:pt x="14281" y="14106"/>
                    </a:lnTo>
                    <a:cubicBezTo>
                      <a:pt x="18021" y="13554"/>
                      <a:pt x="18147" y="13102"/>
                      <a:pt x="18950" y="12675"/>
                    </a:cubicBezTo>
                    <a:cubicBezTo>
                      <a:pt x="19301" y="12475"/>
                      <a:pt x="19703" y="12349"/>
                      <a:pt x="20104" y="12249"/>
                    </a:cubicBezTo>
                    <a:cubicBezTo>
                      <a:pt x="20983" y="12023"/>
                      <a:pt x="23568" y="12148"/>
                      <a:pt x="23794" y="11697"/>
                    </a:cubicBezTo>
                    <a:cubicBezTo>
                      <a:pt x="24948" y="9362"/>
                      <a:pt x="18674" y="1"/>
                      <a:pt x="18674" y="1"/>
                    </a:cubicBezTo>
                    <a:close/>
                  </a:path>
                </a:pathLst>
              </a:custGeom>
              <a:solidFill>
                <a:srgbClr val="3B5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913;p51">
                <a:extLst>
                  <a:ext uri="{FF2B5EF4-FFF2-40B4-BE49-F238E27FC236}">
                    <a16:creationId xmlns:a16="http://schemas.microsoft.com/office/drawing/2014/main" id="{2E2D0546-F923-416E-B6E8-8D70B287F275}"/>
                  </a:ext>
                </a:extLst>
              </p:cNvPr>
              <p:cNvSpPr/>
              <p:nvPr/>
            </p:nvSpPr>
            <p:spPr>
              <a:xfrm>
                <a:off x="2747375" y="3458050"/>
                <a:ext cx="523325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13970" extrusionOk="0">
                    <a:moveTo>
                      <a:pt x="6413" y="0"/>
                    </a:moveTo>
                    <a:cubicBezTo>
                      <a:pt x="5351" y="0"/>
                      <a:pt x="3920" y="342"/>
                      <a:pt x="2410" y="1692"/>
                    </a:cubicBezTo>
                    <a:cubicBezTo>
                      <a:pt x="1456" y="2595"/>
                      <a:pt x="628" y="3599"/>
                      <a:pt x="0" y="4754"/>
                    </a:cubicBezTo>
                    <a:cubicBezTo>
                      <a:pt x="101" y="4929"/>
                      <a:pt x="201" y="5130"/>
                      <a:pt x="326" y="5306"/>
                    </a:cubicBezTo>
                    <a:cubicBezTo>
                      <a:pt x="778" y="6059"/>
                      <a:pt x="1807" y="7364"/>
                      <a:pt x="3338" y="7740"/>
                    </a:cubicBezTo>
                    <a:cubicBezTo>
                      <a:pt x="3639" y="7816"/>
                      <a:pt x="3966" y="7866"/>
                      <a:pt x="4292" y="7866"/>
                    </a:cubicBezTo>
                    <a:cubicBezTo>
                      <a:pt x="4167" y="9472"/>
                      <a:pt x="4066" y="11430"/>
                      <a:pt x="4091" y="12836"/>
                    </a:cubicBezTo>
                    <a:cubicBezTo>
                      <a:pt x="4091" y="12836"/>
                      <a:pt x="7051" y="13969"/>
                      <a:pt x="10691" y="13969"/>
                    </a:cubicBezTo>
                    <a:cubicBezTo>
                      <a:pt x="12679" y="13969"/>
                      <a:pt x="14870" y="13631"/>
                      <a:pt x="16892" y="12585"/>
                    </a:cubicBezTo>
                    <a:cubicBezTo>
                      <a:pt x="16641" y="10803"/>
                      <a:pt x="16365" y="7690"/>
                      <a:pt x="16089" y="6034"/>
                    </a:cubicBezTo>
                    <a:lnTo>
                      <a:pt x="16089" y="6034"/>
                    </a:lnTo>
                    <a:cubicBezTo>
                      <a:pt x="16932" y="7166"/>
                      <a:pt x="17197" y="8299"/>
                      <a:pt x="17350" y="8299"/>
                    </a:cubicBezTo>
                    <a:cubicBezTo>
                      <a:pt x="17356" y="8299"/>
                      <a:pt x="17363" y="8297"/>
                      <a:pt x="17369" y="8293"/>
                    </a:cubicBezTo>
                    <a:cubicBezTo>
                      <a:pt x="17469" y="8242"/>
                      <a:pt x="17569" y="8192"/>
                      <a:pt x="17645" y="8142"/>
                    </a:cubicBezTo>
                    <a:cubicBezTo>
                      <a:pt x="19301" y="7113"/>
                      <a:pt x="20129" y="6184"/>
                      <a:pt x="20531" y="5532"/>
                    </a:cubicBezTo>
                    <a:cubicBezTo>
                      <a:pt x="20732" y="5256"/>
                      <a:pt x="20857" y="4929"/>
                      <a:pt x="20933" y="4603"/>
                    </a:cubicBezTo>
                    <a:cubicBezTo>
                      <a:pt x="20832" y="4453"/>
                      <a:pt x="19602" y="2018"/>
                      <a:pt x="17193" y="763"/>
                    </a:cubicBezTo>
                    <a:cubicBezTo>
                      <a:pt x="16273" y="279"/>
                      <a:pt x="15249" y="33"/>
                      <a:pt x="14221" y="33"/>
                    </a:cubicBezTo>
                    <a:cubicBezTo>
                      <a:pt x="13651" y="33"/>
                      <a:pt x="13080" y="109"/>
                      <a:pt x="12524" y="261"/>
                    </a:cubicBezTo>
                    <a:cubicBezTo>
                      <a:pt x="12499" y="286"/>
                      <a:pt x="12474" y="336"/>
                      <a:pt x="12449" y="361"/>
                    </a:cubicBezTo>
                    <a:cubicBezTo>
                      <a:pt x="12474" y="537"/>
                      <a:pt x="12675" y="1767"/>
                      <a:pt x="12098" y="2143"/>
                    </a:cubicBezTo>
                    <a:cubicBezTo>
                      <a:pt x="12017" y="2191"/>
                      <a:pt x="11926" y="2211"/>
                      <a:pt x="11829" y="2211"/>
                    </a:cubicBezTo>
                    <a:cubicBezTo>
                      <a:pt x="11206" y="2211"/>
                      <a:pt x="10341" y="1365"/>
                      <a:pt x="10341" y="1365"/>
                    </a:cubicBezTo>
                    <a:cubicBezTo>
                      <a:pt x="10341" y="1365"/>
                      <a:pt x="9618" y="2298"/>
                      <a:pt x="9116" y="2298"/>
                    </a:cubicBezTo>
                    <a:cubicBezTo>
                      <a:pt x="9097" y="2298"/>
                      <a:pt x="9079" y="2297"/>
                      <a:pt x="9061" y="2294"/>
                    </a:cubicBezTo>
                    <a:cubicBezTo>
                      <a:pt x="8559" y="2194"/>
                      <a:pt x="8258" y="512"/>
                      <a:pt x="8258" y="512"/>
                    </a:cubicBezTo>
                    <a:lnTo>
                      <a:pt x="8283" y="512"/>
                    </a:lnTo>
                    <a:cubicBezTo>
                      <a:pt x="8258" y="462"/>
                      <a:pt x="8233" y="412"/>
                      <a:pt x="8207" y="361"/>
                    </a:cubicBezTo>
                    <a:cubicBezTo>
                      <a:pt x="8207" y="361"/>
                      <a:pt x="7505" y="0"/>
                      <a:pt x="64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" name="Google Shape;914;p51">
                <a:extLst>
                  <a:ext uri="{FF2B5EF4-FFF2-40B4-BE49-F238E27FC236}">
                    <a16:creationId xmlns:a16="http://schemas.microsoft.com/office/drawing/2014/main" id="{6243DB42-5B58-4587-B5AD-6A00E3032F37}"/>
                  </a:ext>
                </a:extLst>
              </p:cNvPr>
              <p:cNvSpPr/>
              <p:nvPr/>
            </p:nvSpPr>
            <p:spPr>
              <a:xfrm>
                <a:off x="3059850" y="4090150"/>
                <a:ext cx="1167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3841" extrusionOk="0">
                    <a:moveTo>
                      <a:pt x="4669" y="0"/>
                    </a:moveTo>
                    <a:lnTo>
                      <a:pt x="4669" y="0"/>
                    </a:lnTo>
                    <a:cubicBezTo>
                      <a:pt x="3866" y="427"/>
                      <a:pt x="3740" y="854"/>
                      <a:pt x="0" y="1431"/>
                    </a:cubicBezTo>
                    <a:lnTo>
                      <a:pt x="25" y="1607"/>
                    </a:lnTo>
                    <a:cubicBezTo>
                      <a:pt x="51" y="2360"/>
                      <a:pt x="51" y="3088"/>
                      <a:pt x="51" y="3765"/>
                    </a:cubicBezTo>
                    <a:lnTo>
                      <a:pt x="101" y="3765"/>
                    </a:lnTo>
                    <a:cubicBezTo>
                      <a:pt x="101" y="3765"/>
                      <a:pt x="564" y="3841"/>
                      <a:pt x="1242" y="3841"/>
                    </a:cubicBezTo>
                    <a:cubicBezTo>
                      <a:pt x="2078" y="3841"/>
                      <a:pt x="3241" y="3726"/>
                      <a:pt x="4267" y="3213"/>
                    </a:cubicBezTo>
                    <a:cubicBezTo>
                      <a:pt x="4543" y="1557"/>
                      <a:pt x="4619" y="427"/>
                      <a:pt x="4669" y="0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" name="Google Shape;915;p51">
                <a:extLst>
                  <a:ext uri="{FF2B5EF4-FFF2-40B4-BE49-F238E27FC236}">
                    <a16:creationId xmlns:a16="http://schemas.microsoft.com/office/drawing/2014/main" id="{9D4729CE-8C42-450E-9FCA-705B725AB656}"/>
                  </a:ext>
                </a:extLst>
              </p:cNvPr>
              <p:cNvSpPr/>
              <p:nvPr/>
            </p:nvSpPr>
            <p:spPr>
              <a:xfrm>
                <a:off x="3062350" y="4333600"/>
                <a:ext cx="10042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4017" h="1715" extrusionOk="0">
                    <a:moveTo>
                      <a:pt x="2737" y="1"/>
                    </a:moveTo>
                    <a:cubicBezTo>
                      <a:pt x="2131" y="235"/>
                      <a:pt x="1397" y="288"/>
                      <a:pt x="858" y="288"/>
                    </a:cubicBezTo>
                    <a:cubicBezTo>
                      <a:pt x="413" y="288"/>
                      <a:pt x="101" y="252"/>
                      <a:pt x="101" y="252"/>
                    </a:cubicBezTo>
                    <a:lnTo>
                      <a:pt x="1" y="252"/>
                    </a:lnTo>
                    <a:cubicBezTo>
                      <a:pt x="1" y="553"/>
                      <a:pt x="26" y="854"/>
                      <a:pt x="76" y="1130"/>
                    </a:cubicBezTo>
                    <a:cubicBezTo>
                      <a:pt x="168" y="1563"/>
                      <a:pt x="1238" y="1715"/>
                      <a:pt x="2240" y="1715"/>
                    </a:cubicBezTo>
                    <a:cubicBezTo>
                      <a:pt x="3157" y="1715"/>
                      <a:pt x="4017" y="1587"/>
                      <a:pt x="4017" y="1431"/>
                    </a:cubicBezTo>
                    <a:cubicBezTo>
                      <a:pt x="4017" y="1080"/>
                      <a:pt x="2737" y="1"/>
                      <a:pt x="27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916;p51">
                <a:extLst>
                  <a:ext uri="{FF2B5EF4-FFF2-40B4-BE49-F238E27FC236}">
                    <a16:creationId xmlns:a16="http://schemas.microsoft.com/office/drawing/2014/main" id="{E711344F-38FC-4EF3-87E3-ED59B5DDECAE}"/>
                  </a:ext>
                </a:extLst>
              </p:cNvPr>
              <p:cNvSpPr/>
              <p:nvPr/>
            </p:nvSpPr>
            <p:spPr>
              <a:xfrm>
                <a:off x="3061100" y="4170475"/>
                <a:ext cx="10545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6799" extrusionOk="0">
                    <a:moveTo>
                      <a:pt x="4217" y="0"/>
                    </a:moveTo>
                    <a:lnTo>
                      <a:pt x="4217" y="0"/>
                    </a:lnTo>
                    <a:cubicBezTo>
                      <a:pt x="3172" y="508"/>
                      <a:pt x="1985" y="620"/>
                      <a:pt x="1145" y="620"/>
                    </a:cubicBezTo>
                    <a:cubicBezTo>
                      <a:pt x="493" y="620"/>
                      <a:pt x="51" y="552"/>
                      <a:pt x="51" y="552"/>
                    </a:cubicBezTo>
                    <a:lnTo>
                      <a:pt x="1" y="552"/>
                    </a:lnTo>
                    <a:cubicBezTo>
                      <a:pt x="26" y="3414"/>
                      <a:pt x="1" y="5572"/>
                      <a:pt x="51" y="6752"/>
                    </a:cubicBezTo>
                    <a:lnTo>
                      <a:pt x="151" y="6752"/>
                    </a:lnTo>
                    <a:cubicBezTo>
                      <a:pt x="151" y="6752"/>
                      <a:pt x="511" y="6799"/>
                      <a:pt x="1008" y="6799"/>
                    </a:cubicBezTo>
                    <a:cubicBezTo>
                      <a:pt x="1535" y="6799"/>
                      <a:pt x="2218" y="6746"/>
                      <a:pt x="2787" y="6526"/>
                    </a:cubicBezTo>
                    <a:cubicBezTo>
                      <a:pt x="3364" y="4367"/>
                      <a:pt x="3866" y="2184"/>
                      <a:pt x="4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917;p51">
                <a:extLst>
                  <a:ext uri="{FF2B5EF4-FFF2-40B4-BE49-F238E27FC236}">
                    <a16:creationId xmlns:a16="http://schemas.microsoft.com/office/drawing/2014/main" id="{4F4BE461-ADE1-42DE-A8A3-F1D9AA5FA582}"/>
                  </a:ext>
                </a:extLst>
              </p:cNvPr>
              <p:cNvSpPr/>
              <p:nvPr/>
            </p:nvSpPr>
            <p:spPr>
              <a:xfrm>
                <a:off x="2951300" y="3440725"/>
                <a:ext cx="10857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2085" extrusionOk="0">
                    <a:moveTo>
                      <a:pt x="4217" y="0"/>
                    </a:moveTo>
                    <a:cubicBezTo>
                      <a:pt x="3489" y="101"/>
                      <a:pt x="2761" y="176"/>
                      <a:pt x="2033" y="201"/>
                    </a:cubicBezTo>
                    <a:cubicBezTo>
                      <a:pt x="1913" y="206"/>
                      <a:pt x="1793" y="208"/>
                      <a:pt x="1673" y="208"/>
                    </a:cubicBezTo>
                    <a:cubicBezTo>
                      <a:pt x="1116" y="208"/>
                      <a:pt x="558" y="163"/>
                      <a:pt x="0" y="101"/>
                    </a:cubicBezTo>
                    <a:lnTo>
                      <a:pt x="0" y="101"/>
                    </a:lnTo>
                    <a:lnTo>
                      <a:pt x="50" y="1054"/>
                    </a:lnTo>
                    <a:cubicBezTo>
                      <a:pt x="76" y="1105"/>
                      <a:pt x="101" y="1155"/>
                      <a:pt x="126" y="1205"/>
                    </a:cubicBezTo>
                    <a:cubicBezTo>
                      <a:pt x="298" y="1476"/>
                      <a:pt x="832" y="2084"/>
                      <a:pt x="2107" y="2084"/>
                    </a:cubicBezTo>
                    <a:cubicBezTo>
                      <a:pt x="2132" y="2084"/>
                      <a:pt x="2158" y="2084"/>
                      <a:pt x="2184" y="2083"/>
                    </a:cubicBezTo>
                    <a:cubicBezTo>
                      <a:pt x="2210" y="2084"/>
                      <a:pt x="2236" y="2085"/>
                      <a:pt x="2262" y="2085"/>
                    </a:cubicBezTo>
                    <a:cubicBezTo>
                      <a:pt x="3061" y="2085"/>
                      <a:pt x="3806" y="1712"/>
                      <a:pt x="4292" y="1080"/>
                    </a:cubicBezTo>
                    <a:cubicBezTo>
                      <a:pt x="4317" y="1029"/>
                      <a:pt x="4342" y="1004"/>
                      <a:pt x="4342" y="979"/>
                    </a:cubicBezTo>
                    <a:lnTo>
                      <a:pt x="4217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918;p51">
                <a:extLst>
                  <a:ext uri="{FF2B5EF4-FFF2-40B4-BE49-F238E27FC236}">
                    <a16:creationId xmlns:a16="http://schemas.microsoft.com/office/drawing/2014/main" id="{D865B99A-29DB-4CFA-8633-59CE9B39AAC4}"/>
                  </a:ext>
                </a:extLst>
              </p:cNvPr>
              <p:cNvSpPr/>
              <p:nvPr/>
            </p:nvSpPr>
            <p:spPr>
              <a:xfrm>
                <a:off x="2879775" y="4174225"/>
                <a:ext cx="112950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65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2" y="2360"/>
                      <a:pt x="979" y="5046"/>
                      <a:pt x="1380" y="6326"/>
                    </a:cubicBezTo>
                    <a:cubicBezTo>
                      <a:pt x="1380" y="6326"/>
                      <a:pt x="2539" y="6516"/>
                      <a:pt x="3530" y="6516"/>
                    </a:cubicBezTo>
                    <a:cubicBezTo>
                      <a:pt x="3884" y="6516"/>
                      <a:pt x="4217" y="6492"/>
                      <a:pt x="4468" y="6426"/>
                    </a:cubicBezTo>
                    <a:lnTo>
                      <a:pt x="4493" y="6426"/>
                    </a:lnTo>
                    <a:cubicBezTo>
                      <a:pt x="4518" y="5196"/>
                      <a:pt x="4468" y="3063"/>
                      <a:pt x="4392" y="452"/>
                    </a:cubicBezTo>
                    <a:cubicBezTo>
                      <a:pt x="4096" y="473"/>
                      <a:pt x="3800" y="483"/>
                      <a:pt x="3504" y="483"/>
                    </a:cubicBezTo>
                    <a:cubicBezTo>
                      <a:pt x="2321" y="483"/>
                      <a:pt x="1145" y="322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919;p51">
                <a:extLst>
                  <a:ext uri="{FF2B5EF4-FFF2-40B4-BE49-F238E27FC236}">
                    <a16:creationId xmlns:a16="http://schemas.microsoft.com/office/drawing/2014/main" id="{75F33885-5713-42F6-BDFF-CDE103D72AD6}"/>
                  </a:ext>
                </a:extLst>
              </p:cNvPr>
              <p:cNvSpPr/>
              <p:nvPr/>
            </p:nvSpPr>
            <p:spPr>
              <a:xfrm>
                <a:off x="2884150" y="4332350"/>
                <a:ext cx="10795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823" extrusionOk="0">
                    <a:moveTo>
                      <a:pt x="1205" y="1"/>
                    </a:moveTo>
                    <a:cubicBezTo>
                      <a:pt x="1205" y="1"/>
                      <a:pt x="1" y="1256"/>
                      <a:pt x="1" y="1607"/>
                    </a:cubicBezTo>
                    <a:cubicBezTo>
                      <a:pt x="1" y="1743"/>
                      <a:pt x="613" y="1822"/>
                      <a:pt x="1374" y="1822"/>
                    </a:cubicBezTo>
                    <a:cubicBezTo>
                      <a:pt x="2580" y="1822"/>
                      <a:pt x="4160" y="1622"/>
                      <a:pt x="4268" y="1130"/>
                    </a:cubicBezTo>
                    <a:cubicBezTo>
                      <a:pt x="4318" y="779"/>
                      <a:pt x="4318" y="427"/>
                      <a:pt x="4318" y="101"/>
                    </a:cubicBezTo>
                    <a:lnTo>
                      <a:pt x="4293" y="101"/>
                    </a:lnTo>
                    <a:cubicBezTo>
                      <a:pt x="4042" y="167"/>
                      <a:pt x="3709" y="191"/>
                      <a:pt x="3355" y="191"/>
                    </a:cubicBezTo>
                    <a:cubicBezTo>
                      <a:pt x="2364" y="191"/>
                      <a:pt x="1205" y="1"/>
                      <a:pt x="1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920;p51">
                <a:extLst>
                  <a:ext uri="{FF2B5EF4-FFF2-40B4-BE49-F238E27FC236}">
                    <a16:creationId xmlns:a16="http://schemas.microsoft.com/office/drawing/2014/main" id="{B3ED6C1A-4533-4867-9C19-ED2E8DAAD6C2}"/>
                  </a:ext>
                </a:extLst>
              </p:cNvPr>
              <p:cNvSpPr/>
              <p:nvPr/>
            </p:nvSpPr>
            <p:spPr>
              <a:xfrm>
                <a:off x="2867225" y="4103950"/>
                <a:ext cx="122375" cy="82350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329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779"/>
                      <a:pt x="301" y="1758"/>
                      <a:pt x="502" y="2812"/>
                    </a:cubicBezTo>
                    <a:cubicBezTo>
                      <a:pt x="1647" y="3133"/>
                      <a:pt x="2823" y="3294"/>
                      <a:pt x="4006" y="3294"/>
                    </a:cubicBezTo>
                    <a:cubicBezTo>
                      <a:pt x="4302" y="3294"/>
                      <a:pt x="4598" y="3284"/>
                      <a:pt x="4894" y="3263"/>
                    </a:cubicBezTo>
                    <a:cubicBezTo>
                      <a:pt x="4894" y="2561"/>
                      <a:pt x="4869" y="1833"/>
                      <a:pt x="4869" y="1055"/>
                    </a:cubicBezTo>
                    <a:cubicBezTo>
                      <a:pt x="3188" y="1005"/>
                      <a:pt x="1531" y="653"/>
                      <a:pt x="0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921;p51">
                <a:extLst>
                  <a:ext uri="{FF2B5EF4-FFF2-40B4-BE49-F238E27FC236}">
                    <a16:creationId xmlns:a16="http://schemas.microsoft.com/office/drawing/2014/main" id="{46F7DAB0-6B5D-4A73-A52F-1F4FD07512B5}"/>
                  </a:ext>
                </a:extLst>
              </p:cNvPr>
              <p:cNvSpPr/>
              <p:nvPr/>
            </p:nvSpPr>
            <p:spPr>
              <a:xfrm>
                <a:off x="2688375" y="3590675"/>
                <a:ext cx="152500" cy="288250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11530" extrusionOk="0">
                    <a:moveTo>
                      <a:pt x="2661" y="1"/>
                    </a:moveTo>
                    <a:lnTo>
                      <a:pt x="2636" y="26"/>
                    </a:lnTo>
                    <a:cubicBezTo>
                      <a:pt x="2636" y="26"/>
                      <a:pt x="1" y="4217"/>
                      <a:pt x="1808" y="8836"/>
                    </a:cubicBezTo>
                    <a:cubicBezTo>
                      <a:pt x="2435" y="10442"/>
                      <a:pt x="3414" y="11145"/>
                      <a:pt x="4067" y="11396"/>
                    </a:cubicBezTo>
                    <a:cubicBezTo>
                      <a:pt x="4223" y="11493"/>
                      <a:pt x="4408" y="11530"/>
                      <a:pt x="4589" y="11530"/>
                    </a:cubicBezTo>
                    <a:cubicBezTo>
                      <a:pt x="4642" y="11530"/>
                      <a:pt x="4694" y="11527"/>
                      <a:pt x="4745" y="11521"/>
                    </a:cubicBezTo>
                    <a:cubicBezTo>
                      <a:pt x="5121" y="11220"/>
                      <a:pt x="4217" y="10417"/>
                      <a:pt x="4117" y="10342"/>
                    </a:cubicBezTo>
                    <a:lnTo>
                      <a:pt x="4117" y="10342"/>
                    </a:lnTo>
                    <a:cubicBezTo>
                      <a:pt x="4202" y="10384"/>
                      <a:pt x="4839" y="10819"/>
                      <a:pt x="5263" y="10819"/>
                    </a:cubicBezTo>
                    <a:cubicBezTo>
                      <a:pt x="5342" y="10819"/>
                      <a:pt x="5413" y="10804"/>
                      <a:pt x="5472" y="10768"/>
                    </a:cubicBezTo>
                    <a:cubicBezTo>
                      <a:pt x="5849" y="10542"/>
                      <a:pt x="4594" y="9639"/>
                      <a:pt x="4594" y="9639"/>
                    </a:cubicBezTo>
                    <a:lnTo>
                      <a:pt x="4594" y="9639"/>
                    </a:lnTo>
                    <a:cubicBezTo>
                      <a:pt x="4594" y="9639"/>
                      <a:pt x="5262" y="10010"/>
                      <a:pt x="5674" y="10010"/>
                    </a:cubicBezTo>
                    <a:cubicBezTo>
                      <a:pt x="5797" y="10010"/>
                      <a:pt x="5897" y="9977"/>
                      <a:pt x="5949" y="9890"/>
                    </a:cubicBezTo>
                    <a:cubicBezTo>
                      <a:pt x="6100" y="9589"/>
                      <a:pt x="5774" y="9438"/>
                      <a:pt x="5422" y="9137"/>
                    </a:cubicBezTo>
                    <a:lnTo>
                      <a:pt x="5824" y="8509"/>
                    </a:lnTo>
                    <a:lnTo>
                      <a:pt x="5799" y="8509"/>
                    </a:lnTo>
                    <a:cubicBezTo>
                      <a:pt x="5673" y="8459"/>
                      <a:pt x="5196" y="7606"/>
                      <a:pt x="5196" y="7606"/>
                    </a:cubicBezTo>
                    <a:cubicBezTo>
                      <a:pt x="5196" y="7606"/>
                      <a:pt x="4117" y="5723"/>
                      <a:pt x="5698" y="2461"/>
                    </a:cubicBezTo>
                    <a:lnTo>
                      <a:pt x="5698" y="2435"/>
                    </a:lnTo>
                    <a:cubicBezTo>
                      <a:pt x="4167" y="2059"/>
                      <a:pt x="3138" y="779"/>
                      <a:pt x="2661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922;p51">
                <a:extLst>
                  <a:ext uri="{FF2B5EF4-FFF2-40B4-BE49-F238E27FC236}">
                    <a16:creationId xmlns:a16="http://schemas.microsoft.com/office/drawing/2014/main" id="{D22E8B18-2CF7-4309-8D0E-F44FA7B9E34B}"/>
                  </a:ext>
                </a:extLst>
              </p:cNvPr>
              <p:cNvSpPr/>
              <p:nvPr/>
            </p:nvSpPr>
            <p:spPr>
              <a:xfrm>
                <a:off x="2667675" y="3029100"/>
                <a:ext cx="669550" cy="416200"/>
              </a:xfrm>
              <a:custGeom>
                <a:avLst/>
                <a:gdLst/>
                <a:ahLst/>
                <a:cxnLst/>
                <a:rect l="l" t="t" r="r" b="b"/>
                <a:pathLst>
                  <a:path w="26782" h="16648" extrusionOk="0">
                    <a:moveTo>
                      <a:pt x="20180" y="1"/>
                    </a:moveTo>
                    <a:cubicBezTo>
                      <a:pt x="20180" y="1"/>
                      <a:pt x="20356" y="2209"/>
                      <a:pt x="19954" y="2761"/>
                    </a:cubicBezTo>
                    <a:cubicBezTo>
                      <a:pt x="19703" y="3107"/>
                      <a:pt x="17854" y="3246"/>
                      <a:pt x="16392" y="3246"/>
                    </a:cubicBezTo>
                    <a:cubicBezTo>
                      <a:pt x="15520" y="3246"/>
                      <a:pt x="14786" y="3197"/>
                      <a:pt x="14608" y="3113"/>
                    </a:cubicBezTo>
                    <a:cubicBezTo>
                      <a:pt x="14207" y="2912"/>
                      <a:pt x="13880" y="2611"/>
                      <a:pt x="13705" y="2209"/>
                    </a:cubicBezTo>
                    <a:cubicBezTo>
                      <a:pt x="13196" y="3061"/>
                      <a:pt x="12148" y="3314"/>
                      <a:pt x="11138" y="3314"/>
                    </a:cubicBezTo>
                    <a:cubicBezTo>
                      <a:pt x="10154" y="3314"/>
                      <a:pt x="9207" y="3073"/>
                      <a:pt x="8835" y="2912"/>
                    </a:cubicBezTo>
                    <a:cubicBezTo>
                      <a:pt x="8584" y="2786"/>
                      <a:pt x="8359" y="2586"/>
                      <a:pt x="8233" y="2335"/>
                    </a:cubicBezTo>
                    <a:cubicBezTo>
                      <a:pt x="8108" y="2586"/>
                      <a:pt x="7957" y="2786"/>
                      <a:pt x="7756" y="2937"/>
                    </a:cubicBezTo>
                    <a:cubicBezTo>
                      <a:pt x="7505" y="3088"/>
                      <a:pt x="6627" y="3238"/>
                      <a:pt x="5673" y="3263"/>
                    </a:cubicBezTo>
                    <a:cubicBezTo>
                      <a:pt x="5598" y="3690"/>
                      <a:pt x="5121" y="6049"/>
                      <a:pt x="3966" y="6401"/>
                    </a:cubicBezTo>
                    <a:cubicBezTo>
                      <a:pt x="3966" y="6426"/>
                      <a:pt x="3966" y="6451"/>
                      <a:pt x="3966" y="6501"/>
                    </a:cubicBezTo>
                    <a:cubicBezTo>
                      <a:pt x="3690" y="6401"/>
                      <a:pt x="3389" y="6325"/>
                      <a:pt x="3088" y="6325"/>
                    </a:cubicBezTo>
                    <a:cubicBezTo>
                      <a:pt x="1281" y="6325"/>
                      <a:pt x="1" y="8107"/>
                      <a:pt x="578" y="9814"/>
                    </a:cubicBezTo>
                    <a:cubicBezTo>
                      <a:pt x="946" y="10952"/>
                      <a:pt x="1995" y="11621"/>
                      <a:pt x="3077" y="11621"/>
                    </a:cubicBezTo>
                    <a:cubicBezTo>
                      <a:pt x="3618" y="11621"/>
                      <a:pt x="4167" y="11454"/>
                      <a:pt x="4644" y="11094"/>
                    </a:cubicBezTo>
                    <a:cubicBezTo>
                      <a:pt x="5648" y="13930"/>
                      <a:pt x="7756" y="16064"/>
                      <a:pt x="11345" y="16541"/>
                    </a:cubicBezTo>
                    <a:cubicBezTo>
                      <a:pt x="11903" y="16603"/>
                      <a:pt x="12461" y="16648"/>
                      <a:pt x="13018" y="16648"/>
                    </a:cubicBezTo>
                    <a:cubicBezTo>
                      <a:pt x="13138" y="16648"/>
                      <a:pt x="13258" y="16645"/>
                      <a:pt x="13378" y="16641"/>
                    </a:cubicBezTo>
                    <a:cubicBezTo>
                      <a:pt x="14106" y="16616"/>
                      <a:pt x="14859" y="16566"/>
                      <a:pt x="15587" y="16440"/>
                    </a:cubicBezTo>
                    <a:cubicBezTo>
                      <a:pt x="19979" y="15813"/>
                      <a:pt x="21887" y="13629"/>
                      <a:pt x="22665" y="11169"/>
                    </a:cubicBezTo>
                    <a:cubicBezTo>
                      <a:pt x="23117" y="11471"/>
                      <a:pt x="23619" y="11621"/>
                      <a:pt x="24146" y="11621"/>
                    </a:cubicBezTo>
                    <a:cubicBezTo>
                      <a:pt x="25601" y="11621"/>
                      <a:pt x="26781" y="10442"/>
                      <a:pt x="26781" y="8986"/>
                    </a:cubicBezTo>
                    <a:cubicBezTo>
                      <a:pt x="26781" y="7545"/>
                      <a:pt x="25625" y="6350"/>
                      <a:pt x="24190" y="6350"/>
                    </a:cubicBezTo>
                    <a:cubicBezTo>
                      <a:pt x="24175" y="6350"/>
                      <a:pt x="24161" y="6350"/>
                      <a:pt x="24146" y="6350"/>
                    </a:cubicBezTo>
                    <a:lnTo>
                      <a:pt x="24146" y="6376"/>
                    </a:lnTo>
                    <a:cubicBezTo>
                      <a:pt x="24104" y="6372"/>
                      <a:pt x="24061" y="6371"/>
                      <a:pt x="24019" y="6371"/>
                    </a:cubicBezTo>
                    <a:cubicBezTo>
                      <a:pt x="23736" y="6371"/>
                      <a:pt x="23454" y="6442"/>
                      <a:pt x="23192" y="6551"/>
                    </a:cubicBezTo>
                    <a:cubicBezTo>
                      <a:pt x="23142" y="6551"/>
                      <a:pt x="23117" y="6576"/>
                      <a:pt x="23092" y="6576"/>
                    </a:cubicBezTo>
                    <a:cubicBezTo>
                      <a:pt x="21937" y="5598"/>
                      <a:pt x="21761" y="3138"/>
                      <a:pt x="21736" y="2862"/>
                    </a:cubicBezTo>
                    <a:cubicBezTo>
                      <a:pt x="21661" y="2862"/>
                      <a:pt x="21586" y="2862"/>
                      <a:pt x="21510" y="2837"/>
                    </a:cubicBezTo>
                    <a:cubicBezTo>
                      <a:pt x="20632" y="2485"/>
                      <a:pt x="20180" y="1"/>
                      <a:pt x="20180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923;p51">
                <a:extLst>
                  <a:ext uri="{FF2B5EF4-FFF2-40B4-BE49-F238E27FC236}">
                    <a16:creationId xmlns:a16="http://schemas.microsoft.com/office/drawing/2014/main" id="{3644B725-8AA3-4751-A362-C6A029C6F6EA}"/>
                  </a:ext>
                </a:extLst>
              </p:cNvPr>
              <p:cNvSpPr/>
              <p:nvPr/>
            </p:nvSpPr>
            <p:spPr>
              <a:xfrm>
                <a:off x="3005875" y="3463925"/>
                <a:ext cx="6842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090" extrusionOk="0">
                    <a:moveTo>
                      <a:pt x="2184" y="1"/>
                    </a:moveTo>
                    <a:cubicBezTo>
                      <a:pt x="1682" y="704"/>
                      <a:pt x="879" y="1130"/>
                      <a:pt x="1" y="1155"/>
                    </a:cubicBezTo>
                    <a:cubicBezTo>
                      <a:pt x="1" y="1155"/>
                      <a:pt x="877" y="2090"/>
                      <a:pt x="1515" y="2090"/>
                    </a:cubicBezTo>
                    <a:cubicBezTo>
                      <a:pt x="1601" y="2090"/>
                      <a:pt x="1683" y="2073"/>
                      <a:pt x="1758" y="2034"/>
                    </a:cubicBezTo>
                    <a:cubicBezTo>
                      <a:pt x="2737" y="1557"/>
                      <a:pt x="2210" y="202"/>
                      <a:pt x="218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924;p51">
                <a:extLst>
                  <a:ext uri="{FF2B5EF4-FFF2-40B4-BE49-F238E27FC236}">
                    <a16:creationId xmlns:a16="http://schemas.microsoft.com/office/drawing/2014/main" id="{D7F735D1-028A-4BB4-AD5E-DC42ACF836BB}"/>
                  </a:ext>
                </a:extLst>
              </p:cNvPr>
              <p:cNvSpPr/>
              <p:nvPr/>
            </p:nvSpPr>
            <p:spPr>
              <a:xfrm>
                <a:off x="2941250" y="3466450"/>
                <a:ext cx="6465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097" extrusionOk="0">
                    <a:moveTo>
                      <a:pt x="427" y="0"/>
                    </a:moveTo>
                    <a:lnTo>
                      <a:pt x="352" y="201"/>
                    </a:lnTo>
                    <a:cubicBezTo>
                      <a:pt x="352" y="201"/>
                      <a:pt x="1" y="1707"/>
                      <a:pt x="1231" y="2084"/>
                    </a:cubicBezTo>
                    <a:cubicBezTo>
                      <a:pt x="1259" y="2093"/>
                      <a:pt x="1289" y="2097"/>
                      <a:pt x="1320" y="2097"/>
                    </a:cubicBezTo>
                    <a:cubicBezTo>
                      <a:pt x="1810" y="2097"/>
                      <a:pt x="2586" y="1055"/>
                      <a:pt x="2586" y="1054"/>
                    </a:cubicBezTo>
                    <a:lnTo>
                      <a:pt x="2586" y="1054"/>
                    </a:lnTo>
                    <a:cubicBezTo>
                      <a:pt x="2538" y="1057"/>
                      <a:pt x="2490" y="1059"/>
                      <a:pt x="2443" y="1059"/>
                    </a:cubicBezTo>
                    <a:cubicBezTo>
                      <a:pt x="1641" y="1059"/>
                      <a:pt x="878" y="664"/>
                      <a:pt x="42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Google Shape;925;p51">
                <a:extLst>
                  <a:ext uri="{FF2B5EF4-FFF2-40B4-BE49-F238E27FC236}">
                    <a16:creationId xmlns:a16="http://schemas.microsoft.com/office/drawing/2014/main" id="{D577917E-EC6D-42BE-AD34-57A48F8AFF93}"/>
                  </a:ext>
                </a:extLst>
              </p:cNvPr>
              <p:cNvSpPr/>
              <p:nvPr/>
            </p:nvSpPr>
            <p:spPr>
              <a:xfrm>
                <a:off x="2534650" y="2865525"/>
                <a:ext cx="911125" cy="63482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393" extrusionOk="0">
                    <a:moveTo>
                      <a:pt x="16205" y="1"/>
                    </a:moveTo>
                    <a:cubicBezTo>
                      <a:pt x="14681" y="1"/>
                      <a:pt x="12778" y="403"/>
                      <a:pt x="10567" y="1674"/>
                    </a:cubicBezTo>
                    <a:cubicBezTo>
                      <a:pt x="4518" y="5113"/>
                      <a:pt x="6376" y="12291"/>
                      <a:pt x="4117" y="15328"/>
                    </a:cubicBezTo>
                    <a:cubicBezTo>
                      <a:pt x="1883" y="18390"/>
                      <a:pt x="1" y="21628"/>
                      <a:pt x="1481" y="22807"/>
                    </a:cubicBezTo>
                    <a:cubicBezTo>
                      <a:pt x="1903" y="23117"/>
                      <a:pt x="2508" y="23244"/>
                      <a:pt x="3131" y="23244"/>
                    </a:cubicBezTo>
                    <a:cubicBezTo>
                      <a:pt x="3769" y="23244"/>
                      <a:pt x="4425" y="23111"/>
                      <a:pt x="4920" y="22908"/>
                    </a:cubicBezTo>
                    <a:cubicBezTo>
                      <a:pt x="5422" y="24062"/>
                      <a:pt x="6577" y="24815"/>
                      <a:pt x="7857" y="24840"/>
                    </a:cubicBezTo>
                    <a:cubicBezTo>
                      <a:pt x="7917" y="24843"/>
                      <a:pt x="7977" y="24844"/>
                      <a:pt x="8038" y="24844"/>
                    </a:cubicBezTo>
                    <a:cubicBezTo>
                      <a:pt x="8584" y="24844"/>
                      <a:pt x="9144" y="24743"/>
                      <a:pt x="9664" y="24539"/>
                    </a:cubicBezTo>
                    <a:cubicBezTo>
                      <a:pt x="9940" y="24966"/>
                      <a:pt x="10392" y="25292"/>
                      <a:pt x="10919" y="25393"/>
                    </a:cubicBezTo>
                    <a:cubicBezTo>
                      <a:pt x="12429" y="24043"/>
                      <a:pt x="13860" y="23701"/>
                      <a:pt x="14922" y="23701"/>
                    </a:cubicBezTo>
                    <a:cubicBezTo>
                      <a:pt x="16014" y="23701"/>
                      <a:pt x="16716" y="24062"/>
                      <a:pt x="16716" y="24062"/>
                    </a:cubicBezTo>
                    <a:lnTo>
                      <a:pt x="16666" y="23109"/>
                    </a:lnTo>
                    <a:cubicBezTo>
                      <a:pt x="13077" y="22607"/>
                      <a:pt x="10969" y="20498"/>
                      <a:pt x="9965" y="17662"/>
                    </a:cubicBezTo>
                    <a:cubicBezTo>
                      <a:pt x="9481" y="18021"/>
                      <a:pt x="8931" y="18188"/>
                      <a:pt x="8391" y="18188"/>
                    </a:cubicBezTo>
                    <a:cubicBezTo>
                      <a:pt x="7307" y="18188"/>
                      <a:pt x="6268" y="17513"/>
                      <a:pt x="5899" y="16357"/>
                    </a:cubicBezTo>
                    <a:cubicBezTo>
                      <a:pt x="5322" y="14650"/>
                      <a:pt x="6602" y="12893"/>
                      <a:pt x="8409" y="12893"/>
                    </a:cubicBezTo>
                    <a:cubicBezTo>
                      <a:pt x="8710" y="12893"/>
                      <a:pt x="9011" y="12944"/>
                      <a:pt x="9287" y="13044"/>
                    </a:cubicBezTo>
                    <a:cubicBezTo>
                      <a:pt x="9287" y="13019"/>
                      <a:pt x="9287" y="12994"/>
                      <a:pt x="9287" y="12969"/>
                    </a:cubicBezTo>
                    <a:cubicBezTo>
                      <a:pt x="10417" y="12592"/>
                      <a:pt x="10919" y="10258"/>
                      <a:pt x="10994" y="9831"/>
                    </a:cubicBezTo>
                    <a:cubicBezTo>
                      <a:pt x="11923" y="9781"/>
                      <a:pt x="12826" y="9656"/>
                      <a:pt x="13077" y="9505"/>
                    </a:cubicBezTo>
                    <a:cubicBezTo>
                      <a:pt x="13278" y="9355"/>
                      <a:pt x="13429" y="9154"/>
                      <a:pt x="13554" y="8903"/>
                    </a:cubicBezTo>
                    <a:cubicBezTo>
                      <a:pt x="13680" y="9154"/>
                      <a:pt x="13905" y="9355"/>
                      <a:pt x="14156" y="9480"/>
                    </a:cubicBezTo>
                    <a:cubicBezTo>
                      <a:pt x="14528" y="9641"/>
                      <a:pt x="15475" y="9882"/>
                      <a:pt x="16459" y="9882"/>
                    </a:cubicBezTo>
                    <a:cubicBezTo>
                      <a:pt x="17469" y="9882"/>
                      <a:pt x="18517" y="9629"/>
                      <a:pt x="19026" y="8777"/>
                    </a:cubicBezTo>
                    <a:cubicBezTo>
                      <a:pt x="19201" y="9154"/>
                      <a:pt x="19528" y="9480"/>
                      <a:pt x="19904" y="9681"/>
                    </a:cubicBezTo>
                    <a:cubicBezTo>
                      <a:pt x="20091" y="9765"/>
                      <a:pt x="20832" y="9815"/>
                      <a:pt x="21707" y="9815"/>
                    </a:cubicBezTo>
                    <a:cubicBezTo>
                      <a:pt x="23175" y="9815"/>
                      <a:pt x="25024" y="9675"/>
                      <a:pt x="25275" y="9329"/>
                    </a:cubicBezTo>
                    <a:cubicBezTo>
                      <a:pt x="25677" y="8777"/>
                      <a:pt x="25501" y="6569"/>
                      <a:pt x="25501" y="6569"/>
                    </a:cubicBezTo>
                    <a:lnTo>
                      <a:pt x="25501" y="6569"/>
                    </a:lnTo>
                    <a:cubicBezTo>
                      <a:pt x="25501" y="6569"/>
                      <a:pt x="25953" y="9053"/>
                      <a:pt x="26831" y="9405"/>
                    </a:cubicBezTo>
                    <a:cubicBezTo>
                      <a:pt x="26907" y="9430"/>
                      <a:pt x="26982" y="9430"/>
                      <a:pt x="27057" y="9430"/>
                    </a:cubicBezTo>
                    <a:cubicBezTo>
                      <a:pt x="27057" y="9706"/>
                      <a:pt x="27258" y="12166"/>
                      <a:pt x="28413" y="13144"/>
                    </a:cubicBezTo>
                    <a:cubicBezTo>
                      <a:pt x="28438" y="13144"/>
                      <a:pt x="28463" y="13119"/>
                      <a:pt x="28488" y="13119"/>
                    </a:cubicBezTo>
                    <a:cubicBezTo>
                      <a:pt x="28816" y="12991"/>
                      <a:pt x="29148" y="12931"/>
                      <a:pt x="29470" y="12931"/>
                    </a:cubicBezTo>
                    <a:cubicBezTo>
                      <a:pt x="30970" y="12931"/>
                      <a:pt x="32267" y="14223"/>
                      <a:pt x="32102" y="15855"/>
                    </a:cubicBezTo>
                    <a:cubicBezTo>
                      <a:pt x="31939" y="17268"/>
                      <a:pt x="30730" y="18210"/>
                      <a:pt x="29457" y="18210"/>
                    </a:cubicBezTo>
                    <a:cubicBezTo>
                      <a:pt x="28966" y="18210"/>
                      <a:pt x="28465" y="18070"/>
                      <a:pt x="28011" y="17763"/>
                    </a:cubicBezTo>
                    <a:cubicBezTo>
                      <a:pt x="27208" y="20222"/>
                      <a:pt x="25275" y="22406"/>
                      <a:pt x="20908" y="23033"/>
                    </a:cubicBezTo>
                    <a:lnTo>
                      <a:pt x="21033" y="23987"/>
                    </a:lnTo>
                    <a:cubicBezTo>
                      <a:pt x="21687" y="23830"/>
                      <a:pt x="22262" y="23758"/>
                      <a:pt x="22786" y="23758"/>
                    </a:cubicBezTo>
                    <a:cubicBezTo>
                      <a:pt x="23770" y="23758"/>
                      <a:pt x="24573" y="24013"/>
                      <a:pt x="25376" y="24439"/>
                    </a:cubicBezTo>
                    <a:lnTo>
                      <a:pt x="25777" y="24389"/>
                    </a:lnTo>
                    <a:cubicBezTo>
                      <a:pt x="25955" y="24405"/>
                      <a:pt x="26121" y="24413"/>
                      <a:pt x="26278" y="24413"/>
                    </a:cubicBezTo>
                    <a:cubicBezTo>
                      <a:pt x="27561" y="24413"/>
                      <a:pt x="28161" y="23891"/>
                      <a:pt x="28362" y="23309"/>
                    </a:cubicBezTo>
                    <a:cubicBezTo>
                      <a:pt x="28717" y="23481"/>
                      <a:pt x="29154" y="23595"/>
                      <a:pt x="29654" y="23595"/>
                    </a:cubicBezTo>
                    <a:cubicBezTo>
                      <a:pt x="30251" y="23595"/>
                      <a:pt x="30937" y="23432"/>
                      <a:pt x="31675" y="23008"/>
                    </a:cubicBezTo>
                    <a:cubicBezTo>
                      <a:pt x="32880" y="22356"/>
                      <a:pt x="32981" y="21477"/>
                      <a:pt x="32704" y="20749"/>
                    </a:cubicBezTo>
                    <a:lnTo>
                      <a:pt x="32704" y="20749"/>
                    </a:lnTo>
                    <a:cubicBezTo>
                      <a:pt x="32841" y="20773"/>
                      <a:pt x="32978" y="20784"/>
                      <a:pt x="33112" y="20784"/>
                    </a:cubicBezTo>
                    <a:cubicBezTo>
                      <a:pt x="33991" y="20784"/>
                      <a:pt x="34804" y="20300"/>
                      <a:pt x="35239" y="19494"/>
                    </a:cubicBezTo>
                    <a:cubicBezTo>
                      <a:pt x="36444" y="17361"/>
                      <a:pt x="33759" y="15956"/>
                      <a:pt x="31977" y="12693"/>
                    </a:cubicBezTo>
                    <a:cubicBezTo>
                      <a:pt x="30446" y="9882"/>
                      <a:pt x="30370" y="4761"/>
                      <a:pt x="26706" y="2352"/>
                    </a:cubicBezTo>
                    <a:cubicBezTo>
                      <a:pt x="24920" y="1165"/>
                      <a:pt x="23360" y="861"/>
                      <a:pt x="22231" y="861"/>
                    </a:cubicBezTo>
                    <a:cubicBezTo>
                      <a:pt x="21043" y="861"/>
                      <a:pt x="20331" y="1197"/>
                      <a:pt x="20331" y="1197"/>
                    </a:cubicBezTo>
                    <a:cubicBezTo>
                      <a:pt x="20331" y="1197"/>
                      <a:pt x="18832" y="1"/>
                      <a:pt x="16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" name="Google Shape;926;p51">
                <a:extLst>
                  <a:ext uri="{FF2B5EF4-FFF2-40B4-BE49-F238E27FC236}">
                    <a16:creationId xmlns:a16="http://schemas.microsoft.com/office/drawing/2014/main" id="{DEB292F6-0D01-446D-B2AF-F348CD39A390}"/>
                  </a:ext>
                </a:extLst>
              </p:cNvPr>
              <p:cNvSpPr/>
              <p:nvPr/>
            </p:nvSpPr>
            <p:spPr>
              <a:xfrm>
                <a:off x="2946900" y="3171875"/>
                <a:ext cx="1112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1393" extrusionOk="0">
                    <a:moveTo>
                      <a:pt x="2349" y="1"/>
                    </a:moveTo>
                    <a:cubicBezTo>
                      <a:pt x="1309" y="1"/>
                      <a:pt x="468" y="481"/>
                      <a:pt x="402" y="514"/>
                    </a:cubicBezTo>
                    <a:cubicBezTo>
                      <a:pt x="1" y="740"/>
                      <a:pt x="176" y="1392"/>
                      <a:pt x="653" y="1392"/>
                    </a:cubicBezTo>
                    <a:cubicBezTo>
                      <a:pt x="728" y="1392"/>
                      <a:pt x="804" y="1367"/>
                      <a:pt x="879" y="1317"/>
                    </a:cubicBezTo>
                    <a:cubicBezTo>
                      <a:pt x="896" y="1300"/>
                      <a:pt x="1540" y="936"/>
                      <a:pt x="2311" y="936"/>
                    </a:cubicBezTo>
                    <a:cubicBezTo>
                      <a:pt x="2693" y="936"/>
                      <a:pt x="3106" y="1026"/>
                      <a:pt x="3489" y="1292"/>
                    </a:cubicBezTo>
                    <a:cubicBezTo>
                      <a:pt x="3588" y="1362"/>
                      <a:pt x="3686" y="1392"/>
                      <a:pt x="3778" y="1392"/>
                    </a:cubicBezTo>
                    <a:cubicBezTo>
                      <a:pt x="4177" y="1392"/>
                      <a:pt x="4450" y="820"/>
                      <a:pt x="4041" y="514"/>
                    </a:cubicBezTo>
                    <a:cubicBezTo>
                      <a:pt x="3477" y="129"/>
                      <a:pt x="2886" y="1"/>
                      <a:pt x="2349" y="1"/>
                    </a:cubicBezTo>
                    <a:close/>
                  </a:path>
                </a:pathLst>
              </a:custGeom>
              <a:solidFill>
                <a:srgbClr val="45A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" name="Google Shape;927;p51">
                <a:extLst>
                  <a:ext uri="{FF2B5EF4-FFF2-40B4-BE49-F238E27FC236}">
                    <a16:creationId xmlns:a16="http://schemas.microsoft.com/office/drawing/2014/main" id="{00CFB811-892E-46DF-97CC-A241E9E518EB}"/>
                  </a:ext>
                </a:extLst>
              </p:cNvPr>
              <p:cNvSpPr/>
              <p:nvPr/>
            </p:nvSpPr>
            <p:spPr>
              <a:xfrm>
                <a:off x="2941300" y="3302664"/>
                <a:ext cx="12097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684" extrusionOk="0">
                    <a:moveTo>
                      <a:pt x="228" y="1"/>
                    </a:moveTo>
                    <a:cubicBezTo>
                      <a:pt x="118" y="1"/>
                      <a:pt x="0" y="99"/>
                      <a:pt x="49" y="228"/>
                    </a:cubicBezTo>
                    <a:lnTo>
                      <a:pt x="74" y="278"/>
                    </a:lnTo>
                    <a:lnTo>
                      <a:pt x="99" y="354"/>
                    </a:lnTo>
                    <a:cubicBezTo>
                      <a:pt x="124" y="404"/>
                      <a:pt x="174" y="454"/>
                      <a:pt x="199" y="504"/>
                    </a:cubicBezTo>
                    <a:cubicBezTo>
                      <a:pt x="325" y="680"/>
                      <a:pt x="450" y="856"/>
                      <a:pt x="626" y="981"/>
                    </a:cubicBezTo>
                    <a:cubicBezTo>
                      <a:pt x="852" y="1207"/>
                      <a:pt x="1103" y="1357"/>
                      <a:pt x="1404" y="1483"/>
                    </a:cubicBezTo>
                    <a:cubicBezTo>
                      <a:pt x="1555" y="1533"/>
                      <a:pt x="1731" y="1583"/>
                      <a:pt x="1906" y="1634"/>
                    </a:cubicBezTo>
                    <a:cubicBezTo>
                      <a:pt x="2082" y="1659"/>
                      <a:pt x="2258" y="1684"/>
                      <a:pt x="2433" y="1684"/>
                    </a:cubicBezTo>
                    <a:cubicBezTo>
                      <a:pt x="2609" y="1684"/>
                      <a:pt x="2785" y="1684"/>
                      <a:pt x="2960" y="1659"/>
                    </a:cubicBezTo>
                    <a:cubicBezTo>
                      <a:pt x="3136" y="1634"/>
                      <a:pt x="3312" y="1583"/>
                      <a:pt x="3487" y="1508"/>
                    </a:cubicBezTo>
                    <a:cubicBezTo>
                      <a:pt x="3638" y="1458"/>
                      <a:pt x="3789" y="1383"/>
                      <a:pt x="3939" y="1307"/>
                    </a:cubicBezTo>
                    <a:cubicBezTo>
                      <a:pt x="4065" y="1232"/>
                      <a:pt x="4190" y="1132"/>
                      <a:pt x="4291" y="1031"/>
                    </a:cubicBezTo>
                    <a:cubicBezTo>
                      <a:pt x="4366" y="956"/>
                      <a:pt x="4466" y="856"/>
                      <a:pt x="4542" y="755"/>
                    </a:cubicBezTo>
                    <a:cubicBezTo>
                      <a:pt x="4592" y="680"/>
                      <a:pt x="4642" y="579"/>
                      <a:pt x="4692" y="504"/>
                    </a:cubicBezTo>
                    <a:cubicBezTo>
                      <a:pt x="4717" y="429"/>
                      <a:pt x="4742" y="328"/>
                      <a:pt x="4767" y="253"/>
                    </a:cubicBezTo>
                    <a:cubicBezTo>
                      <a:pt x="4839" y="128"/>
                      <a:pt x="4732" y="16"/>
                      <a:pt x="4629" y="16"/>
                    </a:cubicBezTo>
                    <a:cubicBezTo>
                      <a:pt x="4587" y="16"/>
                      <a:pt x="4545" y="34"/>
                      <a:pt x="4516" y="77"/>
                    </a:cubicBezTo>
                    <a:lnTo>
                      <a:pt x="4466" y="128"/>
                    </a:lnTo>
                    <a:lnTo>
                      <a:pt x="4441" y="178"/>
                    </a:lnTo>
                    <a:cubicBezTo>
                      <a:pt x="4416" y="203"/>
                      <a:pt x="4391" y="228"/>
                      <a:pt x="4366" y="303"/>
                    </a:cubicBezTo>
                    <a:cubicBezTo>
                      <a:pt x="4240" y="429"/>
                      <a:pt x="4115" y="554"/>
                      <a:pt x="3964" y="655"/>
                    </a:cubicBezTo>
                    <a:cubicBezTo>
                      <a:pt x="3864" y="705"/>
                      <a:pt x="3764" y="780"/>
                      <a:pt x="3663" y="830"/>
                    </a:cubicBezTo>
                    <a:cubicBezTo>
                      <a:pt x="3538" y="881"/>
                      <a:pt x="3437" y="931"/>
                      <a:pt x="3312" y="956"/>
                    </a:cubicBezTo>
                    <a:cubicBezTo>
                      <a:pt x="3161" y="1006"/>
                      <a:pt x="3036" y="1031"/>
                      <a:pt x="2910" y="1031"/>
                    </a:cubicBezTo>
                    <a:cubicBezTo>
                      <a:pt x="2760" y="1056"/>
                      <a:pt x="2609" y="1056"/>
                      <a:pt x="2458" y="1056"/>
                    </a:cubicBezTo>
                    <a:lnTo>
                      <a:pt x="2232" y="1056"/>
                    </a:lnTo>
                    <a:lnTo>
                      <a:pt x="2007" y="1031"/>
                    </a:lnTo>
                    <a:cubicBezTo>
                      <a:pt x="1881" y="1006"/>
                      <a:pt x="1731" y="981"/>
                      <a:pt x="1605" y="931"/>
                    </a:cubicBezTo>
                    <a:cubicBezTo>
                      <a:pt x="1203" y="805"/>
                      <a:pt x="802" y="579"/>
                      <a:pt x="501" y="278"/>
                    </a:cubicBezTo>
                    <a:cubicBezTo>
                      <a:pt x="400" y="178"/>
                      <a:pt x="350" y="128"/>
                      <a:pt x="350" y="128"/>
                    </a:cubicBezTo>
                    <a:lnTo>
                      <a:pt x="375" y="103"/>
                    </a:lnTo>
                    <a:cubicBezTo>
                      <a:pt x="348" y="31"/>
                      <a:pt x="290" y="1"/>
                      <a:pt x="2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" name="Google Shape;928;p51">
                <a:extLst>
                  <a:ext uri="{FF2B5EF4-FFF2-40B4-BE49-F238E27FC236}">
                    <a16:creationId xmlns:a16="http://schemas.microsoft.com/office/drawing/2014/main" id="{0AD4CD97-4E7D-4C58-B1FF-5E216145FBE8}"/>
                  </a:ext>
                </a:extLst>
              </p:cNvPr>
              <p:cNvSpPr/>
              <p:nvPr/>
            </p:nvSpPr>
            <p:spPr>
              <a:xfrm>
                <a:off x="3313350" y="3856775"/>
                <a:ext cx="9665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6977" extrusionOk="0">
                    <a:moveTo>
                      <a:pt x="514" y="0"/>
                    </a:moveTo>
                    <a:cubicBezTo>
                      <a:pt x="298" y="0"/>
                      <a:pt x="158" y="24"/>
                      <a:pt x="151" y="24"/>
                    </a:cubicBezTo>
                    <a:cubicBezTo>
                      <a:pt x="50" y="24"/>
                      <a:pt x="0" y="124"/>
                      <a:pt x="0" y="225"/>
                    </a:cubicBezTo>
                    <a:cubicBezTo>
                      <a:pt x="25" y="325"/>
                      <a:pt x="126" y="375"/>
                      <a:pt x="201" y="375"/>
                    </a:cubicBezTo>
                    <a:cubicBezTo>
                      <a:pt x="322" y="355"/>
                      <a:pt x="442" y="345"/>
                      <a:pt x="561" y="345"/>
                    </a:cubicBezTo>
                    <a:cubicBezTo>
                      <a:pt x="1332" y="345"/>
                      <a:pt x="2043" y="759"/>
                      <a:pt x="2435" y="1454"/>
                    </a:cubicBezTo>
                    <a:cubicBezTo>
                      <a:pt x="3514" y="3513"/>
                      <a:pt x="3414" y="6750"/>
                      <a:pt x="3414" y="6801"/>
                    </a:cubicBezTo>
                    <a:cubicBezTo>
                      <a:pt x="3414" y="6876"/>
                      <a:pt x="3489" y="6976"/>
                      <a:pt x="3589" y="6976"/>
                    </a:cubicBezTo>
                    <a:cubicBezTo>
                      <a:pt x="3665" y="6976"/>
                      <a:pt x="3765" y="6901"/>
                      <a:pt x="3765" y="6801"/>
                    </a:cubicBezTo>
                    <a:cubicBezTo>
                      <a:pt x="3765" y="6675"/>
                      <a:pt x="3866" y="3437"/>
                      <a:pt x="2736" y="1279"/>
                    </a:cubicBezTo>
                    <a:cubicBezTo>
                      <a:pt x="2139" y="157"/>
                      <a:pt x="1072" y="0"/>
                      <a:pt x="514" y="0"/>
                    </a:cubicBezTo>
                    <a:close/>
                  </a:path>
                </a:pathLst>
              </a:custGeom>
              <a:solidFill>
                <a:srgbClr val="F7C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" name="Google Shape;935;p51">
                <a:extLst>
                  <a:ext uri="{FF2B5EF4-FFF2-40B4-BE49-F238E27FC236}">
                    <a16:creationId xmlns:a16="http://schemas.microsoft.com/office/drawing/2014/main" id="{F56C433D-64D3-4207-9765-04FB17C72741}"/>
                  </a:ext>
                </a:extLst>
              </p:cNvPr>
              <p:cNvSpPr/>
              <p:nvPr/>
            </p:nvSpPr>
            <p:spPr>
              <a:xfrm>
                <a:off x="3221800" y="3822850"/>
                <a:ext cx="12232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4893" h="3515" extrusionOk="0">
                    <a:moveTo>
                      <a:pt x="3261" y="1707"/>
                    </a:moveTo>
                    <a:cubicBezTo>
                      <a:pt x="3274" y="1716"/>
                      <a:pt x="3270" y="1784"/>
                      <a:pt x="3257" y="1886"/>
                    </a:cubicBezTo>
                    <a:lnTo>
                      <a:pt x="3257" y="1886"/>
                    </a:lnTo>
                    <a:cubicBezTo>
                      <a:pt x="3262" y="1776"/>
                      <a:pt x="3261" y="1707"/>
                      <a:pt x="3261" y="1707"/>
                    </a:cubicBezTo>
                    <a:close/>
                    <a:moveTo>
                      <a:pt x="3537" y="0"/>
                    </a:moveTo>
                    <a:cubicBezTo>
                      <a:pt x="2871" y="352"/>
                      <a:pt x="1811" y="417"/>
                      <a:pt x="1098" y="417"/>
                    </a:cubicBezTo>
                    <a:cubicBezTo>
                      <a:pt x="843" y="417"/>
                      <a:pt x="632" y="409"/>
                      <a:pt x="500" y="402"/>
                    </a:cubicBezTo>
                    <a:lnTo>
                      <a:pt x="500" y="477"/>
                    </a:lnTo>
                    <a:cubicBezTo>
                      <a:pt x="1" y="1051"/>
                      <a:pt x="345" y="3289"/>
                      <a:pt x="868" y="3289"/>
                    </a:cubicBezTo>
                    <a:cubicBezTo>
                      <a:pt x="871" y="3289"/>
                      <a:pt x="873" y="3288"/>
                      <a:pt x="876" y="3288"/>
                    </a:cubicBezTo>
                    <a:cubicBezTo>
                      <a:pt x="1102" y="3263"/>
                      <a:pt x="1203" y="2962"/>
                      <a:pt x="1228" y="2661"/>
                    </a:cubicBezTo>
                    <a:cubicBezTo>
                      <a:pt x="1228" y="2385"/>
                      <a:pt x="1228" y="2134"/>
                      <a:pt x="1203" y="1883"/>
                    </a:cubicBezTo>
                    <a:lnTo>
                      <a:pt x="1203" y="1883"/>
                    </a:lnTo>
                    <a:cubicBezTo>
                      <a:pt x="1679" y="2586"/>
                      <a:pt x="1102" y="3514"/>
                      <a:pt x="1679" y="3514"/>
                    </a:cubicBezTo>
                    <a:cubicBezTo>
                      <a:pt x="2063" y="3514"/>
                      <a:pt x="2211" y="3219"/>
                      <a:pt x="2253" y="2872"/>
                    </a:cubicBezTo>
                    <a:lnTo>
                      <a:pt x="2253" y="2872"/>
                    </a:lnTo>
                    <a:cubicBezTo>
                      <a:pt x="2312" y="3161"/>
                      <a:pt x="2408" y="3395"/>
                      <a:pt x="2562" y="3395"/>
                    </a:cubicBezTo>
                    <a:cubicBezTo>
                      <a:pt x="2577" y="3395"/>
                      <a:pt x="2592" y="3393"/>
                      <a:pt x="2608" y="3389"/>
                    </a:cubicBezTo>
                    <a:cubicBezTo>
                      <a:pt x="2930" y="3317"/>
                      <a:pt x="3094" y="2934"/>
                      <a:pt x="3176" y="2551"/>
                    </a:cubicBezTo>
                    <a:lnTo>
                      <a:pt x="3176" y="2551"/>
                    </a:lnTo>
                    <a:cubicBezTo>
                      <a:pt x="3151" y="2890"/>
                      <a:pt x="3171" y="3203"/>
                      <a:pt x="3359" y="3203"/>
                    </a:cubicBezTo>
                    <a:cubicBezTo>
                      <a:pt x="3407" y="3203"/>
                      <a:pt x="3465" y="3183"/>
                      <a:pt x="3537" y="3138"/>
                    </a:cubicBezTo>
                    <a:cubicBezTo>
                      <a:pt x="4892" y="2234"/>
                      <a:pt x="3537" y="0"/>
                      <a:pt x="3537" y="0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" name="Google Shape;936;p51">
                <a:extLst>
                  <a:ext uri="{FF2B5EF4-FFF2-40B4-BE49-F238E27FC236}">
                    <a16:creationId xmlns:a16="http://schemas.microsoft.com/office/drawing/2014/main" id="{5A890C07-4B9D-4D3B-BEF9-69B384E1918B}"/>
                  </a:ext>
                </a:extLst>
              </p:cNvPr>
              <p:cNvSpPr/>
              <p:nvPr/>
            </p:nvSpPr>
            <p:spPr>
              <a:xfrm>
                <a:off x="3270050" y="3864250"/>
                <a:ext cx="10700" cy="4522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809" extrusionOk="0">
                    <a:moveTo>
                      <a:pt x="277" y="1"/>
                    </a:moveTo>
                    <a:cubicBezTo>
                      <a:pt x="251" y="1"/>
                      <a:pt x="251" y="26"/>
                      <a:pt x="251" y="51"/>
                    </a:cubicBezTo>
                    <a:lnTo>
                      <a:pt x="251" y="327"/>
                    </a:lnTo>
                    <a:cubicBezTo>
                      <a:pt x="251" y="503"/>
                      <a:pt x="277" y="729"/>
                      <a:pt x="251" y="955"/>
                    </a:cubicBezTo>
                    <a:cubicBezTo>
                      <a:pt x="251" y="1055"/>
                      <a:pt x="226" y="1181"/>
                      <a:pt x="226" y="1281"/>
                    </a:cubicBezTo>
                    <a:cubicBezTo>
                      <a:pt x="201" y="1356"/>
                      <a:pt x="176" y="1457"/>
                      <a:pt x="151" y="1532"/>
                    </a:cubicBezTo>
                    <a:cubicBezTo>
                      <a:pt x="126" y="1607"/>
                      <a:pt x="101" y="1657"/>
                      <a:pt x="51" y="1708"/>
                    </a:cubicBezTo>
                    <a:cubicBezTo>
                      <a:pt x="26" y="1733"/>
                      <a:pt x="26" y="1758"/>
                      <a:pt x="0" y="1783"/>
                    </a:cubicBezTo>
                    <a:cubicBezTo>
                      <a:pt x="0" y="1783"/>
                      <a:pt x="0" y="1783"/>
                      <a:pt x="0" y="1808"/>
                    </a:cubicBezTo>
                    <a:lnTo>
                      <a:pt x="26" y="1808"/>
                    </a:lnTo>
                    <a:lnTo>
                      <a:pt x="101" y="1758"/>
                    </a:lnTo>
                    <a:cubicBezTo>
                      <a:pt x="126" y="1733"/>
                      <a:pt x="151" y="1708"/>
                      <a:pt x="176" y="1683"/>
                    </a:cubicBezTo>
                    <a:cubicBezTo>
                      <a:pt x="201" y="1657"/>
                      <a:pt x="226" y="1607"/>
                      <a:pt x="251" y="1582"/>
                    </a:cubicBezTo>
                    <a:cubicBezTo>
                      <a:pt x="302" y="1482"/>
                      <a:pt x="352" y="1406"/>
                      <a:pt x="377" y="1306"/>
                    </a:cubicBezTo>
                    <a:cubicBezTo>
                      <a:pt x="402" y="1181"/>
                      <a:pt x="427" y="1055"/>
                      <a:pt x="427" y="955"/>
                    </a:cubicBezTo>
                    <a:cubicBezTo>
                      <a:pt x="427" y="729"/>
                      <a:pt x="427" y="503"/>
                      <a:pt x="377" y="302"/>
                    </a:cubicBezTo>
                    <a:cubicBezTo>
                      <a:pt x="377" y="202"/>
                      <a:pt x="352" y="101"/>
                      <a:pt x="302" y="1"/>
                    </a:cubicBezTo>
                    <a:close/>
                  </a:path>
                </a:pathLst>
              </a:custGeom>
              <a:solidFill>
                <a:srgbClr val="CB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937;p51">
                <a:extLst>
                  <a:ext uri="{FF2B5EF4-FFF2-40B4-BE49-F238E27FC236}">
                    <a16:creationId xmlns:a16="http://schemas.microsoft.com/office/drawing/2014/main" id="{DFA11607-F0DF-4397-A64A-72CF95E81C18}"/>
                  </a:ext>
                </a:extLst>
              </p:cNvPr>
              <p:cNvSpPr/>
              <p:nvPr/>
            </p:nvSpPr>
            <p:spPr>
              <a:xfrm>
                <a:off x="3286375" y="3859875"/>
                <a:ext cx="18825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933" extrusionOk="0">
                    <a:moveTo>
                      <a:pt x="653" y="0"/>
                    </a:moveTo>
                    <a:cubicBezTo>
                      <a:pt x="628" y="0"/>
                      <a:pt x="628" y="25"/>
                      <a:pt x="628" y="25"/>
                    </a:cubicBezTo>
                    <a:cubicBezTo>
                      <a:pt x="628" y="25"/>
                      <a:pt x="602" y="176"/>
                      <a:pt x="602" y="377"/>
                    </a:cubicBezTo>
                    <a:cubicBezTo>
                      <a:pt x="577" y="603"/>
                      <a:pt x="552" y="854"/>
                      <a:pt x="502" y="1079"/>
                    </a:cubicBezTo>
                    <a:cubicBezTo>
                      <a:pt x="477" y="1305"/>
                      <a:pt x="377" y="1531"/>
                      <a:pt x="251" y="1707"/>
                    </a:cubicBezTo>
                    <a:cubicBezTo>
                      <a:pt x="226" y="1732"/>
                      <a:pt x="201" y="1782"/>
                      <a:pt x="151" y="1807"/>
                    </a:cubicBezTo>
                    <a:cubicBezTo>
                      <a:pt x="126" y="1832"/>
                      <a:pt x="100" y="1832"/>
                      <a:pt x="75" y="1858"/>
                    </a:cubicBezTo>
                    <a:lnTo>
                      <a:pt x="0" y="1908"/>
                    </a:lnTo>
                    <a:cubicBezTo>
                      <a:pt x="0" y="1908"/>
                      <a:pt x="0" y="1933"/>
                      <a:pt x="0" y="1933"/>
                    </a:cubicBezTo>
                    <a:lnTo>
                      <a:pt x="25" y="1933"/>
                    </a:lnTo>
                    <a:lnTo>
                      <a:pt x="126" y="1908"/>
                    </a:lnTo>
                    <a:cubicBezTo>
                      <a:pt x="151" y="1908"/>
                      <a:pt x="201" y="1883"/>
                      <a:pt x="226" y="1858"/>
                    </a:cubicBezTo>
                    <a:cubicBezTo>
                      <a:pt x="276" y="1832"/>
                      <a:pt x="301" y="1807"/>
                      <a:pt x="351" y="1782"/>
                    </a:cubicBezTo>
                    <a:cubicBezTo>
                      <a:pt x="377" y="1732"/>
                      <a:pt x="427" y="1682"/>
                      <a:pt x="452" y="1657"/>
                    </a:cubicBezTo>
                    <a:cubicBezTo>
                      <a:pt x="502" y="1607"/>
                      <a:pt x="527" y="1531"/>
                      <a:pt x="552" y="1481"/>
                    </a:cubicBezTo>
                    <a:cubicBezTo>
                      <a:pt x="628" y="1356"/>
                      <a:pt x="653" y="1230"/>
                      <a:pt x="703" y="1105"/>
                    </a:cubicBezTo>
                    <a:cubicBezTo>
                      <a:pt x="753" y="854"/>
                      <a:pt x="753" y="603"/>
                      <a:pt x="753" y="352"/>
                    </a:cubicBezTo>
                    <a:cubicBezTo>
                      <a:pt x="728" y="226"/>
                      <a:pt x="728" y="126"/>
                      <a:pt x="703" y="25"/>
                    </a:cubicBezTo>
                    <a:cubicBezTo>
                      <a:pt x="678" y="0"/>
                      <a:pt x="653" y="0"/>
                      <a:pt x="653" y="0"/>
                    </a:cubicBezTo>
                    <a:close/>
                  </a:path>
                </a:pathLst>
              </a:custGeom>
              <a:solidFill>
                <a:srgbClr val="CB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939;p51">
                <a:extLst>
                  <a:ext uri="{FF2B5EF4-FFF2-40B4-BE49-F238E27FC236}">
                    <a16:creationId xmlns:a16="http://schemas.microsoft.com/office/drawing/2014/main" id="{FED524AD-5CE5-4D99-835E-0FA1F8C51A38}"/>
                  </a:ext>
                </a:extLst>
              </p:cNvPr>
              <p:cNvSpPr/>
              <p:nvPr/>
            </p:nvSpPr>
            <p:spPr>
              <a:xfrm>
                <a:off x="2801325" y="3802150"/>
                <a:ext cx="389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32" extrusionOk="0">
                    <a:moveTo>
                      <a:pt x="327" y="0"/>
                    </a:moveTo>
                    <a:cubicBezTo>
                      <a:pt x="327" y="0"/>
                      <a:pt x="302" y="25"/>
                      <a:pt x="327" y="25"/>
                    </a:cubicBezTo>
                    <a:cubicBezTo>
                      <a:pt x="377" y="176"/>
                      <a:pt x="427" y="301"/>
                      <a:pt x="528" y="402"/>
                    </a:cubicBezTo>
                    <a:cubicBezTo>
                      <a:pt x="553" y="477"/>
                      <a:pt x="603" y="527"/>
                      <a:pt x="653" y="577"/>
                    </a:cubicBezTo>
                    <a:cubicBezTo>
                      <a:pt x="703" y="628"/>
                      <a:pt x="754" y="678"/>
                      <a:pt x="804" y="728"/>
                    </a:cubicBezTo>
                    <a:cubicBezTo>
                      <a:pt x="904" y="828"/>
                      <a:pt x="1030" y="904"/>
                      <a:pt x="1130" y="1004"/>
                    </a:cubicBezTo>
                    <a:cubicBezTo>
                      <a:pt x="1155" y="1029"/>
                      <a:pt x="1205" y="1079"/>
                      <a:pt x="1256" y="1130"/>
                    </a:cubicBezTo>
                    <a:cubicBezTo>
                      <a:pt x="1281" y="1155"/>
                      <a:pt x="1306" y="1205"/>
                      <a:pt x="1331" y="1255"/>
                    </a:cubicBezTo>
                    <a:cubicBezTo>
                      <a:pt x="1331" y="1280"/>
                      <a:pt x="1331" y="1255"/>
                      <a:pt x="1331" y="1305"/>
                    </a:cubicBezTo>
                    <a:lnTo>
                      <a:pt x="1306" y="1355"/>
                    </a:lnTo>
                    <a:lnTo>
                      <a:pt x="1306" y="1381"/>
                    </a:lnTo>
                    <a:cubicBezTo>
                      <a:pt x="1281" y="1406"/>
                      <a:pt x="1256" y="1431"/>
                      <a:pt x="1205" y="1431"/>
                    </a:cubicBezTo>
                    <a:cubicBezTo>
                      <a:pt x="1080" y="1431"/>
                      <a:pt x="954" y="1431"/>
                      <a:pt x="854" y="1406"/>
                    </a:cubicBezTo>
                    <a:cubicBezTo>
                      <a:pt x="624" y="1343"/>
                      <a:pt x="411" y="1280"/>
                      <a:pt x="201" y="1203"/>
                    </a:cubicBezTo>
                    <a:lnTo>
                      <a:pt x="201" y="1203"/>
                    </a:lnTo>
                    <a:cubicBezTo>
                      <a:pt x="201" y="1180"/>
                      <a:pt x="201" y="1179"/>
                      <a:pt x="201" y="1155"/>
                    </a:cubicBezTo>
                    <a:lnTo>
                      <a:pt x="151" y="1105"/>
                    </a:lnTo>
                    <a:lnTo>
                      <a:pt x="109" y="1168"/>
                    </a:lnTo>
                    <a:lnTo>
                      <a:pt x="109" y="1168"/>
                    </a:lnTo>
                    <a:cubicBezTo>
                      <a:pt x="98" y="1163"/>
                      <a:pt x="87" y="1159"/>
                      <a:pt x="76" y="1155"/>
                    </a:cubicBezTo>
                    <a:cubicBezTo>
                      <a:pt x="68" y="1146"/>
                      <a:pt x="59" y="1144"/>
                      <a:pt x="52" y="1144"/>
                    </a:cubicBezTo>
                    <a:cubicBezTo>
                      <a:pt x="37" y="1144"/>
                      <a:pt x="26" y="1155"/>
                      <a:pt x="26" y="1155"/>
                    </a:cubicBezTo>
                    <a:cubicBezTo>
                      <a:pt x="1" y="1180"/>
                      <a:pt x="26" y="1205"/>
                      <a:pt x="51" y="1230"/>
                    </a:cubicBezTo>
                    <a:lnTo>
                      <a:pt x="101" y="1255"/>
                    </a:lnTo>
                    <a:cubicBezTo>
                      <a:pt x="110" y="1281"/>
                      <a:pt x="128" y="1292"/>
                      <a:pt x="146" y="1292"/>
                    </a:cubicBezTo>
                    <a:cubicBezTo>
                      <a:pt x="168" y="1292"/>
                      <a:pt x="191" y="1277"/>
                      <a:pt x="201" y="1253"/>
                    </a:cubicBezTo>
                    <a:lnTo>
                      <a:pt x="201" y="1253"/>
                    </a:lnTo>
                    <a:cubicBezTo>
                      <a:pt x="400" y="1391"/>
                      <a:pt x="618" y="1492"/>
                      <a:pt x="854" y="1556"/>
                    </a:cubicBezTo>
                    <a:cubicBezTo>
                      <a:pt x="1005" y="1606"/>
                      <a:pt x="1155" y="1632"/>
                      <a:pt x="1306" y="1632"/>
                    </a:cubicBezTo>
                    <a:cubicBezTo>
                      <a:pt x="1406" y="1606"/>
                      <a:pt x="1507" y="1556"/>
                      <a:pt x="1557" y="1481"/>
                    </a:cubicBezTo>
                    <a:lnTo>
                      <a:pt x="1557" y="1456"/>
                    </a:lnTo>
                    <a:lnTo>
                      <a:pt x="1557" y="1431"/>
                    </a:lnTo>
                    <a:lnTo>
                      <a:pt x="1557" y="1406"/>
                    </a:lnTo>
                    <a:lnTo>
                      <a:pt x="1557" y="1355"/>
                    </a:lnTo>
                    <a:cubicBezTo>
                      <a:pt x="1557" y="1305"/>
                      <a:pt x="1557" y="1255"/>
                      <a:pt x="1557" y="1205"/>
                    </a:cubicBezTo>
                    <a:cubicBezTo>
                      <a:pt x="1532" y="1130"/>
                      <a:pt x="1481" y="1029"/>
                      <a:pt x="1431" y="979"/>
                    </a:cubicBezTo>
                    <a:cubicBezTo>
                      <a:pt x="1381" y="904"/>
                      <a:pt x="1331" y="854"/>
                      <a:pt x="1256" y="828"/>
                    </a:cubicBezTo>
                    <a:cubicBezTo>
                      <a:pt x="1155" y="728"/>
                      <a:pt x="1055" y="653"/>
                      <a:pt x="929" y="577"/>
                    </a:cubicBezTo>
                    <a:cubicBezTo>
                      <a:pt x="829" y="502"/>
                      <a:pt x="729" y="402"/>
                      <a:pt x="628" y="301"/>
                    </a:cubicBezTo>
                    <a:cubicBezTo>
                      <a:pt x="578" y="251"/>
                      <a:pt x="528" y="226"/>
                      <a:pt x="478" y="151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CD8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940;p51">
                <a:extLst>
                  <a:ext uri="{FF2B5EF4-FFF2-40B4-BE49-F238E27FC236}">
                    <a16:creationId xmlns:a16="http://schemas.microsoft.com/office/drawing/2014/main" id="{2150333C-5243-4879-BB02-51DF642CD32A}"/>
                  </a:ext>
                </a:extLst>
              </p:cNvPr>
              <p:cNvSpPr/>
              <p:nvPr/>
            </p:nvSpPr>
            <p:spPr>
              <a:xfrm>
                <a:off x="2790650" y="3831150"/>
                <a:ext cx="39575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334" extrusionOk="0">
                    <a:moveTo>
                      <a:pt x="478" y="1"/>
                    </a:moveTo>
                    <a:cubicBezTo>
                      <a:pt x="472" y="1"/>
                      <a:pt x="465" y="7"/>
                      <a:pt x="453" y="20"/>
                    </a:cubicBezTo>
                    <a:cubicBezTo>
                      <a:pt x="453" y="20"/>
                      <a:pt x="453" y="45"/>
                      <a:pt x="453" y="45"/>
                    </a:cubicBezTo>
                    <a:cubicBezTo>
                      <a:pt x="654" y="221"/>
                      <a:pt x="829" y="396"/>
                      <a:pt x="1005" y="572"/>
                    </a:cubicBezTo>
                    <a:cubicBezTo>
                      <a:pt x="1080" y="672"/>
                      <a:pt x="1156" y="748"/>
                      <a:pt x="1231" y="848"/>
                    </a:cubicBezTo>
                    <a:cubicBezTo>
                      <a:pt x="1256" y="898"/>
                      <a:pt x="1281" y="948"/>
                      <a:pt x="1306" y="999"/>
                    </a:cubicBezTo>
                    <a:cubicBezTo>
                      <a:pt x="1331" y="1049"/>
                      <a:pt x="1306" y="1049"/>
                      <a:pt x="1331" y="1049"/>
                    </a:cubicBezTo>
                    <a:cubicBezTo>
                      <a:pt x="1260" y="1067"/>
                      <a:pt x="1189" y="1084"/>
                      <a:pt x="1127" y="1084"/>
                    </a:cubicBezTo>
                    <a:cubicBezTo>
                      <a:pt x="1101" y="1084"/>
                      <a:pt x="1077" y="1081"/>
                      <a:pt x="1055" y="1074"/>
                    </a:cubicBezTo>
                    <a:cubicBezTo>
                      <a:pt x="930" y="1074"/>
                      <a:pt x="829" y="1024"/>
                      <a:pt x="704" y="999"/>
                    </a:cubicBezTo>
                    <a:cubicBezTo>
                      <a:pt x="478" y="898"/>
                      <a:pt x="252" y="798"/>
                      <a:pt x="51" y="672"/>
                    </a:cubicBezTo>
                    <a:lnTo>
                      <a:pt x="51" y="697"/>
                    </a:lnTo>
                    <a:lnTo>
                      <a:pt x="1" y="697"/>
                    </a:lnTo>
                    <a:cubicBezTo>
                      <a:pt x="1" y="723"/>
                      <a:pt x="1" y="748"/>
                      <a:pt x="1" y="773"/>
                    </a:cubicBezTo>
                    <a:cubicBezTo>
                      <a:pt x="202" y="923"/>
                      <a:pt x="403" y="1074"/>
                      <a:pt x="628" y="1199"/>
                    </a:cubicBezTo>
                    <a:cubicBezTo>
                      <a:pt x="754" y="1250"/>
                      <a:pt x="879" y="1300"/>
                      <a:pt x="1005" y="1325"/>
                    </a:cubicBezTo>
                    <a:cubicBezTo>
                      <a:pt x="1046" y="1331"/>
                      <a:pt x="1086" y="1334"/>
                      <a:pt x="1125" y="1334"/>
                    </a:cubicBezTo>
                    <a:cubicBezTo>
                      <a:pt x="1250" y="1334"/>
                      <a:pt x="1361" y="1301"/>
                      <a:pt x="1457" y="1225"/>
                    </a:cubicBezTo>
                    <a:cubicBezTo>
                      <a:pt x="1557" y="1149"/>
                      <a:pt x="1582" y="1024"/>
                      <a:pt x="1507" y="923"/>
                    </a:cubicBezTo>
                    <a:cubicBezTo>
                      <a:pt x="1482" y="848"/>
                      <a:pt x="1457" y="773"/>
                      <a:pt x="1407" y="723"/>
                    </a:cubicBezTo>
                    <a:cubicBezTo>
                      <a:pt x="1331" y="622"/>
                      <a:pt x="1231" y="522"/>
                      <a:pt x="1130" y="446"/>
                    </a:cubicBezTo>
                    <a:cubicBezTo>
                      <a:pt x="930" y="296"/>
                      <a:pt x="729" y="145"/>
                      <a:pt x="503" y="20"/>
                    </a:cubicBezTo>
                    <a:cubicBezTo>
                      <a:pt x="490" y="7"/>
                      <a:pt x="484" y="1"/>
                      <a:pt x="478" y="1"/>
                    </a:cubicBezTo>
                    <a:close/>
                  </a:path>
                </a:pathLst>
              </a:custGeom>
              <a:solidFill>
                <a:srgbClr val="CD8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941;p51">
                <a:extLst>
                  <a:ext uri="{FF2B5EF4-FFF2-40B4-BE49-F238E27FC236}">
                    <a16:creationId xmlns:a16="http://schemas.microsoft.com/office/drawing/2014/main" id="{5C4EFF82-ECE3-4784-AF5F-3C105FAD2277}"/>
                  </a:ext>
                </a:extLst>
              </p:cNvPr>
              <p:cNvSpPr/>
              <p:nvPr/>
            </p:nvSpPr>
            <p:spPr>
              <a:xfrm>
                <a:off x="2764300" y="3848100"/>
                <a:ext cx="4835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325" extrusionOk="0">
                    <a:moveTo>
                      <a:pt x="1093" y="1"/>
                    </a:moveTo>
                    <a:cubicBezTo>
                      <a:pt x="1086" y="1"/>
                      <a:pt x="1080" y="7"/>
                      <a:pt x="1080" y="19"/>
                    </a:cubicBezTo>
                    <a:cubicBezTo>
                      <a:pt x="1055" y="19"/>
                      <a:pt x="1055" y="45"/>
                      <a:pt x="1080" y="45"/>
                    </a:cubicBezTo>
                    <a:cubicBezTo>
                      <a:pt x="1080" y="45"/>
                      <a:pt x="1231" y="220"/>
                      <a:pt x="1406" y="446"/>
                    </a:cubicBezTo>
                    <a:cubicBezTo>
                      <a:pt x="1532" y="597"/>
                      <a:pt x="1607" y="747"/>
                      <a:pt x="1682" y="898"/>
                    </a:cubicBezTo>
                    <a:cubicBezTo>
                      <a:pt x="1708" y="948"/>
                      <a:pt x="1708" y="1023"/>
                      <a:pt x="1682" y="1074"/>
                    </a:cubicBezTo>
                    <a:cubicBezTo>
                      <a:pt x="1657" y="1111"/>
                      <a:pt x="1657" y="1118"/>
                      <a:pt x="1657" y="1118"/>
                    </a:cubicBezTo>
                    <a:cubicBezTo>
                      <a:pt x="1657" y="1118"/>
                      <a:pt x="1657" y="1116"/>
                      <a:pt x="1654" y="1116"/>
                    </a:cubicBezTo>
                    <a:cubicBezTo>
                      <a:pt x="1651" y="1116"/>
                      <a:pt x="1645" y="1118"/>
                      <a:pt x="1632" y="1124"/>
                    </a:cubicBezTo>
                    <a:lnTo>
                      <a:pt x="1482" y="1124"/>
                    </a:lnTo>
                    <a:cubicBezTo>
                      <a:pt x="1381" y="1099"/>
                      <a:pt x="1306" y="1074"/>
                      <a:pt x="1206" y="1049"/>
                    </a:cubicBezTo>
                    <a:cubicBezTo>
                      <a:pt x="1105" y="1023"/>
                      <a:pt x="1005" y="973"/>
                      <a:pt x="929" y="948"/>
                    </a:cubicBezTo>
                    <a:cubicBezTo>
                      <a:pt x="829" y="898"/>
                      <a:pt x="754" y="848"/>
                      <a:pt x="678" y="823"/>
                    </a:cubicBezTo>
                    <a:cubicBezTo>
                      <a:pt x="603" y="772"/>
                      <a:pt x="528" y="747"/>
                      <a:pt x="453" y="697"/>
                    </a:cubicBezTo>
                    <a:cubicBezTo>
                      <a:pt x="402" y="647"/>
                      <a:pt x="327" y="622"/>
                      <a:pt x="277" y="572"/>
                    </a:cubicBezTo>
                    <a:lnTo>
                      <a:pt x="151" y="471"/>
                    </a:lnTo>
                    <a:lnTo>
                      <a:pt x="26" y="396"/>
                    </a:lnTo>
                    <a:cubicBezTo>
                      <a:pt x="26" y="396"/>
                      <a:pt x="1" y="371"/>
                      <a:pt x="1" y="371"/>
                    </a:cubicBezTo>
                    <a:cubicBezTo>
                      <a:pt x="1" y="396"/>
                      <a:pt x="1" y="421"/>
                      <a:pt x="1" y="421"/>
                    </a:cubicBezTo>
                    <a:lnTo>
                      <a:pt x="101" y="547"/>
                    </a:lnTo>
                    <a:lnTo>
                      <a:pt x="227" y="672"/>
                    </a:lnTo>
                    <a:cubicBezTo>
                      <a:pt x="277" y="722"/>
                      <a:pt x="327" y="772"/>
                      <a:pt x="402" y="823"/>
                    </a:cubicBezTo>
                    <a:cubicBezTo>
                      <a:pt x="478" y="873"/>
                      <a:pt x="553" y="923"/>
                      <a:pt x="628" y="973"/>
                    </a:cubicBezTo>
                    <a:cubicBezTo>
                      <a:pt x="704" y="1023"/>
                      <a:pt x="779" y="1074"/>
                      <a:pt x="879" y="1124"/>
                    </a:cubicBezTo>
                    <a:cubicBezTo>
                      <a:pt x="980" y="1174"/>
                      <a:pt x="1055" y="1224"/>
                      <a:pt x="1180" y="1249"/>
                    </a:cubicBezTo>
                    <a:cubicBezTo>
                      <a:pt x="1281" y="1274"/>
                      <a:pt x="1381" y="1299"/>
                      <a:pt x="1507" y="1325"/>
                    </a:cubicBezTo>
                    <a:lnTo>
                      <a:pt x="1682" y="1325"/>
                    </a:lnTo>
                    <a:cubicBezTo>
                      <a:pt x="1733" y="1325"/>
                      <a:pt x="1783" y="1325"/>
                      <a:pt x="1808" y="1299"/>
                    </a:cubicBezTo>
                    <a:lnTo>
                      <a:pt x="1833" y="1299"/>
                    </a:lnTo>
                    <a:lnTo>
                      <a:pt x="1858" y="1274"/>
                    </a:lnTo>
                    <a:lnTo>
                      <a:pt x="1858" y="1249"/>
                    </a:lnTo>
                    <a:lnTo>
                      <a:pt x="1883" y="1224"/>
                    </a:lnTo>
                    <a:cubicBezTo>
                      <a:pt x="1933" y="1099"/>
                      <a:pt x="1933" y="948"/>
                      <a:pt x="1883" y="823"/>
                    </a:cubicBezTo>
                    <a:cubicBezTo>
                      <a:pt x="1783" y="647"/>
                      <a:pt x="1682" y="496"/>
                      <a:pt x="1532" y="346"/>
                    </a:cubicBezTo>
                    <a:cubicBezTo>
                      <a:pt x="1431" y="270"/>
                      <a:pt x="1331" y="170"/>
                      <a:pt x="1231" y="95"/>
                    </a:cubicBezTo>
                    <a:lnTo>
                      <a:pt x="1105" y="19"/>
                    </a:lnTo>
                    <a:cubicBezTo>
                      <a:pt x="1105" y="7"/>
                      <a:pt x="1099" y="1"/>
                      <a:pt x="1093" y="1"/>
                    </a:cubicBezTo>
                    <a:close/>
                  </a:path>
                </a:pathLst>
              </a:custGeom>
              <a:solidFill>
                <a:srgbClr val="CD8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942;p51">
                <a:extLst>
                  <a:ext uri="{FF2B5EF4-FFF2-40B4-BE49-F238E27FC236}">
                    <a16:creationId xmlns:a16="http://schemas.microsoft.com/office/drawing/2014/main" id="{5A611766-39D6-4916-A83C-08CD529C41D4}"/>
                  </a:ext>
                </a:extLst>
              </p:cNvPr>
              <p:cNvSpPr/>
              <p:nvPr/>
            </p:nvSpPr>
            <p:spPr>
              <a:xfrm>
                <a:off x="2797575" y="3227329"/>
                <a:ext cx="131600" cy="112550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4502" extrusionOk="0">
                    <a:moveTo>
                      <a:pt x="2977" y="1"/>
                    </a:moveTo>
                    <a:cubicBezTo>
                      <a:pt x="2449" y="1"/>
                      <a:pt x="1908" y="189"/>
                      <a:pt x="1456" y="611"/>
                    </a:cubicBezTo>
                    <a:cubicBezTo>
                      <a:pt x="0" y="1966"/>
                      <a:pt x="904" y="4401"/>
                      <a:pt x="2886" y="4501"/>
                    </a:cubicBezTo>
                    <a:cubicBezTo>
                      <a:pt x="2902" y="4501"/>
                      <a:pt x="2918" y="4502"/>
                      <a:pt x="2934" y="4502"/>
                    </a:cubicBezTo>
                    <a:cubicBezTo>
                      <a:pt x="4168" y="4502"/>
                      <a:pt x="5196" y="3532"/>
                      <a:pt x="5246" y="2292"/>
                    </a:cubicBezTo>
                    <a:cubicBezTo>
                      <a:pt x="5263" y="926"/>
                      <a:pt x="4148" y="1"/>
                      <a:pt x="2977" y="1"/>
                    </a:cubicBezTo>
                    <a:close/>
                  </a:path>
                </a:pathLst>
              </a:custGeom>
              <a:solidFill>
                <a:srgbClr val="F7B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943;p51">
                <a:extLst>
                  <a:ext uri="{FF2B5EF4-FFF2-40B4-BE49-F238E27FC236}">
                    <a16:creationId xmlns:a16="http://schemas.microsoft.com/office/drawing/2014/main" id="{AAA2CE41-31CB-4032-B249-31485AADD035}"/>
                  </a:ext>
                </a:extLst>
              </p:cNvPr>
              <p:cNvSpPr/>
              <p:nvPr/>
            </p:nvSpPr>
            <p:spPr>
              <a:xfrm>
                <a:off x="3059850" y="3231329"/>
                <a:ext cx="131400" cy="112350"/>
              </a:xfrm>
              <a:custGeom>
                <a:avLst/>
                <a:gdLst/>
                <a:ahLst/>
                <a:cxnLst/>
                <a:rect l="l" t="t" r="r" b="b"/>
                <a:pathLst>
                  <a:path w="5256" h="4494" extrusionOk="0">
                    <a:moveTo>
                      <a:pt x="2970" y="0"/>
                    </a:moveTo>
                    <a:cubicBezTo>
                      <a:pt x="2435" y="0"/>
                      <a:pt x="1887" y="194"/>
                      <a:pt x="1431" y="627"/>
                    </a:cubicBezTo>
                    <a:cubicBezTo>
                      <a:pt x="0" y="1982"/>
                      <a:pt x="904" y="4416"/>
                      <a:pt x="2887" y="4492"/>
                    </a:cubicBezTo>
                    <a:cubicBezTo>
                      <a:pt x="2918" y="4493"/>
                      <a:pt x="2948" y="4494"/>
                      <a:pt x="2979" y="4494"/>
                    </a:cubicBezTo>
                    <a:cubicBezTo>
                      <a:pt x="4192" y="4494"/>
                      <a:pt x="5172" y="3532"/>
                      <a:pt x="5221" y="2308"/>
                    </a:cubicBezTo>
                    <a:cubicBezTo>
                      <a:pt x="5255" y="929"/>
                      <a:pt x="4142" y="0"/>
                      <a:pt x="2970" y="0"/>
                    </a:cubicBezTo>
                    <a:close/>
                  </a:path>
                </a:pathLst>
              </a:custGeom>
              <a:solidFill>
                <a:srgbClr val="F7B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944;p51">
                <a:extLst>
                  <a:ext uri="{FF2B5EF4-FFF2-40B4-BE49-F238E27FC236}">
                    <a16:creationId xmlns:a16="http://schemas.microsoft.com/office/drawing/2014/main" id="{5475668E-F659-48A7-B59D-6EE252EA8F57}"/>
                  </a:ext>
                </a:extLst>
              </p:cNvPr>
              <p:cNvSpPr/>
              <p:nvPr/>
            </p:nvSpPr>
            <p:spPr>
              <a:xfrm>
                <a:off x="2699050" y="3209700"/>
                <a:ext cx="7470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1762" extrusionOk="0">
                    <a:moveTo>
                      <a:pt x="1524" y="0"/>
                    </a:moveTo>
                    <a:cubicBezTo>
                      <a:pt x="1279" y="0"/>
                      <a:pt x="1022" y="71"/>
                      <a:pt x="804" y="181"/>
                    </a:cubicBezTo>
                    <a:cubicBezTo>
                      <a:pt x="578" y="306"/>
                      <a:pt x="402" y="457"/>
                      <a:pt x="252" y="632"/>
                    </a:cubicBezTo>
                    <a:cubicBezTo>
                      <a:pt x="126" y="783"/>
                      <a:pt x="51" y="934"/>
                      <a:pt x="1" y="1109"/>
                    </a:cubicBezTo>
                    <a:cubicBezTo>
                      <a:pt x="1" y="1159"/>
                      <a:pt x="1" y="1235"/>
                      <a:pt x="1" y="1285"/>
                    </a:cubicBezTo>
                    <a:lnTo>
                      <a:pt x="1" y="1335"/>
                    </a:lnTo>
                    <a:cubicBezTo>
                      <a:pt x="21" y="1397"/>
                      <a:pt x="59" y="1442"/>
                      <a:pt x="113" y="1442"/>
                    </a:cubicBezTo>
                    <a:cubicBezTo>
                      <a:pt x="125" y="1442"/>
                      <a:pt x="138" y="1440"/>
                      <a:pt x="151" y="1436"/>
                    </a:cubicBezTo>
                    <a:cubicBezTo>
                      <a:pt x="226" y="1436"/>
                      <a:pt x="277" y="1385"/>
                      <a:pt x="277" y="1335"/>
                    </a:cubicBezTo>
                    <a:lnTo>
                      <a:pt x="277" y="1285"/>
                    </a:lnTo>
                    <a:cubicBezTo>
                      <a:pt x="302" y="1260"/>
                      <a:pt x="302" y="1235"/>
                      <a:pt x="302" y="1210"/>
                    </a:cubicBezTo>
                    <a:cubicBezTo>
                      <a:pt x="377" y="1109"/>
                      <a:pt x="452" y="1009"/>
                      <a:pt x="553" y="934"/>
                    </a:cubicBezTo>
                    <a:cubicBezTo>
                      <a:pt x="829" y="658"/>
                      <a:pt x="1205" y="532"/>
                      <a:pt x="1607" y="532"/>
                    </a:cubicBezTo>
                    <a:cubicBezTo>
                      <a:pt x="1707" y="532"/>
                      <a:pt x="1783" y="557"/>
                      <a:pt x="1883" y="582"/>
                    </a:cubicBezTo>
                    <a:cubicBezTo>
                      <a:pt x="1933" y="607"/>
                      <a:pt x="1983" y="607"/>
                      <a:pt x="2008" y="632"/>
                    </a:cubicBezTo>
                    <a:lnTo>
                      <a:pt x="2084" y="683"/>
                    </a:lnTo>
                    <a:lnTo>
                      <a:pt x="2159" y="733"/>
                    </a:lnTo>
                    <a:cubicBezTo>
                      <a:pt x="2209" y="758"/>
                      <a:pt x="2209" y="783"/>
                      <a:pt x="2259" y="808"/>
                    </a:cubicBezTo>
                    <a:cubicBezTo>
                      <a:pt x="2310" y="833"/>
                      <a:pt x="2335" y="883"/>
                      <a:pt x="2360" y="908"/>
                    </a:cubicBezTo>
                    <a:cubicBezTo>
                      <a:pt x="2410" y="984"/>
                      <a:pt x="2460" y="1034"/>
                      <a:pt x="2510" y="1109"/>
                    </a:cubicBezTo>
                    <a:cubicBezTo>
                      <a:pt x="2611" y="1285"/>
                      <a:pt x="2661" y="1436"/>
                      <a:pt x="2711" y="1611"/>
                    </a:cubicBezTo>
                    <a:cubicBezTo>
                      <a:pt x="2711" y="1687"/>
                      <a:pt x="2761" y="1762"/>
                      <a:pt x="2837" y="1762"/>
                    </a:cubicBezTo>
                    <a:cubicBezTo>
                      <a:pt x="2912" y="1762"/>
                      <a:pt x="2987" y="1712"/>
                      <a:pt x="2987" y="1636"/>
                    </a:cubicBezTo>
                    <a:cubicBezTo>
                      <a:pt x="2987" y="1561"/>
                      <a:pt x="2987" y="1486"/>
                      <a:pt x="2987" y="1436"/>
                    </a:cubicBezTo>
                    <a:cubicBezTo>
                      <a:pt x="2962" y="1260"/>
                      <a:pt x="2912" y="1109"/>
                      <a:pt x="2862" y="934"/>
                    </a:cubicBezTo>
                    <a:cubicBezTo>
                      <a:pt x="2812" y="833"/>
                      <a:pt x="2761" y="733"/>
                      <a:pt x="2686" y="632"/>
                    </a:cubicBezTo>
                    <a:cubicBezTo>
                      <a:pt x="2661" y="582"/>
                      <a:pt x="2611" y="532"/>
                      <a:pt x="2586" y="482"/>
                    </a:cubicBezTo>
                    <a:cubicBezTo>
                      <a:pt x="2536" y="432"/>
                      <a:pt x="2460" y="381"/>
                      <a:pt x="2435" y="331"/>
                    </a:cubicBezTo>
                    <a:lnTo>
                      <a:pt x="2360" y="281"/>
                    </a:lnTo>
                    <a:lnTo>
                      <a:pt x="2259" y="231"/>
                    </a:lnTo>
                    <a:cubicBezTo>
                      <a:pt x="2209" y="181"/>
                      <a:pt x="2134" y="156"/>
                      <a:pt x="2084" y="105"/>
                    </a:cubicBezTo>
                    <a:cubicBezTo>
                      <a:pt x="1933" y="55"/>
                      <a:pt x="1783" y="30"/>
                      <a:pt x="1632" y="5"/>
                    </a:cubicBezTo>
                    <a:cubicBezTo>
                      <a:pt x="1596" y="2"/>
                      <a:pt x="1560" y="0"/>
                      <a:pt x="1524" y="0"/>
                    </a:cubicBezTo>
                    <a:close/>
                  </a:path>
                </a:pathLst>
              </a:custGeom>
              <a:solidFill>
                <a:srgbClr val="D6AB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945;p51">
                <a:extLst>
                  <a:ext uri="{FF2B5EF4-FFF2-40B4-BE49-F238E27FC236}">
                    <a16:creationId xmlns:a16="http://schemas.microsoft.com/office/drawing/2014/main" id="{630870F3-848D-4077-BD1C-587ADA7CAC26}"/>
                  </a:ext>
                </a:extLst>
              </p:cNvPr>
              <p:cNvSpPr/>
              <p:nvPr/>
            </p:nvSpPr>
            <p:spPr>
              <a:xfrm>
                <a:off x="3244950" y="3211075"/>
                <a:ext cx="747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1764" extrusionOk="0">
                    <a:moveTo>
                      <a:pt x="1632" y="0"/>
                    </a:moveTo>
                    <a:cubicBezTo>
                      <a:pt x="1356" y="0"/>
                      <a:pt x="1055" y="50"/>
                      <a:pt x="804" y="201"/>
                    </a:cubicBezTo>
                    <a:cubicBezTo>
                      <a:pt x="578" y="301"/>
                      <a:pt x="402" y="452"/>
                      <a:pt x="252" y="628"/>
                    </a:cubicBezTo>
                    <a:cubicBezTo>
                      <a:pt x="126" y="778"/>
                      <a:pt x="51" y="929"/>
                      <a:pt x="1" y="1104"/>
                    </a:cubicBezTo>
                    <a:cubicBezTo>
                      <a:pt x="1" y="1180"/>
                      <a:pt x="1" y="1230"/>
                      <a:pt x="1" y="1280"/>
                    </a:cubicBezTo>
                    <a:lnTo>
                      <a:pt x="1" y="1330"/>
                    </a:lnTo>
                    <a:cubicBezTo>
                      <a:pt x="21" y="1392"/>
                      <a:pt x="76" y="1437"/>
                      <a:pt x="136" y="1437"/>
                    </a:cubicBezTo>
                    <a:cubicBezTo>
                      <a:pt x="150" y="1437"/>
                      <a:pt x="163" y="1435"/>
                      <a:pt x="176" y="1431"/>
                    </a:cubicBezTo>
                    <a:cubicBezTo>
                      <a:pt x="226" y="1431"/>
                      <a:pt x="252" y="1381"/>
                      <a:pt x="277" y="1330"/>
                    </a:cubicBezTo>
                    <a:cubicBezTo>
                      <a:pt x="277" y="1330"/>
                      <a:pt x="277" y="1305"/>
                      <a:pt x="277" y="1305"/>
                    </a:cubicBezTo>
                    <a:lnTo>
                      <a:pt x="302" y="1230"/>
                    </a:lnTo>
                    <a:cubicBezTo>
                      <a:pt x="377" y="1104"/>
                      <a:pt x="452" y="1029"/>
                      <a:pt x="553" y="929"/>
                    </a:cubicBezTo>
                    <a:cubicBezTo>
                      <a:pt x="829" y="678"/>
                      <a:pt x="1205" y="527"/>
                      <a:pt x="1607" y="527"/>
                    </a:cubicBezTo>
                    <a:cubicBezTo>
                      <a:pt x="1707" y="527"/>
                      <a:pt x="1783" y="552"/>
                      <a:pt x="1883" y="577"/>
                    </a:cubicBezTo>
                    <a:cubicBezTo>
                      <a:pt x="1933" y="603"/>
                      <a:pt x="1983" y="628"/>
                      <a:pt x="2008" y="653"/>
                    </a:cubicBezTo>
                    <a:lnTo>
                      <a:pt x="2084" y="678"/>
                    </a:lnTo>
                    <a:lnTo>
                      <a:pt x="2134" y="728"/>
                    </a:lnTo>
                    <a:cubicBezTo>
                      <a:pt x="2209" y="778"/>
                      <a:pt x="2209" y="803"/>
                      <a:pt x="2259" y="828"/>
                    </a:cubicBezTo>
                    <a:cubicBezTo>
                      <a:pt x="2310" y="853"/>
                      <a:pt x="2335" y="879"/>
                      <a:pt x="2360" y="904"/>
                    </a:cubicBezTo>
                    <a:cubicBezTo>
                      <a:pt x="2410" y="979"/>
                      <a:pt x="2460" y="1054"/>
                      <a:pt x="2510" y="1130"/>
                    </a:cubicBezTo>
                    <a:cubicBezTo>
                      <a:pt x="2611" y="1280"/>
                      <a:pt x="2661" y="1456"/>
                      <a:pt x="2711" y="1632"/>
                    </a:cubicBezTo>
                    <a:cubicBezTo>
                      <a:pt x="2711" y="1719"/>
                      <a:pt x="2780" y="1763"/>
                      <a:pt x="2849" y="1763"/>
                    </a:cubicBezTo>
                    <a:cubicBezTo>
                      <a:pt x="2918" y="1763"/>
                      <a:pt x="2987" y="1719"/>
                      <a:pt x="2987" y="1632"/>
                    </a:cubicBezTo>
                    <a:cubicBezTo>
                      <a:pt x="2987" y="1556"/>
                      <a:pt x="2987" y="1506"/>
                      <a:pt x="2987" y="1431"/>
                    </a:cubicBezTo>
                    <a:cubicBezTo>
                      <a:pt x="2962" y="1255"/>
                      <a:pt x="2912" y="1104"/>
                      <a:pt x="2862" y="954"/>
                    </a:cubicBezTo>
                    <a:cubicBezTo>
                      <a:pt x="2812" y="828"/>
                      <a:pt x="2761" y="728"/>
                      <a:pt x="2686" y="628"/>
                    </a:cubicBezTo>
                    <a:cubicBezTo>
                      <a:pt x="2661" y="577"/>
                      <a:pt x="2611" y="527"/>
                      <a:pt x="2586" y="477"/>
                    </a:cubicBezTo>
                    <a:cubicBezTo>
                      <a:pt x="2536" y="427"/>
                      <a:pt x="2460" y="377"/>
                      <a:pt x="2435" y="352"/>
                    </a:cubicBezTo>
                    <a:lnTo>
                      <a:pt x="2360" y="276"/>
                    </a:lnTo>
                    <a:lnTo>
                      <a:pt x="2259" y="226"/>
                    </a:lnTo>
                    <a:cubicBezTo>
                      <a:pt x="2209" y="176"/>
                      <a:pt x="2134" y="151"/>
                      <a:pt x="2084" y="126"/>
                    </a:cubicBezTo>
                    <a:cubicBezTo>
                      <a:pt x="1933" y="50"/>
                      <a:pt x="1783" y="25"/>
                      <a:pt x="1632" y="0"/>
                    </a:cubicBezTo>
                    <a:close/>
                  </a:path>
                </a:pathLst>
              </a:custGeom>
              <a:solidFill>
                <a:srgbClr val="D6AB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946;p51">
                <a:extLst>
                  <a:ext uri="{FF2B5EF4-FFF2-40B4-BE49-F238E27FC236}">
                    <a16:creationId xmlns:a16="http://schemas.microsoft.com/office/drawing/2014/main" id="{A490853E-9384-41E9-9942-874EF0454B1E}"/>
                  </a:ext>
                </a:extLst>
              </p:cNvPr>
              <p:cNvSpPr/>
              <p:nvPr/>
            </p:nvSpPr>
            <p:spPr>
              <a:xfrm>
                <a:off x="2757400" y="3101575"/>
                <a:ext cx="217775" cy="186075"/>
              </a:xfrm>
              <a:custGeom>
                <a:avLst/>
                <a:gdLst/>
                <a:ahLst/>
                <a:cxnLst/>
                <a:rect l="l" t="t" r="r" b="b"/>
                <a:pathLst>
                  <a:path w="8711" h="7443" extrusionOk="0">
                    <a:moveTo>
                      <a:pt x="4970" y="942"/>
                    </a:moveTo>
                    <a:lnTo>
                      <a:pt x="4970" y="967"/>
                    </a:lnTo>
                    <a:cubicBezTo>
                      <a:pt x="6501" y="967"/>
                      <a:pt x="7756" y="2197"/>
                      <a:pt x="7756" y="3728"/>
                    </a:cubicBezTo>
                    <a:cubicBezTo>
                      <a:pt x="7756" y="5406"/>
                      <a:pt x="6394" y="6511"/>
                      <a:pt x="4969" y="6511"/>
                    </a:cubicBezTo>
                    <a:cubicBezTo>
                      <a:pt x="4283" y="6511"/>
                      <a:pt x="3583" y="6256"/>
                      <a:pt x="3013" y="5685"/>
                    </a:cubicBezTo>
                    <a:cubicBezTo>
                      <a:pt x="1256" y="3953"/>
                      <a:pt x="2486" y="942"/>
                      <a:pt x="4970" y="942"/>
                    </a:cubicBezTo>
                    <a:close/>
                    <a:moveTo>
                      <a:pt x="4948" y="1"/>
                    </a:moveTo>
                    <a:cubicBezTo>
                      <a:pt x="4032" y="1"/>
                      <a:pt x="3097" y="338"/>
                      <a:pt x="2335" y="1092"/>
                    </a:cubicBezTo>
                    <a:cubicBezTo>
                      <a:pt x="1" y="3451"/>
                      <a:pt x="1657" y="7442"/>
                      <a:pt x="4970" y="7442"/>
                    </a:cubicBezTo>
                    <a:cubicBezTo>
                      <a:pt x="7028" y="7442"/>
                      <a:pt x="8710" y="5786"/>
                      <a:pt x="8710" y="3728"/>
                    </a:cubicBezTo>
                    <a:cubicBezTo>
                      <a:pt x="8710" y="1485"/>
                      <a:pt x="6869" y="1"/>
                      <a:pt x="4948" y="1"/>
                    </a:cubicBezTo>
                    <a:close/>
                  </a:path>
                </a:pathLst>
              </a:custGeom>
              <a:solidFill>
                <a:srgbClr val="45A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947;p51">
                <a:extLst>
                  <a:ext uri="{FF2B5EF4-FFF2-40B4-BE49-F238E27FC236}">
                    <a16:creationId xmlns:a16="http://schemas.microsoft.com/office/drawing/2014/main" id="{82D1C62F-8F9E-4B32-9CA7-072F1AFACEC5}"/>
                  </a:ext>
                </a:extLst>
              </p:cNvPr>
              <p:cNvSpPr/>
              <p:nvPr/>
            </p:nvSpPr>
            <p:spPr>
              <a:xfrm>
                <a:off x="2997725" y="3101575"/>
                <a:ext cx="217750" cy="186075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7443" extrusionOk="0">
                    <a:moveTo>
                      <a:pt x="4995" y="942"/>
                    </a:moveTo>
                    <a:lnTo>
                      <a:pt x="4995" y="967"/>
                    </a:lnTo>
                    <a:cubicBezTo>
                      <a:pt x="5010" y="966"/>
                      <a:pt x="5025" y="966"/>
                      <a:pt x="5040" y="966"/>
                    </a:cubicBezTo>
                    <a:cubicBezTo>
                      <a:pt x="6550" y="966"/>
                      <a:pt x="7756" y="2212"/>
                      <a:pt x="7781" y="3728"/>
                    </a:cubicBezTo>
                    <a:cubicBezTo>
                      <a:pt x="7781" y="5406"/>
                      <a:pt x="6408" y="6511"/>
                      <a:pt x="4975" y="6511"/>
                    </a:cubicBezTo>
                    <a:cubicBezTo>
                      <a:pt x="4286" y="6511"/>
                      <a:pt x="3583" y="6256"/>
                      <a:pt x="3012" y="5685"/>
                    </a:cubicBezTo>
                    <a:cubicBezTo>
                      <a:pt x="1281" y="3953"/>
                      <a:pt x="2510" y="942"/>
                      <a:pt x="4995" y="942"/>
                    </a:cubicBezTo>
                    <a:close/>
                    <a:moveTo>
                      <a:pt x="4956" y="1"/>
                    </a:moveTo>
                    <a:cubicBezTo>
                      <a:pt x="4043" y="1"/>
                      <a:pt x="3114" y="338"/>
                      <a:pt x="2360" y="1092"/>
                    </a:cubicBezTo>
                    <a:cubicBezTo>
                      <a:pt x="1" y="3451"/>
                      <a:pt x="1682" y="7442"/>
                      <a:pt x="4995" y="7442"/>
                    </a:cubicBezTo>
                    <a:cubicBezTo>
                      <a:pt x="7053" y="7442"/>
                      <a:pt x="8710" y="5786"/>
                      <a:pt x="8710" y="3728"/>
                    </a:cubicBezTo>
                    <a:cubicBezTo>
                      <a:pt x="8710" y="1485"/>
                      <a:pt x="6869" y="1"/>
                      <a:pt x="4956" y="1"/>
                    </a:cubicBezTo>
                    <a:close/>
                  </a:path>
                </a:pathLst>
              </a:custGeom>
              <a:solidFill>
                <a:srgbClr val="45A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948;p51">
                <a:extLst>
                  <a:ext uri="{FF2B5EF4-FFF2-40B4-BE49-F238E27FC236}">
                    <a16:creationId xmlns:a16="http://schemas.microsoft.com/office/drawing/2014/main" id="{CD2F73B0-AC99-47E6-930D-AEC7F63043E0}"/>
                  </a:ext>
                </a:extLst>
              </p:cNvPr>
              <p:cNvSpPr/>
              <p:nvPr/>
            </p:nvSpPr>
            <p:spPr>
              <a:xfrm>
                <a:off x="2984550" y="3196125"/>
                <a:ext cx="5587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986" extrusionOk="0">
                    <a:moveTo>
                      <a:pt x="1537" y="1"/>
                    </a:moveTo>
                    <a:cubicBezTo>
                      <a:pt x="1441" y="1"/>
                      <a:pt x="1370" y="115"/>
                      <a:pt x="1431" y="197"/>
                    </a:cubicBezTo>
                    <a:cubicBezTo>
                      <a:pt x="1456" y="197"/>
                      <a:pt x="1481" y="247"/>
                      <a:pt x="1532" y="322"/>
                    </a:cubicBezTo>
                    <a:cubicBezTo>
                      <a:pt x="1582" y="397"/>
                      <a:pt x="1632" y="523"/>
                      <a:pt x="1682" y="623"/>
                    </a:cubicBezTo>
                    <a:cubicBezTo>
                      <a:pt x="1732" y="749"/>
                      <a:pt x="1757" y="874"/>
                      <a:pt x="1757" y="1025"/>
                    </a:cubicBezTo>
                    <a:cubicBezTo>
                      <a:pt x="1732" y="1075"/>
                      <a:pt x="1707" y="1125"/>
                      <a:pt x="1682" y="1201"/>
                    </a:cubicBezTo>
                    <a:cubicBezTo>
                      <a:pt x="1657" y="1226"/>
                      <a:pt x="1632" y="1251"/>
                      <a:pt x="1607" y="1276"/>
                    </a:cubicBezTo>
                    <a:lnTo>
                      <a:pt x="1582" y="1301"/>
                    </a:lnTo>
                    <a:lnTo>
                      <a:pt x="1506" y="1351"/>
                    </a:lnTo>
                    <a:cubicBezTo>
                      <a:pt x="1481" y="1376"/>
                      <a:pt x="1456" y="1401"/>
                      <a:pt x="1406" y="1426"/>
                    </a:cubicBezTo>
                    <a:cubicBezTo>
                      <a:pt x="1381" y="1451"/>
                      <a:pt x="1356" y="1451"/>
                      <a:pt x="1306" y="1477"/>
                    </a:cubicBezTo>
                    <a:cubicBezTo>
                      <a:pt x="1230" y="1502"/>
                      <a:pt x="1155" y="1527"/>
                      <a:pt x="1080" y="1552"/>
                    </a:cubicBezTo>
                    <a:cubicBezTo>
                      <a:pt x="929" y="1552"/>
                      <a:pt x="779" y="1552"/>
                      <a:pt x="628" y="1502"/>
                    </a:cubicBezTo>
                    <a:cubicBezTo>
                      <a:pt x="528" y="1477"/>
                      <a:pt x="402" y="1451"/>
                      <a:pt x="302" y="1401"/>
                    </a:cubicBezTo>
                    <a:lnTo>
                      <a:pt x="176" y="1351"/>
                    </a:lnTo>
                    <a:cubicBezTo>
                      <a:pt x="155" y="1341"/>
                      <a:pt x="135" y="1335"/>
                      <a:pt x="116" y="1335"/>
                    </a:cubicBezTo>
                    <a:cubicBezTo>
                      <a:pt x="89" y="1335"/>
                      <a:pt x="65" y="1347"/>
                      <a:pt x="51" y="1376"/>
                    </a:cubicBezTo>
                    <a:cubicBezTo>
                      <a:pt x="1" y="1426"/>
                      <a:pt x="1" y="1502"/>
                      <a:pt x="51" y="1552"/>
                    </a:cubicBezTo>
                    <a:cubicBezTo>
                      <a:pt x="76" y="1577"/>
                      <a:pt x="126" y="1627"/>
                      <a:pt x="176" y="1652"/>
                    </a:cubicBezTo>
                    <a:cubicBezTo>
                      <a:pt x="277" y="1753"/>
                      <a:pt x="402" y="1803"/>
                      <a:pt x="528" y="1878"/>
                    </a:cubicBezTo>
                    <a:cubicBezTo>
                      <a:pt x="693" y="1940"/>
                      <a:pt x="858" y="1985"/>
                      <a:pt x="1023" y="1985"/>
                    </a:cubicBezTo>
                    <a:cubicBezTo>
                      <a:pt x="1059" y="1985"/>
                      <a:pt x="1094" y="1983"/>
                      <a:pt x="1130" y="1979"/>
                    </a:cubicBezTo>
                    <a:cubicBezTo>
                      <a:pt x="1255" y="1979"/>
                      <a:pt x="1381" y="1953"/>
                      <a:pt x="1506" y="1903"/>
                    </a:cubicBezTo>
                    <a:cubicBezTo>
                      <a:pt x="1607" y="1878"/>
                      <a:pt x="1732" y="1803"/>
                      <a:pt x="1833" y="1728"/>
                    </a:cubicBezTo>
                    <a:lnTo>
                      <a:pt x="1883" y="1677"/>
                    </a:lnTo>
                    <a:lnTo>
                      <a:pt x="1933" y="1652"/>
                    </a:lnTo>
                    <a:cubicBezTo>
                      <a:pt x="1933" y="1627"/>
                      <a:pt x="1958" y="1602"/>
                      <a:pt x="1958" y="1602"/>
                    </a:cubicBezTo>
                    <a:cubicBezTo>
                      <a:pt x="2008" y="1552"/>
                      <a:pt x="2059" y="1502"/>
                      <a:pt x="2084" y="1451"/>
                    </a:cubicBezTo>
                    <a:cubicBezTo>
                      <a:pt x="2159" y="1326"/>
                      <a:pt x="2209" y="1201"/>
                      <a:pt x="2209" y="1050"/>
                    </a:cubicBezTo>
                    <a:cubicBezTo>
                      <a:pt x="2234" y="924"/>
                      <a:pt x="2209" y="799"/>
                      <a:pt x="2159" y="699"/>
                    </a:cubicBezTo>
                    <a:cubicBezTo>
                      <a:pt x="2134" y="598"/>
                      <a:pt x="2084" y="498"/>
                      <a:pt x="2034" y="422"/>
                    </a:cubicBezTo>
                    <a:cubicBezTo>
                      <a:pt x="1958" y="297"/>
                      <a:pt x="1858" y="197"/>
                      <a:pt x="1732" y="121"/>
                    </a:cubicBezTo>
                    <a:cubicBezTo>
                      <a:pt x="1707" y="71"/>
                      <a:pt x="1657" y="46"/>
                      <a:pt x="1607" y="21"/>
                    </a:cubicBezTo>
                    <a:cubicBezTo>
                      <a:pt x="1583" y="7"/>
                      <a:pt x="1560" y="1"/>
                      <a:pt x="1537" y="1"/>
                    </a:cubicBezTo>
                    <a:close/>
                  </a:path>
                </a:pathLst>
              </a:custGeom>
              <a:solidFill>
                <a:srgbClr val="CD8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12" name="Google Shape;987;p51">
              <a:extLst>
                <a:ext uri="{FF2B5EF4-FFF2-40B4-BE49-F238E27FC236}">
                  <a16:creationId xmlns:a16="http://schemas.microsoft.com/office/drawing/2014/main" id="{A584F460-17BF-4670-995D-38A71E0B61B7}"/>
                </a:ext>
              </a:extLst>
            </p:cNvPr>
            <p:cNvSpPr/>
            <p:nvPr/>
          </p:nvSpPr>
          <p:spPr>
            <a:xfrm rot="9990517">
              <a:off x="7806181" y="3023519"/>
              <a:ext cx="217216" cy="68708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988;p51">
              <a:extLst>
                <a:ext uri="{FF2B5EF4-FFF2-40B4-BE49-F238E27FC236}">
                  <a16:creationId xmlns:a16="http://schemas.microsoft.com/office/drawing/2014/main" id="{8668AAA0-84BA-407C-9E82-51727EAB9476}"/>
                </a:ext>
              </a:extLst>
            </p:cNvPr>
            <p:cNvSpPr/>
            <p:nvPr/>
          </p:nvSpPr>
          <p:spPr>
            <a:xfrm rot="10784874" flipH="1">
              <a:off x="7252802" y="3023521"/>
              <a:ext cx="217213" cy="68708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57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C47414EA-738E-4832-AA79-68CDF0855D7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47385740"/>
                  </p:ext>
                </p:extLst>
              </p:nvPr>
            </p:nvGraphicFramePr>
            <p:xfrm>
              <a:off x="838200" y="114300"/>
              <a:ext cx="10515600" cy="6629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C47414EA-738E-4832-AA79-68CDF0855D7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47385740"/>
                  </p:ext>
                </p:extLst>
              </p:nvPr>
            </p:nvGraphicFramePr>
            <p:xfrm>
              <a:off x="838200" y="114300"/>
              <a:ext cx="10515600" cy="6629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267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3124200" y="5486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752600" y="2902849"/>
            <a:ext cx="8686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Câu</a:t>
            </a:r>
            <a:r>
              <a:rPr lang="en-US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1: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Vùng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đồi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núi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chiếm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khoảng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4648200" y="3810000"/>
            <a:ext cx="4114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1/4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4648200" y="5029200"/>
            <a:ext cx="4114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3/4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4648200" y="4419600"/>
            <a:ext cx="4114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2/4</a:t>
            </a: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4648200" y="5715000"/>
            <a:ext cx="41148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4/4</a:t>
            </a:r>
          </a:p>
        </p:txBody>
      </p:sp>
      <p:sp>
        <p:nvSpPr>
          <p:cNvPr id="144413" name="WordArt 29"/>
          <p:cNvSpPr>
            <a:spLocks noChangeArrowheads="1" noChangeShapeType="1" noTextEdit="1"/>
          </p:cNvSpPr>
          <p:nvPr/>
        </p:nvSpPr>
        <p:spPr bwMode="auto">
          <a:xfrm>
            <a:off x="2133642" y="1919490"/>
            <a:ext cx="2895558" cy="787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57800" y="165150"/>
            <a:ext cx="1447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12" name="WordArt 28"/>
          <p:cNvSpPr>
            <a:spLocks noChangeArrowheads="1" noChangeShapeType="1" noTextEdit="1"/>
          </p:cNvSpPr>
          <p:nvPr/>
        </p:nvSpPr>
        <p:spPr bwMode="auto">
          <a:xfrm>
            <a:off x="3652150" y="718458"/>
            <a:ext cx="5341254" cy="8055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khoángsản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  <p:bldP spid="144394" grpId="0" animBg="1"/>
      <p:bldP spid="144395" grpId="0" animBg="1"/>
      <p:bldP spid="144395" grpId="1" animBg="1"/>
      <p:bldP spid="144395" grpId="2" animBg="1"/>
      <p:bldP spid="144395" grpId="3" animBg="1"/>
      <p:bldP spid="144396" grpId="0" animBg="1"/>
      <p:bldP spid="1443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124200" y="5486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676400" y="2286000"/>
            <a:ext cx="868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Câu</a:t>
            </a:r>
            <a:r>
              <a:rPr lang="en-US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2: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Tỉnh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nào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mỏ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than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4572000" y="3378200"/>
            <a:ext cx="4114800" cy="457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572000" y="4610100"/>
            <a:ext cx="4114800" cy="5334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4572000" y="3962400"/>
            <a:ext cx="4114800" cy="5334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4572000" y="5257800"/>
            <a:ext cx="4114800" cy="6096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57800" y="391180"/>
            <a:ext cx="1447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3563250" y="947058"/>
            <a:ext cx="5341254" cy="8055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khoángsản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4495801" y="1676400"/>
            <a:ext cx="5529263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4419601" y="5791200"/>
            <a:ext cx="5610225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CCCC00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gray">
          <a:xfrm>
            <a:off x="4448176" y="4464050"/>
            <a:ext cx="5610225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4419601" y="3124200"/>
            <a:ext cx="5700713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538" name="AutoShape 17" descr="Pink tissue paper"/>
          <p:cNvSpPr>
            <a:spLocks noChangeArrowheads="1"/>
          </p:cNvSpPr>
          <p:nvPr/>
        </p:nvSpPr>
        <p:spPr bwMode="auto">
          <a:xfrm>
            <a:off x="2590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84450" y="2003425"/>
            <a:ext cx="1563688" cy="203200"/>
            <a:chOff x="0" y="1896"/>
            <a:chExt cx="5760" cy="120"/>
          </a:xfrm>
        </p:grpSpPr>
        <p:sp>
          <p:nvSpPr>
            <p:cNvPr id="15054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54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70076" y="1284288"/>
            <a:ext cx="720725" cy="1219200"/>
            <a:chOff x="1474" y="2341"/>
            <a:chExt cx="454" cy="679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5054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4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4" y="1824"/>
              <a:chExt cx="2017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3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5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5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gray">
              <a:xfrm>
                <a:off x="2058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53" name="Oval 21"/>
              <p:cNvSpPr>
                <a:spLocks noChangeArrowheads="1"/>
              </p:cNvSpPr>
              <p:nvPr/>
            </p:nvSpPr>
            <p:spPr bwMode="gray">
              <a:xfrm>
                <a:off x="2082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gray">
              <a:xfrm>
                <a:off x="2058" y="2109"/>
                <a:ext cx="1610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55" name="Oval 23"/>
              <p:cNvSpPr>
                <a:spLocks noChangeArrowheads="1"/>
              </p:cNvSpPr>
              <p:nvPr/>
            </p:nvSpPr>
            <p:spPr bwMode="gray">
              <a:xfrm>
                <a:off x="2082" y="2085"/>
                <a:ext cx="1610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3441701" y="2460626"/>
            <a:ext cx="1173163" cy="144463"/>
            <a:chOff x="0" y="1896"/>
            <a:chExt cx="5760" cy="120"/>
          </a:xfrm>
        </p:grpSpPr>
        <p:sp>
          <p:nvSpPr>
            <p:cNvPr id="15055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55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3414713" y="1619251"/>
            <a:ext cx="1066800" cy="989013"/>
            <a:chOff x="3257" y="860"/>
            <a:chExt cx="581" cy="623"/>
          </a:xfrm>
        </p:grpSpPr>
        <p:grpSp>
          <p:nvGrpSpPr>
            <p:cNvPr id="1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5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6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6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65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9" name="Oval 35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67" name="Oval 36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81" name="Oval 37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69" name="Oval 38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0570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 rot="5400000">
            <a:off x="3454401" y="4060826"/>
            <a:ext cx="1173163" cy="144463"/>
            <a:chOff x="0" y="1896"/>
            <a:chExt cx="5760" cy="120"/>
          </a:xfrm>
        </p:grpSpPr>
        <p:sp>
          <p:nvSpPr>
            <p:cNvPr id="15057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57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3530600" y="2981326"/>
            <a:ext cx="908050" cy="989013"/>
            <a:chOff x="3260" y="1700"/>
            <a:chExt cx="581" cy="623"/>
          </a:xfrm>
        </p:grpSpPr>
        <p:grpSp>
          <p:nvGrpSpPr>
            <p:cNvPr id="17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1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2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7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8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82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84" name="Oval 54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0585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3527425" y="4341814"/>
            <a:ext cx="922338" cy="989013"/>
            <a:chOff x="3247" y="2516"/>
            <a:chExt cx="581" cy="623"/>
          </a:xfrm>
        </p:grpSpPr>
        <p:grpSp>
          <p:nvGrpSpPr>
            <p:cNvPr id="19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9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9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94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96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0597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1676400" y="171450"/>
            <a:ext cx="1143000" cy="1219200"/>
            <a:chOff x="196" y="292"/>
            <a:chExt cx="616" cy="507"/>
          </a:xfrm>
        </p:grpSpPr>
        <p:grpSp>
          <p:nvGrpSpPr>
            <p:cNvPr id="21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5060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0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5060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50604" name="Picture 27" descr="Picture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" name="Group 40"/>
          <p:cNvGrpSpPr>
            <a:grpSpLocks/>
          </p:cNvGrpSpPr>
          <p:nvPr/>
        </p:nvGrpSpPr>
        <p:grpSpPr bwMode="auto">
          <a:xfrm rot="5400000">
            <a:off x="3657600" y="5486400"/>
            <a:ext cx="762000" cy="152400"/>
            <a:chOff x="0" y="1896"/>
            <a:chExt cx="5760" cy="120"/>
          </a:xfrm>
        </p:grpSpPr>
        <p:sp>
          <p:nvSpPr>
            <p:cNvPr id="15060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60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57"/>
          <p:cNvGrpSpPr>
            <a:grpSpLocks/>
          </p:cNvGrpSpPr>
          <p:nvPr/>
        </p:nvGrpSpPr>
        <p:grpSpPr bwMode="auto">
          <a:xfrm>
            <a:off x="3498850" y="5684839"/>
            <a:ext cx="922338" cy="989013"/>
            <a:chOff x="3247" y="2516"/>
            <a:chExt cx="581" cy="623"/>
          </a:xfrm>
        </p:grpSpPr>
        <p:grpSp>
          <p:nvGrpSpPr>
            <p:cNvPr id="25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4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5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1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1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16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18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0619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6" name="Group 93"/>
          <p:cNvGrpSpPr>
            <a:grpSpLocks/>
          </p:cNvGrpSpPr>
          <p:nvPr/>
        </p:nvGrpSpPr>
        <p:grpSpPr bwMode="auto">
          <a:xfrm>
            <a:off x="2743200" y="304800"/>
            <a:ext cx="7543800" cy="801688"/>
            <a:chOff x="720" y="240"/>
            <a:chExt cx="4752" cy="505"/>
          </a:xfrm>
        </p:grpSpPr>
        <p:sp>
          <p:nvSpPr>
            <p:cNvPr id="150622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solidFill>
              <a:schemeClr val="hlink">
                <a:alpha val="64000"/>
              </a:schemeClr>
            </a:solid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623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0626" name="Text Box 98"/>
          <p:cNvSpPr txBox="1">
            <a:spLocks noChangeArrowheads="1"/>
          </p:cNvSpPr>
          <p:nvPr/>
        </p:nvSpPr>
        <p:spPr bwMode="auto">
          <a:xfrm>
            <a:off x="3048000" y="381000"/>
            <a:ext cx="6858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200" grpId="0" animBg="1"/>
      <p:bldP spid="2" grpId="0" animBg="1"/>
      <p:bldP spid="61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4495801" y="1676400"/>
            <a:ext cx="5529263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Rịa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4419601" y="5791200"/>
            <a:ext cx="5610225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CCCC00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gray">
          <a:xfrm>
            <a:off x="4419601" y="4495800"/>
            <a:ext cx="5610225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4445001" y="3124200"/>
            <a:ext cx="5700713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8" name="AutoShape 17" descr="Pink tissue paper"/>
          <p:cNvSpPr>
            <a:spLocks noChangeArrowheads="1"/>
          </p:cNvSpPr>
          <p:nvPr/>
        </p:nvSpPr>
        <p:spPr bwMode="auto">
          <a:xfrm>
            <a:off x="2590800" y="228600"/>
            <a:ext cx="7696200" cy="1219200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84450" y="2003425"/>
            <a:ext cx="1563688" cy="203200"/>
            <a:chOff x="0" y="1896"/>
            <a:chExt cx="5760" cy="120"/>
          </a:xfrm>
        </p:grpSpPr>
        <p:sp>
          <p:nvSpPr>
            <p:cNvPr id="15668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70076" y="1284288"/>
            <a:ext cx="720725" cy="1219200"/>
            <a:chOff x="1474" y="2341"/>
            <a:chExt cx="454" cy="679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5668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68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4" y="1824"/>
              <a:chExt cx="2017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3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69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69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gray">
              <a:xfrm>
                <a:off x="2058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693" name="Oval 21"/>
              <p:cNvSpPr>
                <a:spLocks noChangeArrowheads="1"/>
              </p:cNvSpPr>
              <p:nvPr/>
            </p:nvSpPr>
            <p:spPr bwMode="gray">
              <a:xfrm>
                <a:off x="2082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gray">
              <a:xfrm>
                <a:off x="2058" y="2109"/>
                <a:ext cx="1610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695" name="Oval 23"/>
              <p:cNvSpPr>
                <a:spLocks noChangeArrowheads="1"/>
              </p:cNvSpPr>
              <p:nvPr/>
            </p:nvSpPr>
            <p:spPr bwMode="gray">
              <a:xfrm>
                <a:off x="2082" y="2085"/>
                <a:ext cx="1610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3441701" y="2460626"/>
            <a:ext cx="1173163" cy="144463"/>
            <a:chOff x="0" y="1896"/>
            <a:chExt cx="5760" cy="120"/>
          </a:xfrm>
        </p:grpSpPr>
        <p:sp>
          <p:nvSpPr>
            <p:cNvPr id="15669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69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3414713" y="1619251"/>
            <a:ext cx="1066800" cy="989013"/>
            <a:chOff x="3257" y="860"/>
            <a:chExt cx="581" cy="623"/>
          </a:xfrm>
        </p:grpSpPr>
        <p:grpSp>
          <p:nvGrpSpPr>
            <p:cNvPr id="1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5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6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0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05" name="Oval 34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9" name="Oval 35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07" name="Oval 36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81" name="Oval 37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09" name="Oval 38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6710" name="WordArt 39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 rot="5400000">
            <a:off x="3454401" y="4060826"/>
            <a:ext cx="1173163" cy="144463"/>
            <a:chOff x="0" y="1896"/>
            <a:chExt cx="5760" cy="120"/>
          </a:xfrm>
        </p:grpSpPr>
        <p:sp>
          <p:nvSpPr>
            <p:cNvPr id="15671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71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3530600" y="2981326"/>
            <a:ext cx="908050" cy="989013"/>
            <a:chOff x="3260" y="1700"/>
            <a:chExt cx="581" cy="623"/>
          </a:xfrm>
        </p:grpSpPr>
        <p:grpSp>
          <p:nvGrpSpPr>
            <p:cNvPr id="17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1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2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1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2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22" name="Oval 52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24" name="Oval 54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6725" name="WordArt 55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3527425" y="4341814"/>
            <a:ext cx="922338" cy="989013"/>
            <a:chOff x="3247" y="2516"/>
            <a:chExt cx="581" cy="623"/>
          </a:xfrm>
        </p:grpSpPr>
        <p:grpSp>
          <p:nvGrpSpPr>
            <p:cNvPr id="19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3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3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34" name="Oval 65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36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6737" name="WordArt 68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1676400" y="171450"/>
            <a:ext cx="1143000" cy="1219200"/>
            <a:chOff x="196" y="292"/>
            <a:chExt cx="616" cy="507"/>
          </a:xfrm>
        </p:grpSpPr>
        <p:grpSp>
          <p:nvGrpSpPr>
            <p:cNvPr id="21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5674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4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5674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56744" name="Picture 27" descr="Picture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" name="Group 40"/>
          <p:cNvGrpSpPr>
            <a:grpSpLocks/>
          </p:cNvGrpSpPr>
          <p:nvPr/>
        </p:nvGrpSpPr>
        <p:grpSpPr bwMode="auto">
          <a:xfrm rot="5400000">
            <a:off x="3657600" y="5486400"/>
            <a:ext cx="762000" cy="152400"/>
            <a:chOff x="0" y="1896"/>
            <a:chExt cx="5760" cy="120"/>
          </a:xfrm>
        </p:grpSpPr>
        <p:sp>
          <p:nvSpPr>
            <p:cNvPr id="15674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74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57"/>
          <p:cNvGrpSpPr>
            <a:grpSpLocks/>
          </p:cNvGrpSpPr>
          <p:nvPr/>
        </p:nvGrpSpPr>
        <p:grpSpPr bwMode="auto">
          <a:xfrm>
            <a:off x="3498850" y="5684839"/>
            <a:ext cx="922338" cy="989013"/>
            <a:chOff x="3247" y="2516"/>
            <a:chExt cx="581" cy="623"/>
          </a:xfrm>
        </p:grpSpPr>
        <p:grpSp>
          <p:nvGrpSpPr>
            <p:cNvPr id="25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4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5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5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5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56" name="Oval 65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58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6759" name="WordArt 68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6" name="Group 88"/>
          <p:cNvGrpSpPr>
            <a:grpSpLocks/>
          </p:cNvGrpSpPr>
          <p:nvPr/>
        </p:nvGrpSpPr>
        <p:grpSpPr bwMode="auto">
          <a:xfrm>
            <a:off x="2667000" y="228600"/>
            <a:ext cx="7543800" cy="1219200"/>
            <a:chOff x="720" y="240"/>
            <a:chExt cx="4752" cy="505"/>
          </a:xfrm>
        </p:grpSpPr>
        <p:sp>
          <p:nvSpPr>
            <p:cNvPr id="15676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solidFill>
              <a:schemeClr val="hlink">
                <a:alpha val="64000"/>
              </a:schemeClr>
            </a:solid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76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2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6765" name="Text Box 93"/>
          <p:cNvSpPr txBox="1">
            <a:spLocks noChangeArrowheads="1"/>
          </p:cNvSpPr>
          <p:nvPr/>
        </p:nvSpPr>
        <p:spPr bwMode="auto">
          <a:xfrm>
            <a:off x="3048000" y="381001"/>
            <a:ext cx="6858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200" grpId="0" animBg="1"/>
      <p:bldP spid="2" grpId="0" animBg="1"/>
      <p:bldP spid="6187" grpId="0" animBg="1"/>
      <p:bldP spid="6187" grpId="1" animBg="1"/>
      <p:bldP spid="6187" grpId="2" animBg="1"/>
      <p:bldP spid="6187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10"/>
          <p:cNvSpPr txBox="1">
            <a:spLocks noChangeArrowheads="1"/>
          </p:cNvSpPr>
          <p:nvPr/>
        </p:nvSpPr>
        <p:spPr bwMode="auto">
          <a:xfrm>
            <a:off x="1143000" y="2362200"/>
            <a:ext cx="9525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6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</a:p>
          <a:p>
            <a:pPr algn="ctr">
              <a:defRPr/>
            </a:pPr>
            <a:r>
              <a:rPr lang="vi-VN" sz="6000" b="1" kern="0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Địa lý</a:t>
            </a:r>
          </a:p>
          <a:p>
            <a:pPr algn="ctr">
              <a:defRPr/>
            </a:pPr>
            <a:r>
              <a:rPr lang="vi-VN" sz="6000" b="1" kern="0" dirty="0">
                <a:solidFill>
                  <a:schemeClr val="accent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Địa hình và khoáng sản</a:t>
            </a:r>
            <a:endParaRPr lang="es-ES" sz="6000" b="1" kern="0" dirty="0">
              <a:solidFill>
                <a:schemeClr val="accent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4495800" y="1676400"/>
            <a:ext cx="5638800" cy="1066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4419600" y="5715000"/>
            <a:ext cx="5715000" cy="1143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CCCC00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gray">
          <a:xfrm>
            <a:off x="4419601" y="4495800"/>
            <a:ext cx="5610225" cy="9461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4419600" y="3124200"/>
            <a:ext cx="57150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8726" name="AutoShape 17" descr="Pink tissue paper"/>
          <p:cNvSpPr>
            <a:spLocks noChangeArrowheads="1"/>
          </p:cNvSpPr>
          <p:nvPr/>
        </p:nvSpPr>
        <p:spPr bwMode="auto">
          <a:xfrm>
            <a:off x="2590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84450" y="2003425"/>
            <a:ext cx="1563688" cy="203200"/>
            <a:chOff x="0" y="1896"/>
            <a:chExt cx="5760" cy="120"/>
          </a:xfrm>
        </p:grpSpPr>
        <p:sp>
          <p:nvSpPr>
            <p:cNvPr id="158728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729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70076" y="1284288"/>
            <a:ext cx="720725" cy="1219200"/>
            <a:chOff x="1474" y="2341"/>
            <a:chExt cx="454" cy="679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5873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3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4" y="1824"/>
              <a:chExt cx="2017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3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38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39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gray">
              <a:xfrm>
                <a:off x="2058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41" name="Oval 21"/>
              <p:cNvSpPr>
                <a:spLocks noChangeArrowheads="1"/>
              </p:cNvSpPr>
              <p:nvPr/>
            </p:nvSpPr>
            <p:spPr bwMode="gray">
              <a:xfrm>
                <a:off x="2082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gray">
              <a:xfrm>
                <a:off x="2058" y="2109"/>
                <a:ext cx="1610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43" name="Oval 23"/>
              <p:cNvSpPr>
                <a:spLocks noChangeArrowheads="1"/>
              </p:cNvSpPr>
              <p:nvPr/>
            </p:nvSpPr>
            <p:spPr bwMode="gray">
              <a:xfrm>
                <a:off x="2082" y="2085"/>
                <a:ext cx="1610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3441701" y="2460626"/>
            <a:ext cx="1173163" cy="144463"/>
            <a:chOff x="0" y="1896"/>
            <a:chExt cx="5760" cy="120"/>
          </a:xfrm>
        </p:grpSpPr>
        <p:sp>
          <p:nvSpPr>
            <p:cNvPr id="158745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746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3414713" y="1619251"/>
            <a:ext cx="1066800" cy="989013"/>
            <a:chOff x="3257" y="860"/>
            <a:chExt cx="581" cy="623"/>
          </a:xfrm>
        </p:grpSpPr>
        <p:grpSp>
          <p:nvGrpSpPr>
            <p:cNvPr id="1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5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6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52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53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9" name="Oval 35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55" name="Oval 36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81" name="Oval 37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57" name="Oval 38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8758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 rot="5400000">
            <a:off x="3454401" y="4060826"/>
            <a:ext cx="1173163" cy="144463"/>
            <a:chOff x="0" y="1896"/>
            <a:chExt cx="5760" cy="120"/>
          </a:xfrm>
        </p:grpSpPr>
        <p:sp>
          <p:nvSpPr>
            <p:cNvPr id="158760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761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3530600" y="2981326"/>
            <a:ext cx="908050" cy="989013"/>
            <a:chOff x="3260" y="1700"/>
            <a:chExt cx="581" cy="623"/>
          </a:xfrm>
        </p:grpSpPr>
        <p:grpSp>
          <p:nvGrpSpPr>
            <p:cNvPr id="17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1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2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67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68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70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72" name="Oval 54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8773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3527425" y="4341814"/>
            <a:ext cx="922338" cy="989013"/>
            <a:chOff x="3247" y="2516"/>
            <a:chExt cx="581" cy="623"/>
          </a:xfrm>
        </p:grpSpPr>
        <p:grpSp>
          <p:nvGrpSpPr>
            <p:cNvPr id="19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79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80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82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84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8785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1676400" y="171450"/>
            <a:ext cx="1143000" cy="1219200"/>
            <a:chOff x="196" y="292"/>
            <a:chExt cx="616" cy="507"/>
          </a:xfrm>
        </p:grpSpPr>
        <p:grpSp>
          <p:nvGrpSpPr>
            <p:cNvPr id="21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5878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8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58791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58792" name="Picture 27" descr="Picture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" name="Group 40"/>
          <p:cNvGrpSpPr>
            <a:grpSpLocks/>
          </p:cNvGrpSpPr>
          <p:nvPr/>
        </p:nvGrpSpPr>
        <p:grpSpPr bwMode="auto">
          <a:xfrm rot="5400000">
            <a:off x="3657600" y="5486400"/>
            <a:ext cx="762000" cy="152400"/>
            <a:chOff x="0" y="1896"/>
            <a:chExt cx="5760" cy="120"/>
          </a:xfrm>
        </p:grpSpPr>
        <p:sp>
          <p:nvSpPr>
            <p:cNvPr id="158794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795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57"/>
          <p:cNvGrpSpPr>
            <a:grpSpLocks/>
          </p:cNvGrpSpPr>
          <p:nvPr/>
        </p:nvGrpSpPr>
        <p:grpSpPr bwMode="auto">
          <a:xfrm>
            <a:off x="3498850" y="5684839"/>
            <a:ext cx="922338" cy="989013"/>
            <a:chOff x="3247" y="2516"/>
            <a:chExt cx="581" cy="623"/>
          </a:xfrm>
        </p:grpSpPr>
        <p:grpSp>
          <p:nvGrpSpPr>
            <p:cNvPr id="25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4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5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80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80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804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806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8807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6" name="Group 88"/>
          <p:cNvGrpSpPr>
            <a:grpSpLocks/>
          </p:cNvGrpSpPr>
          <p:nvPr/>
        </p:nvGrpSpPr>
        <p:grpSpPr bwMode="auto">
          <a:xfrm>
            <a:off x="2590800" y="304800"/>
            <a:ext cx="7848600" cy="990600"/>
            <a:chOff x="720" y="240"/>
            <a:chExt cx="4752" cy="505"/>
          </a:xfrm>
        </p:grpSpPr>
        <p:sp>
          <p:nvSpPr>
            <p:cNvPr id="158809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solidFill>
              <a:schemeClr val="hlink">
                <a:alpha val="64000"/>
              </a:schemeClr>
            </a:solid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810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813" name="Text Box 93"/>
          <p:cNvSpPr txBox="1">
            <a:spLocks noChangeArrowheads="1"/>
          </p:cNvSpPr>
          <p:nvPr/>
        </p:nvSpPr>
        <p:spPr bwMode="auto">
          <a:xfrm>
            <a:off x="3048000" y="228601"/>
            <a:ext cx="6858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200" grpId="0" animBg="1"/>
      <p:bldP spid="2" grpId="0" animBg="1"/>
      <p:bldP spid="2" grpId="1" animBg="1"/>
      <p:bldP spid="2" grpId="2" animBg="1"/>
      <p:bldP spid="2" grpId="3" animBg="1"/>
      <p:bldP spid="61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CE68B-1242-524F-9E78-E2D39123BE78}"/>
              </a:ext>
            </a:extLst>
          </p:cNvPr>
          <p:cNvSpPr txBox="1"/>
          <p:nvPr/>
        </p:nvSpPr>
        <p:spPr>
          <a:xfrm>
            <a:off x="2743200" y="381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/>
              <a:t>ĐỊNH HƯỚNG HỌC TẬP TIẾP THEO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67794-8A5A-1840-A9E7-F6C26BB7B6D9}"/>
              </a:ext>
            </a:extLst>
          </p:cNvPr>
          <p:cNvSpPr txBox="1"/>
          <p:nvPr/>
        </p:nvSpPr>
        <p:spPr>
          <a:xfrm>
            <a:off x="2438400" y="2286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Chuẩn bị bài tiếp theo : “Khí hậu”</a:t>
            </a:r>
          </a:p>
        </p:txBody>
      </p:sp>
    </p:spTree>
    <p:extLst>
      <p:ext uri="{BB962C8B-B14F-4D97-AF65-F5344CB8AC3E}">
        <p14:creationId xmlns:p14="http://schemas.microsoft.com/office/powerpoint/2010/main" val="180629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10FE72C-8DF5-4885-9ECC-D6BF5A207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23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C29A01-A36D-45FE-917C-FC188B56620D}"/>
              </a:ext>
            </a:extLst>
          </p:cNvPr>
          <p:cNvSpPr/>
          <p:nvPr/>
        </p:nvSpPr>
        <p:spPr>
          <a:xfrm>
            <a:off x="381000" y="533400"/>
            <a:ext cx="38862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  <a:latin typeface="+mj-lt"/>
              </a:rPr>
              <a:t>1. Địa hình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5" descr="LuocdoDiahinhVietNam_jpg">
            <a:extLst>
              <a:ext uri="{FF2B5EF4-FFF2-40B4-BE49-F238E27FC236}">
                <a16:creationId xmlns:a16="http://schemas.microsoft.com/office/drawing/2014/main" id="{F4716BF6-3D15-4914-9012-55A73AF0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33400"/>
            <a:ext cx="3578047" cy="5111496"/>
          </a:xfrm>
          <a:prstGeom prst="rect">
            <a:avLst/>
          </a:prstGeom>
          <a:noFill/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412D684D-D5E1-4E6C-9167-3F24886E3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1" y="2416590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&amp;"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Nam? 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1323C3DF-C91D-4605-B9B3-316B99076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233" y="4082404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&amp;"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ta? </a:t>
            </a:r>
          </a:p>
        </p:txBody>
      </p:sp>
    </p:spTree>
    <p:extLst>
      <p:ext uri="{BB962C8B-B14F-4D97-AF65-F5344CB8AC3E}">
        <p14:creationId xmlns:p14="http://schemas.microsoft.com/office/powerpoint/2010/main" val="72877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3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LuocdoDiahinhVietNam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47270" y="5880100"/>
            <a:ext cx="3547130" cy="609600"/>
            <a:chOff x="1088" y="3680"/>
            <a:chExt cx="1696" cy="384"/>
          </a:xfrm>
        </p:grpSpPr>
        <p:sp>
          <p:nvSpPr>
            <p:cNvPr id="130062" name="AutoShape 14"/>
            <p:cNvSpPr>
              <a:spLocks noChangeArrowheads="1"/>
            </p:cNvSpPr>
            <p:nvPr/>
          </p:nvSpPr>
          <p:spPr bwMode="auto">
            <a:xfrm>
              <a:off x="1088" y="3680"/>
              <a:ext cx="1632" cy="384"/>
            </a:xfrm>
            <a:prstGeom prst="leftArrow">
              <a:avLst>
                <a:gd name="adj1" fmla="val 50000"/>
                <a:gd name="adj2" fmla="val 10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063" name="Text Box 15"/>
            <p:cNvSpPr txBox="1">
              <a:spLocks noChangeArrowheads="1"/>
            </p:cNvSpPr>
            <p:nvPr/>
          </p:nvSpPr>
          <p:spPr bwMode="auto">
            <a:xfrm>
              <a:off x="1296" y="3744"/>
              <a:ext cx="1488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bộ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343150" y="1593850"/>
            <a:ext cx="3557588" cy="3124200"/>
            <a:chOff x="984" y="1004"/>
            <a:chExt cx="1701" cy="1968"/>
          </a:xfrm>
        </p:grpSpPr>
        <p:sp>
          <p:nvSpPr>
            <p:cNvPr id="130065" name="AutoShape 17"/>
            <p:cNvSpPr>
              <a:spLocks noChangeArrowheads="1"/>
            </p:cNvSpPr>
            <p:nvPr/>
          </p:nvSpPr>
          <p:spPr bwMode="auto">
            <a:xfrm rot="5243253">
              <a:off x="1201" y="1487"/>
              <a:ext cx="1968" cy="1001"/>
            </a:xfrm>
            <a:custGeom>
              <a:avLst/>
              <a:gdLst>
                <a:gd name="G0" fmla="+- 0 0 0"/>
                <a:gd name="G1" fmla="+- -11715460 0 0"/>
                <a:gd name="G2" fmla="+- 0 0 -1171546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1546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15460"/>
                <a:gd name="G36" fmla="sin G34 -11715460"/>
                <a:gd name="G37" fmla="+/ -1171546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916 w 21600"/>
                <a:gd name="T5" fmla="*/ 0 h 21600"/>
                <a:gd name="T6" fmla="*/ 2701 w 21600"/>
                <a:gd name="T7" fmla="*/ 10625 h 21600"/>
                <a:gd name="T8" fmla="*/ 10858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63" y="5399"/>
                    <a:pt x="5464" y="7747"/>
                    <a:pt x="5401" y="10683"/>
                  </a:cubicBezTo>
                  <a:lnTo>
                    <a:pt x="2" y="10566"/>
                  </a:lnTo>
                  <a:cubicBezTo>
                    <a:pt x="129" y="4694"/>
                    <a:pt x="4926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066" name="WordArt 18"/>
            <p:cNvSpPr>
              <a:spLocks noChangeArrowheads="1" noChangeShapeType="1" noTextEdit="1"/>
            </p:cNvSpPr>
            <p:nvPr/>
          </p:nvSpPr>
          <p:spPr bwMode="auto">
            <a:xfrm rot="5905978">
              <a:off x="885" y="1182"/>
              <a:ext cx="1789" cy="159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4781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 bằng duyên hải miền Trung</a:t>
              </a:r>
            </a:p>
          </p:txBody>
        </p:sp>
      </p:grpSp>
      <p:sp>
        <p:nvSpPr>
          <p:cNvPr id="130069" name="Freeform 21"/>
          <p:cNvSpPr>
            <a:spLocks/>
          </p:cNvSpPr>
          <p:nvPr/>
        </p:nvSpPr>
        <p:spPr bwMode="auto">
          <a:xfrm>
            <a:off x="123444" y="-19050"/>
            <a:ext cx="3881765" cy="5524500"/>
          </a:xfrm>
          <a:custGeom>
            <a:avLst/>
            <a:gdLst/>
            <a:ahLst/>
            <a:cxnLst>
              <a:cxn ang="0">
                <a:pos x="1448" y="432"/>
              </a:cxn>
              <a:cxn ang="0">
                <a:pos x="1304" y="432"/>
              </a:cxn>
              <a:cxn ang="0">
                <a:pos x="1208" y="384"/>
              </a:cxn>
              <a:cxn ang="0">
                <a:pos x="1208" y="336"/>
              </a:cxn>
              <a:cxn ang="0">
                <a:pos x="1208" y="192"/>
              </a:cxn>
              <a:cxn ang="0">
                <a:pos x="1064" y="144"/>
              </a:cxn>
              <a:cxn ang="0">
                <a:pos x="920" y="48"/>
              </a:cxn>
              <a:cxn ang="0">
                <a:pos x="728" y="48"/>
              </a:cxn>
              <a:cxn ang="0">
                <a:pos x="680" y="144"/>
              </a:cxn>
              <a:cxn ang="0">
                <a:pos x="536" y="144"/>
              </a:cxn>
              <a:cxn ang="0">
                <a:pos x="392" y="144"/>
              </a:cxn>
              <a:cxn ang="0">
                <a:pos x="296" y="144"/>
              </a:cxn>
              <a:cxn ang="0">
                <a:pos x="152" y="144"/>
              </a:cxn>
              <a:cxn ang="0">
                <a:pos x="8" y="240"/>
              </a:cxn>
              <a:cxn ang="0">
                <a:pos x="104" y="432"/>
              </a:cxn>
              <a:cxn ang="0">
                <a:pos x="152" y="528"/>
              </a:cxn>
              <a:cxn ang="0">
                <a:pos x="392" y="720"/>
              </a:cxn>
              <a:cxn ang="0">
                <a:pos x="632" y="720"/>
              </a:cxn>
              <a:cxn ang="0">
                <a:pos x="632" y="768"/>
              </a:cxn>
              <a:cxn ang="0">
                <a:pos x="680" y="912"/>
              </a:cxn>
              <a:cxn ang="0">
                <a:pos x="488" y="960"/>
              </a:cxn>
              <a:cxn ang="0">
                <a:pos x="440" y="1152"/>
              </a:cxn>
              <a:cxn ang="0">
                <a:pos x="776" y="1344"/>
              </a:cxn>
              <a:cxn ang="0">
                <a:pos x="872" y="1488"/>
              </a:cxn>
              <a:cxn ang="0">
                <a:pos x="1160" y="1776"/>
              </a:cxn>
              <a:cxn ang="0">
                <a:pos x="1256" y="1968"/>
              </a:cxn>
              <a:cxn ang="0">
                <a:pos x="1352" y="2160"/>
              </a:cxn>
              <a:cxn ang="0">
                <a:pos x="1352" y="2256"/>
              </a:cxn>
              <a:cxn ang="0">
                <a:pos x="1352" y="2400"/>
              </a:cxn>
              <a:cxn ang="0">
                <a:pos x="1304" y="2592"/>
              </a:cxn>
              <a:cxn ang="0">
                <a:pos x="1352" y="2832"/>
              </a:cxn>
              <a:cxn ang="0">
                <a:pos x="1352" y="2976"/>
              </a:cxn>
              <a:cxn ang="0">
                <a:pos x="1112" y="3072"/>
              </a:cxn>
              <a:cxn ang="0">
                <a:pos x="1064" y="3168"/>
              </a:cxn>
              <a:cxn ang="0">
                <a:pos x="1256" y="3264"/>
              </a:cxn>
              <a:cxn ang="0">
                <a:pos x="1256" y="3360"/>
              </a:cxn>
              <a:cxn ang="0">
                <a:pos x="1400" y="3456"/>
              </a:cxn>
              <a:cxn ang="0">
                <a:pos x="1592" y="3264"/>
              </a:cxn>
              <a:cxn ang="0">
                <a:pos x="1688" y="2976"/>
              </a:cxn>
              <a:cxn ang="0">
                <a:pos x="1832" y="2832"/>
              </a:cxn>
              <a:cxn ang="0">
                <a:pos x="1784" y="2640"/>
              </a:cxn>
              <a:cxn ang="0">
                <a:pos x="1784" y="2448"/>
              </a:cxn>
              <a:cxn ang="0">
                <a:pos x="1592" y="2160"/>
              </a:cxn>
              <a:cxn ang="0">
                <a:pos x="1496" y="1968"/>
              </a:cxn>
              <a:cxn ang="0">
                <a:pos x="1352" y="1920"/>
              </a:cxn>
              <a:cxn ang="0">
                <a:pos x="1112" y="1632"/>
              </a:cxn>
              <a:cxn ang="0">
                <a:pos x="968" y="1392"/>
              </a:cxn>
              <a:cxn ang="0">
                <a:pos x="824" y="1152"/>
              </a:cxn>
              <a:cxn ang="0">
                <a:pos x="872" y="1056"/>
              </a:cxn>
              <a:cxn ang="0">
                <a:pos x="872" y="864"/>
              </a:cxn>
              <a:cxn ang="0">
                <a:pos x="872" y="768"/>
              </a:cxn>
              <a:cxn ang="0">
                <a:pos x="824" y="624"/>
              </a:cxn>
              <a:cxn ang="0">
                <a:pos x="776" y="432"/>
              </a:cxn>
              <a:cxn ang="0">
                <a:pos x="920" y="576"/>
              </a:cxn>
              <a:cxn ang="0">
                <a:pos x="968" y="480"/>
              </a:cxn>
              <a:cxn ang="0">
                <a:pos x="1064" y="576"/>
              </a:cxn>
              <a:cxn ang="0">
                <a:pos x="1352" y="528"/>
              </a:cxn>
              <a:cxn ang="0">
                <a:pos x="1544" y="528"/>
              </a:cxn>
            </a:cxnLst>
            <a:rect l="0" t="0" r="r" b="b"/>
            <a:pathLst>
              <a:path w="1856" h="3480">
                <a:moveTo>
                  <a:pt x="1544" y="528"/>
                </a:moveTo>
                <a:cubicBezTo>
                  <a:pt x="1552" y="520"/>
                  <a:pt x="1464" y="496"/>
                  <a:pt x="1448" y="480"/>
                </a:cubicBezTo>
                <a:cubicBezTo>
                  <a:pt x="1432" y="464"/>
                  <a:pt x="1456" y="448"/>
                  <a:pt x="1448" y="432"/>
                </a:cubicBezTo>
                <a:cubicBezTo>
                  <a:pt x="1440" y="416"/>
                  <a:pt x="1416" y="376"/>
                  <a:pt x="1400" y="384"/>
                </a:cubicBezTo>
                <a:cubicBezTo>
                  <a:pt x="1384" y="392"/>
                  <a:pt x="1368" y="472"/>
                  <a:pt x="1352" y="480"/>
                </a:cubicBezTo>
                <a:cubicBezTo>
                  <a:pt x="1336" y="488"/>
                  <a:pt x="1320" y="440"/>
                  <a:pt x="1304" y="432"/>
                </a:cubicBezTo>
                <a:cubicBezTo>
                  <a:pt x="1288" y="424"/>
                  <a:pt x="1264" y="440"/>
                  <a:pt x="1256" y="432"/>
                </a:cubicBezTo>
                <a:cubicBezTo>
                  <a:pt x="1248" y="424"/>
                  <a:pt x="1264" y="392"/>
                  <a:pt x="1256" y="384"/>
                </a:cubicBezTo>
                <a:cubicBezTo>
                  <a:pt x="1248" y="376"/>
                  <a:pt x="1224" y="384"/>
                  <a:pt x="1208" y="384"/>
                </a:cubicBezTo>
                <a:cubicBezTo>
                  <a:pt x="1192" y="384"/>
                  <a:pt x="1168" y="392"/>
                  <a:pt x="1160" y="384"/>
                </a:cubicBezTo>
                <a:cubicBezTo>
                  <a:pt x="1152" y="376"/>
                  <a:pt x="1152" y="344"/>
                  <a:pt x="1160" y="336"/>
                </a:cubicBezTo>
                <a:cubicBezTo>
                  <a:pt x="1168" y="328"/>
                  <a:pt x="1208" y="344"/>
                  <a:pt x="1208" y="336"/>
                </a:cubicBezTo>
                <a:cubicBezTo>
                  <a:pt x="1208" y="328"/>
                  <a:pt x="1168" y="304"/>
                  <a:pt x="1160" y="288"/>
                </a:cubicBezTo>
                <a:cubicBezTo>
                  <a:pt x="1152" y="272"/>
                  <a:pt x="1152" y="256"/>
                  <a:pt x="1160" y="240"/>
                </a:cubicBezTo>
                <a:cubicBezTo>
                  <a:pt x="1168" y="224"/>
                  <a:pt x="1200" y="208"/>
                  <a:pt x="1208" y="192"/>
                </a:cubicBezTo>
                <a:cubicBezTo>
                  <a:pt x="1216" y="176"/>
                  <a:pt x="1224" y="160"/>
                  <a:pt x="1208" y="144"/>
                </a:cubicBezTo>
                <a:cubicBezTo>
                  <a:pt x="1192" y="128"/>
                  <a:pt x="1136" y="96"/>
                  <a:pt x="1112" y="96"/>
                </a:cubicBezTo>
                <a:cubicBezTo>
                  <a:pt x="1088" y="96"/>
                  <a:pt x="1080" y="144"/>
                  <a:pt x="1064" y="144"/>
                </a:cubicBezTo>
                <a:cubicBezTo>
                  <a:pt x="1048" y="144"/>
                  <a:pt x="1032" y="104"/>
                  <a:pt x="1016" y="96"/>
                </a:cubicBezTo>
                <a:cubicBezTo>
                  <a:pt x="1000" y="88"/>
                  <a:pt x="984" y="104"/>
                  <a:pt x="968" y="96"/>
                </a:cubicBezTo>
                <a:cubicBezTo>
                  <a:pt x="952" y="88"/>
                  <a:pt x="936" y="56"/>
                  <a:pt x="920" y="48"/>
                </a:cubicBezTo>
                <a:cubicBezTo>
                  <a:pt x="904" y="40"/>
                  <a:pt x="888" y="56"/>
                  <a:pt x="872" y="48"/>
                </a:cubicBezTo>
                <a:cubicBezTo>
                  <a:pt x="856" y="40"/>
                  <a:pt x="848" y="0"/>
                  <a:pt x="824" y="0"/>
                </a:cubicBezTo>
                <a:cubicBezTo>
                  <a:pt x="800" y="0"/>
                  <a:pt x="752" y="40"/>
                  <a:pt x="728" y="48"/>
                </a:cubicBezTo>
                <a:cubicBezTo>
                  <a:pt x="704" y="56"/>
                  <a:pt x="688" y="40"/>
                  <a:pt x="680" y="48"/>
                </a:cubicBezTo>
                <a:cubicBezTo>
                  <a:pt x="672" y="56"/>
                  <a:pt x="680" y="80"/>
                  <a:pt x="680" y="96"/>
                </a:cubicBezTo>
                <a:cubicBezTo>
                  <a:pt x="680" y="112"/>
                  <a:pt x="688" y="144"/>
                  <a:pt x="680" y="144"/>
                </a:cubicBezTo>
                <a:cubicBezTo>
                  <a:pt x="672" y="144"/>
                  <a:pt x="648" y="88"/>
                  <a:pt x="632" y="96"/>
                </a:cubicBezTo>
                <a:cubicBezTo>
                  <a:pt x="616" y="104"/>
                  <a:pt x="600" y="184"/>
                  <a:pt x="584" y="192"/>
                </a:cubicBezTo>
                <a:cubicBezTo>
                  <a:pt x="568" y="200"/>
                  <a:pt x="552" y="144"/>
                  <a:pt x="536" y="144"/>
                </a:cubicBezTo>
                <a:cubicBezTo>
                  <a:pt x="520" y="144"/>
                  <a:pt x="496" y="176"/>
                  <a:pt x="488" y="192"/>
                </a:cubicBezTo>
                <a:cubicBezTo>
                  <a:pt x="480" y="208"/>
                  <a:pt x="504" y="248"/>
                  <a:pt x="488" y="240"/>
                </a:cubicBezTo>
                <a:cubicBezTo>
                  <a:pt x="472" y="232"/>
                  <a:pt x="416" y="160"/>
                  <a:pt x="392" y="144"/>
                </a:cubicBezTo>
                <a:cubicBezTo>
                  <a:pt x="368" y="128"/>
                  <a:pt x="352" y="136"/>
                  <a:pt x="344" y="144"/>
                </a:cubicBezTo>
                <a:cubicBezTo>
                  <a:pt x="336" y="152"/>
                  <a:pt x="352" y="192"/>
                  <a:pt x="344" y="192"/>
                </a:cubicBezTo>
                <a:cubicBezTo>
                  <a:pt x="336" y="192"/>
                  <a:pt x="312" y="136"/>
                  <a:pt x="296" y="144"/>
                </a:cubicBezTo>
                <a:cubicBezTo>
                  <a:pt x="280" y="152"/>
                  <a:pt x="264" y="224"/>
                  <a:pt x="248" y="240"/>
                </a:cubicBezTo>
                <a:cubicBezTo>
                  <a:pt x="232" y="256"/>
                  <a:pt x="216" y="256"/>
                  <a:pt x="200" y="240"/>
                </a:cubicBezTo>
                <a:cubicBezTo>
                  <a:pt x="184" y="224"/>
                  <a:pt x="168" y="160"/>
                  <a:pt x="152" y="144"/>
                </a:cubicBezTo>
                <a:cubicBezTo>
                  <a:pt x="136" y="128"/>
                  <a:pt x="120" y="136"/>
                  <a:pt x="104" y="144"/>
                </a:cubicBezTo>
                <a:cubicBezTo>
                  <a:pt x="88" y="152"/>
                  <a:pt x="72" y="176"/>
                  <a:pt x="56" y="192"/>
                </a:cubicBezTo>
                <a:cubicBezTo>
                  <a:pt x="40" y="208"/>
                  <a:pt x="0" y="216"/>
                  <a:pt x="8" y="240"/>
                </a:cubicBezTo>
                <a:cubicBezTo>
                  <a:pt x="16" y="264"/>
                  <a:pt x="80" y="304"/>
                  <a:pt x="104" y="336"/>
                </a:cubicBezTo>
                <a:cubicBezTo>
                  <a:pt x="128" y="368"/>
                  <a:pt x="152" y="416"/>
                  <a:pt x="152" y="432"/>
                </a:cubicBezTo>
                <a:cubicBezTo>
                  <a:pt x="152" y="448"/>
                  <a:pt x="96" y="432"/>
                  <a:pt x="104" y="432"/>
                </a:cubicBezTo>
                <a:cubicBezTo>
                  <a:pt x="112" y="432"/>
                  <a:pt x="184" y="424"/>
                  <a:pt x="200" y="432"/>
                </a:cubicBezTo>
                <a:cubicBezTo>
                  <a:pt x="216" y="440"/>
                  <a:pt x="208" y="464"/>
                  <a:pt x="200" y="480"/>
                </a:cubicBezTo>
                <a:cubicBezTo>
                  <a:pt x="192" y="496"/>
                  <a:pt x="136" y="488"/>
                  <a:pt x="152" y="528"/>
                </a:cubicBezTo>
                <a:cubicBezTo>
                  <a:pt x="168" y="568"/>
                  <a:pt x="272" y="696"/>
                  <a:pt x="296" y="720"/>
                </a:cubicBezTo>
                <a:cubicBezTo>
                  <a:pt x="320" y="744"/>
                  <a:pt x="280" y="672"/>
                  <a:pt x="296" y="672"/>
                </a:cubicBezTo>
                <a:cubicBezTo>
                  <a:pt x="312" y="672"/>
                  <a:pt x="368" y="720"/>
                  <a:pt x="392" y="720"/>
                </a:cubicBezTo>
                <a:cubicBezTo>
                  <a:pt x="416" y="720"/>
                  <a:pt x="416" y="680"/>
                  <a:pt x="440" y="672"/>
                </a:cubicBezTo>
                <a:cubicBezTo>
                  <a:pt x="464" y="664"/>
                  <a:pt x="504" y="664"/>
                  <a:pt x="536" y="672"/>
                </a:cubicBezTo>
                <a:cubicBezTo>
                  <a:pt x="568" y="680"/>
                  <a:pt x="624" y="704"/>
                  <a:pt x="632" y="720"/>
                </a:cubicBezTo>
                <a:cubicBezTo>
                  <a:pt x="640" y="736"/>
                  <a:pt x="592" y="752"/>
                  <a:pt x="584" y="768"/>
                </a:cubicBezTo>
                <a:cubicBezTo>
                  <a:pt x="576" y="784"/>
                  <a:pt x="576" y="816"/>
                  <a:pt x="584" y="816"/>
                </a:cubicBezTo>
                <a:cubicBezTo>
                  <a:pt x="592" y="816"/>
                  <a:pt x="624" y="768"/>
                  <a:pt x="632" y="768"/>
                </a:cubicBezTo>
                <a:cubicBezTo>
                  <a:pt x="640" y="768"/>
                  <a:pt x="616" y="800"/>
                  <a:pt x="632" y="816"/>
                </a:cubicBezTo>
                <a:cubicBezTo>
                  <a:pt x="648" y="832"/>
                  <a:pt x="720" y="848"/>
                  <a:pt x="728" y="864"/>
                </a:cubicBezTo>
                <a:cubicBezTo>
                  <a:pt x="736" y="880"/>
                  <a:pt x="696" y="888"/>
                  <a:pt x="680" y="912"/>
                </a:cubicBezTo>
                <a:cubicBezTo>
                  <a:pt x="664" y="936"/>
                  <a:pt x="648" y="992"/>
                  <a:pt x="632" y="1008"/>
                </a:cubicBezTo>
                <a:cubicBezTo>
                  <a:pt x="616" y="1024"/>
                  <a:pt x="608" y="1016"/>
                  <a:pt x="584" y="1008"/>
                </a:cubicBezTo>
                <a:cubicBezTo>
                  <a:pt x="560" y="1000"/>
                  <a:pt x="504" y="960"/>
                  <a:pt x="488" y="960"/>
                </a:cubicBezTo>
                <a:cubicBezTo>
                  <a:pt x="472" y="960"/>
                  <a:pt x="496" y="992"/>
                  <a:pt x="488" y="1008"/>
                </a:cubicBezTo>
                <a:cubicBezTo>
                  <a:pt x="480" y="1024"/>
                  <a:pt x="448" y="1032"/>
                  <a:pt x="440" y="1056"/>
                </a:cubicBezTo>
                <a:cubicBezTo>
                  <a:pt x="432" y="1080"/>
                  <a:pt x="408" y="1128"/>
                  <a:pt x="440" y="1152"/>
                </a:cubicBezTo>
                <a:cubicBezTo>
                  <a:pt x="472" y="1176"/>
                  <a:pt x="576" y="1176"/>
                  <a:pt x="632" y="1200"/>
                </a:cubicBezTo>
                <a:cubicBezTo>
                  <a:pt x="688" y="1224"/>
                  <a:pt x="752" y="1272"/>
                  <a:pt x="776" y="1296"/>
                </a:cubicBezTo>
                <a:cubicBezTo>
                  <a:pt x="800" y="1320"/>
                  <a:pt x="768" y="1320"/>
                  <a:pt x="776" y="1344"/>
                </a:cubicBezTo>
                <a:cubicBezTo>
                  <a:pt x="784" y="1368"/>
                  <a:pt x="800" y="1424"/>
                  <a:pt x="824" y="1440"/>
                </a:cubicBezTo>
                <a:cubicBezTo>
                  <a:pt x="848" y="1456"/>
                  <a:pt x="912" y="1432"/>
                  <a:pt x="920" y="1440"/>
                </a:cubicBezTo>
                <a:cubicBezTo>
                  <a:pt x="928" y="1448"/>
                  <a:pt x="848" y="1440"/>
                  <a:pt x="872" y="1488"/>
                </a:cubicBezTo>
                <a:cubicBezTo>
                  <a:pt x="896" y="1536"/>
                  <a:pt x="1024" y="1688"/>
                  <a:pt x="1064" y="1728"/>
                </a:cubicBezTo>
                <a:cubicBezTo>
                  <a:pt x="1104" y="1768"/>
                  <a:pt x="1096" y="1720"/>
                  <a:pt x="1112" y="1728"/>
                </a:cubicBezTo>
                <a:cubicBezTo>
                  <a:pt x="1128" y="1736"/>
                  <a:pt x="1160" y="1768"/>
                  <a:pt x="1160" y="1776"/>
                </a:cubicBezTo>
                <a:cubicBezTo>
                  <a:pt x="1160" y="1784"/>
                  <a:pt x="1104" y="1752"/>
                  <a:pt x="1112" y="1776"/>
                </a:cubicBezTo>
                <a:cubicBezTo>
                  <a:pt x="1120" y="1800"/>
                  <a:pt x="1184" y="1888"/>
                  <a:pt x="1208" y="1920"/>
                </a:cubicBezTo>
                <a:cubicBezTo>
                  <a:pt x="1232" y="1952"/>
                  <a:pt x="1232" y="1952"/>
                  <a:pt x="1256" y="1968"/>
                </a:cubicBezTo>
                <a:cubicBezTo>
                  <a:pt x="1280" y="1984"/>
                  <a:pt x="1352" y="2000"/>
                  <a:pt x="1352" y="2016"/>
                </a:cubicBezTo>
                <a:cubicBezTo>
                  <a:pt x="1352" y="2032"/>
                  <a:pt x="1256" y="2040"/>
                  <a:pt x="1256" y="2064"/>
                </a:cubicBezTo>
                <a:cubicBezTo>
                  <a:pt x="1256" y="2088"/>
                  <a:pt x="1328" y="2144"/>
                  <a:pt x="1352" y="2160"/>
                </a:cubicBezTo>
                <a:cubicBezTo>
                  <a:pt x="1376" y="2176"/>
                  <a:pt x="1392" y="2152"/>
                  <a:pt x="1400" y="2160"/>
                </a:cubicBezTo>
                <a:cubicBezTo>
                  <a:pt x="1408" y="2168"/>
                  <a:pt x="1408" y="2192"/>
                  <a:pt x="1400" y="2208"/>
                </a:cubicBezTo>
                <a:cubicBezTo>
                  <a:pt x="1392" y="2224"/>
                  <a:pt x="1360" y="2240"/>
                  <a:pt x="1352" y="2256"/>
                </a:cubicBezTo>
                <a:cubicBezTo>
                  <a:pt x="1344" y="2272"/>
                  <a:pt x="1344" y="2288"/>
                  <a:pt x="1352" y="2304"/>
                </a:cubicBezTo>
                <a:cubicBezTo>
                  <a:pt x="1360" y="2320"/>
                  <a:pt x="1400" y="2336"/>
                  <a:pt x="1400" y="2352"/>
                </a:cubicBezTo>
                <a:cubicBezTo>
                  <a:pt x="1400" y="2368"/>
                  <a:pt x="1360" y="2376"/>
                  <a:pt x="1352" y="2400"/>
                </a:cubicBezTo>
                <a:cubicBezTo>
                  <a:pt x="1344" y="2424"/>
                  <a:pt x="1360" y="2480"/>
                  <a:pt x="1352" y="2496"/>
                </a:cubicBezTo>
                <a:cubicBezTo>
                  <a:pt x="1344" y="2512"/>
                  <a:pt x="1312" y="2480"/>
                  <a:pt x="1304" y="2496"/>
                </a:cubicBezTo>
                <a:cubicBezTo>
                  <a:pt x="1296" y="2512"/>
                  <a:pt x="1288" y="2568"/>
                  <a:pt x="1304" y="2592"/>
                </a:cubicBezTo>
                <a:cubicBezTo>
                  <a:pt x="1320" y="2616"/>
                  <a:pt x="1392" y="2608"/>
                  <a:pt x="1400" y="2640"/>
                </a:cubicBezTo>
                <a:cubicBezTo>
                  <a:pt x="1408" y="2672"/>
                  <a:pt x="1360" y="2752"/>
                  <a:pt x="1352" y="2784"/>
                </a:cubicBezTo>
                <a:cubicBezTo>
                  <a:pt x="1344" y="2816"/>
                  <a:pt x="1344" y="2816"/>
                  <a:pt x="1352" y="2832"/>
                </a:cubicBezTo>
                <a:cubicBezTo>
                  <a:pt x="1360" y="2848"/>
                  <a:pt x="1400" y="2864"/>
                  <a:pt x="1400" y="2880"/>
                </a:cubicBezTo>
                <a:cubicBezTo>
                  <a:pt x="1400" y="2896"/>
                  <a:pt x="1360" y="2912"/>
                  <a:pt x="1352" y="2928"/>
                </a:cubicBezTo>
                <a:cubicBezTo>
                  <a:pt x="1344" y="2944"/>
                  <a:pt x="1376" y="2960"/>
                  <a:pt x="1352" y="2976"/>
                </a:cubicBezTo>
                <a:cubicBezTo>
                  <a:pt x="1328" y="2992"/>
                  <a:pt x="1232" y="3008"/>
                  <a:pt x="1208" y="3024"/>
                </a:cubicBezTo>
                <a:cubicBezTo>
                  <a:pt x="1184" y="3040"/>
                  <a:pt x="1224" y="3064"/>
                  <a:pt x="1208" y="3072"/>
                </a:cubicBezTo>
                <a:cubicBezTo>
                  <a:pt x="1192" y="3080"/>
                  <a:pt x="1136" y="3072"/>
                  <a:pt x="1112" y="3072"/>
                </a:cubicBezTo>
                <a:cubicBezTo>
                  <a:pt x="1088" y="3072"/>
                  <a:pt x="1072" y="3064"/>
                  <a:pt x="1064" y="3072"/>
                </a:cubicBezTo>
                <a:cubicBezTo>
                  <a:pt x="1056" y="3080"/>
                  <a:pt x="1064" y="3104"/>
                  <a:pt x="1064" y="3120"/>
                </a:cubicBezTo>
                <a:cubicBezTo>
                  <a:pt x="1064" y="3136"/>
                  <a:pt x="1072" y="3160"/>
                  <a:pt x="1064" y="3168"/>
                </a:cubicBezTo>
                <a:cubicBezTo>
                  <a:pt x="1056" y="3176"/>
                  <a:pt x="1016" y="3152"/>
                  <a:pt x="1016" y="3168"/>
                </a:cubicBezTo>
                <a:cubicBezTo>
                  <a:pt x="1016" y="3184"/>
                  <a:pt x="1024" y="3248"/>
                  <a:pt x="1064" y="3264"/>
                </a:cubicBezTo>
                <a:cubicBezTo>
                  <a:pt x="1104" y="3280"/>
                  <a:pt x="1216" y="3264"/>
                  <a:pt x="1256" y="3264"/>
                </a:cubicBezTo>
                <a:cubicBezTo>
                  <a:pt x="1296" y="3264"/>
                  <a:pt x="1296" y="3256"/>
                  <a:pt x="1304" y="3264"/>
                </a:cubicBezTo>
                <a:cubicBezTo>
                  <a:pt x="1312" y="3272"/>
                  <a:pt x="1312" y="3296"/>
                  <a:pt x="1304" y="3312"/>
                </a:cubicBezTo>
                <a:cubicBezTo>
                  <a:pt x="1296" y="3328"/>
                  <a:pt x="1272" y="3336"/>
                  <a:pt x="1256" y="3360"/>
                </a:cubicBezTo>
                <a:cubicBezTo>
                  <a:pt x="1240" y="3384"/>
                  <a:pt x="1200" y="3440"/>
                  <a:pt x="1208" y="3456"/>
                </a:cubicBezTo>
                <a:cubicBezTo>
                  <a:pt x="1216" y="3472"/>
                  <a:pt x="1272" y="3456"/>
                  <a:pt x="1304" y="3456"/>
                </a:cubicBezTo>
                <a:cubicBezTo>
                  <a:pt x="1336" y="3456"/>
                  <a:pt x="1368" y="3480"/>
                  <a:pt x="1400" y="3456"/>
                </a:cubicBezTo>
                <a:cubicBezTo>
                  <a:pt x="1432" y="3432"/>
                  <a:pt x="1472" y="3344"/>
                  <a:pt x="1496" y="3312"/>
                </a:cubicBezTo>
                <a:cubicBezTo>
                  <a:pt x="1520" y="3280"/>
                  <a:pt x="1528" y="3272"/>
                  <a:pt x="1544" y="3264"/>
                </a:cubicBezTo>
                <a:cubicBezTo>
                  <a:pt x="1560" y="3256"/>
                  <a:pt x="1560" y="3272"/>
                  <a:pt x="1592" y="3264"/>
                </a:cubicBezTo>
                <a:cubicBezTo>
                  <a:pt x="1624" y="3256"/>
                  <a:pt x="1704" y="3256"/>
                  <a:pt x="1736" y="3216"/>
                </a:cubicBezTo>
                <a:cubicBezTo>
                  <a:pt x="1768" y="3176"/>
                  <a:pt x="1792" y="3064"/>
                  <a:pt x="1784" y="3024"/>
                </a:cubicBezTo>
                <a:cubicBezTo>
                  <a:pt x="1776" y="2984"/>
                  <a:pt x="1704" y="2992"/>
                  <a:pt x="1688" y="2976"/>
                </a:cubicBezTo>
                <a:cubicBezTo>
                  <a:pt x="1672" y="2960"/>
                  <a:pt x="1664" y="2936"/>
                  <a:pt x="1688" y="2928"/>
                </a:cubicBezTo>
                <a:cubicBezTo>
                  <a:pt x="1712" y="2920"/>
                  <a:pt x="1808" y="2944"/>
                  <a:pt x="1832" y="2928"/>
                </a:cubicBezTo>
                <a:cubicBezTo>
                  <a:pt x="1856" y="2912"/>
                  <a:pt x="1832" y="2864"/>
                  <a:pt x="1832" y="2832"/>
                </a:cubicBezTo>
                <a:cubicBezTo>
                  <a:pt x="1832" y="2800"/>
                  <a:pt x="1840" y="2752"/>
                  <a:pt x="1832" y="2736"/>
                </a:cubicBezTo>
                <a:cubicBezTo>
                  <a:pt x="1824" y="2720"/>
                  <a:pt x="1792" y="2752"/>
                  <a:pt x="1784" y="2736"/>
                </a:cubicBezTo>
                <a:cubicBezTo>
                  <a:pt x="1776" y="2720"/>
                  <a:pt x="1792" y="2664"/>
                  <a:pt x="1784" y="2640"/>
                </a:cubicBezTo>
                <a:cubicBezTo>
                  <a:pt x="1776" y="2616"/>
                  <a:pt x="1744" y="2616"/>
                  <a:pt x="1736" y="2592"/>
                </a:cubicBezTo>
                <a:cubicBezTo>
                  <a:pt x="1728" y="2568"/>
                  <a:pt x="1728" y="2520"/>
                  <a:pt x="1736" y="2496"/>
                </a:cubicBezTo>
                <a:cubicBezTo>
                  <a:pt x="1744" y="2472"/>
                  <a:pt x="1784" y="2472"/>
                  <a:pt x="1784" y="2448"/>
                </a:cubicBezTo>
                <a:cubicBezTo>
                  <a:pt x="1784" y="2424"/>
                  <a:pt x="1744" y="2384"/>
                  <a:pt x="1736" y="2352"/>
                </a:cubicBezTo>
                <a:cubicBezTo>
                  <a:pt x="1728" y="2320"/>
                  <a:pt x="1760" y="2288"/>
                  <a:pt x="1736" y="2256"/>
                </a:cubicBezTo>
                <a:cubicBezTo>
                  <a:pt x="1712" y="2224"/>
                  <a:pt x="1616" y="2192"/>
                  <a:pt x="1592" y="2160"/>
                </a:cubicBezTo>
                <a:cubicBezTo>
                  <a:pt x="1568" y="2128"/>
                  <a:pt x="1608" y="2088"/>
                  <a:pt x="1592" y="2064"/>
                </a:cubicBezTo>
                <a:cubicBezTo>
                  <a:pt x="1576" y="2040"/>
                  <a:pt x="1512" y="2032"/>
                  <a:pt x="1496" y="2016"/>
                </a:cubicBezTo>
                <a:cubicBezTo>
                  <a:pt x="1480" y="2000"/>
                  <a:pt x="1496" y="1984"/>
                  <a:pt x="1496" y="1968"/>
                </a:cubicBezTo>
                <a:cubicBezTo>
                  <a:pt x="1496" y="1952"/>
                  <a:pt x="1512" y="1928"/>
                  <a:pt x="1496" y="1920"/>
                </a:cubicBezTo>
                <a:cubicBezTo>
                  <a:pt x="1480" y="1912"/>
                  <a:pt x="1424" y="1920"/>
                  <a:pt x="1400" y="1920"/>
                </a:cubicBezTo>
                <a:cubicBezTo>
                  <a:pt x="1376" y="1920"/>
                  <a:pt x="1368" y="1928"/>
                  <a:pt x="1352" y="1920"/>
                </a:cubicBezTo>
                <a:cubicBezTo>
                  <a:pt x="1336" y="1912"/>
                  <a:pt x="1328" y="1904"/>
                  <a:pt x="1304" y="1872"/>
                </a:cubicBezTo>
                <a:cubicBezTo>
                  <a:pt x="1280" y="1840"/>
                  <a:pt x="1240" y="1768"/>
                  <a:pt x="1208" y="1728"/>
                </a:cubicBezTo>
                <a:cubicBezTo>
                  <a:pt x="1176" y="1688"/>
                  <a:pt x="1136" y="1656"/>
                  <a:pt x="1112" y="1632"/>
                </a:cubicBezTo>
                <a:cubicBezTo>
                  <a:pt x="1088" y="1608"/>
                  <a:pt x="1072" y="1608"/>
                  <a:pt x="1064" y="1584"/>
                </a:cubicBezTo>
                <a:cubicBezTo>
                  <a:pt x="1056" y="1560"/>
                  <a:pt x="1080" y="1520"/>
                  <a:pt x="1064" y="1488"/>
                </a:cubicBezTo>
                <a:cubicBezTo>
                  <a:pt x="1048" y="1456"/>
                  <a:pt x="1000" y="1416"/>
                  <a:pt x="968" y="1392"/>
                </a:cubicBezTo>
                <a:cubicBezTo>
                  <a:pt x="936" y="1368"/>
                  <a:pt x="896" y="1368"/>
                  <a:pt x="872" y="1344"/>
                </a:cubicBezTo>
                <a:cubicBezTo>
                  <a:pt x="848" y="1320"/>
                  <a:pt x="832" y="1280"/>
                  <a:pt x="824" y="1248"/>
                </a:cubicBezTo>
                <a:cubicBezTo>
                  <a:pt x="816" y="1216"/>
                  <a:pt x="840" y="1184"/>
                  <a:pt x="824" y="1152"/>
                </a:cubicBezTo>
                <a:cubicBezTo>
                  <a:pt x="808" y="1120"/>
                  <a:pt x="736" y="1080"/>
                  <a:pt x="728" y="1056"/>
                </a:cubicBezTo>
                <a:cubicBezTo>
                  <a:pt x="720" y="1032"/>
                  <a:pt x="752" y="1008"/>
                  <a:pt x="776" y="1008"/>
                </a:cubicBezTo>
                <a:cubicBezTo>
                  <a:pt x="800" y="1008"/>
                  <a:pt x="848" y="1056"/>
                  <a:pt x="872" y="1056"/>
                </a:cubicBezTo>
                <a:cubicBezTo>
                  <a:pt x="896" y="1056"/>
                  <a:pt x="928" y="1032"/>
                  <a:pt x="920" y="1008"/>
                </a:cubicBezTo>
                <a:cubicBezTo>
                  <a:pt x="912" y="984"/>
                  <a:pt x="832" y="936"/>
                  <a:pt x="824" y="912"/>
                </a:cubicBezTo>
                <a:cubicBezTo>
                  <a:pt x="816" y="888"/>
                  <a:pt x="848" y="864"/>
                  <a:pt x="872" y="864"/>
                </a:cubicBezTo>
                <a:cubicBezTo>
                  <a:pt x="896" y="864"/>
                  <a:pt x="952" y="912"/>
                  <a:pt x="968" y="912"/>
                </a:cubicBezTo>
                <a:cubicBezTo>
                  <a:pt x="984" y="912"/>
                  <a:pt x="984" y="888"/>
                  <a:pt x="968" y="864"/>
                </a:cubicBezTo>
                <a:cubicBezTo>
                  <a:pt x="952" y="840"/>
                  <a:pt x="888" y="792"/>
                  <a:pt x="872" y="768"/>
                </a:cubicBezTo>
                <a:cubicBezTo>
                  <a:pt x="856" y="744"/>
                  <a:pt x="864" y="728"/>
                  <a:pt x="872" y="720"/>
                </a:cubicBezTo>
                <a:cubicBezTo>
                  <a:pt x="880" y="712"/>
                  <a:pt x="928" y="736"/>
                  <a:pt x="920" y="720"/>
                </a:cubicBezTo>
                <a:cubicBezTo>
                  <a:pt x="912" y="704"/>
                  <a:pt x="848" y="640"/>
                  <a:pt x="824" y="624"/>
                </a:cubicBezTo>
                <a:cubicBezTo>
                  <a:pt x="800" y="608"/>
                  <a:pt x="784" y="640"/>
                  <a:pt x="776" y="624"/>
                </a:cubicBezTo>
                <a:cubicBezTo>
                  <a:pt x="768" y="608"/>
                  <a:pt x="776" y="560"/>
                  <a:pt x="776" y="528"/>
                </a:cubicBezTo>
                <a:cubicBezTo>
                  <a:pt x="776" y="496"/>
                  <a:pt x="768" y="448"/>
                  <a:pt x="776" y="432"/>
                </a:cubicBezTo>
                <a:cubicBezTo>
                  <a:pt x="784" y="416"/>
                  <a:pt x="808" y="416"/>
                  <a:pt x="824" y="432"/>
                </a:cubicBezTo>
                <a:cubicBezTo>
                  <a:pt x="840" y="448"/>
                  <a:pt x="856" y="504"/>
                  <a:pt x="872" y="528"/>
                </a:cubicBezTo>
                <a:cubicBezTo>
                  <a:pt x="888" y="552"/>
                  <a:pt x="904" y="568"/>
                  <a:pt x="920" y="576"/>
                </a:cubicBezTo>
                <a:cubicBezTo>
                  <a:pt x="936" y="584"/>
                  <a:pt x="968" y="592"/>
                  <a:pt x="968" y="576"/>
                </a:cubicBezTo>
                <a:cubicBezTo>
                  <a:pt x="968" y="560"/>
                  <a:pt x="920" y="496"/>
                  <a:pt x="920" y="480"/>
                </a:cubicBezTo>
                <a:cubicBezTo>
                  <a:pt x="920" y="464"/>
                  <a:pt x="944" y="472"/>
                  <a:pt x="968" y="480"/>
                </a:cubicBezTo>
                <a:cubicBezTo>
                  <a:pt x="992" y="488"/>
                  <a:pt x="1040" y="528"/>
                  <a:pt x="1064" y="528"/>
                </a:cubicBezTo>
                <a:cubicBezTo>
                  <a:pt x="1088" y="528"/>
                  <a:pt x="1112" y="472"/>
                  <a:pt x="1112" y="480"/>
                </a:cubicBezTo>
                <a:cubicBezTo>
                  <a:pt x="1112" y="488"/>
                  <a:pt x="1048" y="552"/>
                  <a:pt x="1064" y="576"/>
                </a:cubicBezTo>
                <a:cubicBezTo>
                  <a:pt x="1080" y="600"/>
                  <a:pt x="1160" y="616"/>
                  <a:pt x="1208" y="624"/>
                </a:cubicBezTo>
                <a:cubicBezTo>
                  <a:pt x="1256" y="632"/>
                  <a:pt x="1328" y="640"/>
                  <a:pt x="1352" y="624"/>
                </a:cubicBezTo>
                <a:cubicBezTo>
                  <a:pt x="1376" y="608"/>
                  <a:pt x="1344" y="552"/>
                  <a:pt x="1352" y="528"/>
                </a:cubicBezTo>
                <a:cubicBezTo>
                  <a:pt x="1360" y="504"/>
                  <a:pt x="1392" y="480"/>
                  <a:pt x="1400" y="480"/>
                </a:cubicBezTo>
                <a:cubicBezTo>
                  <a:pt x="1408" y="480"/>
                  <a:pt x="1376" y="520"/>
                  <a:pt x="1400" y="528"/>
                </a:cubicBezTo>
                <a:cubicBezTo>
                  <a:pt x="1424" y="536"/>
                  <a:pt x="1536" y="536"/>
                  <a:pt x="1544" y="528"/>
                </a:cubicBez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72" name="Freeform 24"/>
          <p:cNvSpPr>
            <a:spLocks/>
          </p:cNvSpPr>
          <p:nvPr/>
        </p:nvSpPr>
        <p:spPr bwMode="auto">
          <a:xfrm>
            <a:off x="1708887" y="578517"/>
            <a:ext cx="1622979" cy="1130300"/>
          </a:xfrm>
          <a:custGeom>
            <a:avLst/>
            <a:gdLst/>
            <a:ahLst/>
            <a:cxnLst>
              <a:cxn ang="0">
                <a:pos x="776" y="176"/>
              </a:cxn>
              <a:cxn ang="0">
                <a:pos x="728" y="224"/>
              </a:cxn>
              <a:cxn ang="0">
                <a:pos x="680" y="224"/>
              </a:cxn>
              <a:cxn ang="0">
                <a:pos x="632" y="272"/>
              </a:cxn>
              <a:cxn ang="0">
                <a:pos x="632" y="320"/>
              </a:cxn>
              <a:cxn ang="0">
                <a:pos x="584" y="368"/>
              </a:cxn>
              <a:cxn ang="0">
                <a:pos x="536" y="320"/>
              </a:cxn>
              <a:cxn ang="0">
                <a:pos x="488" y="320"/>
              </a:cxn>
              <a:cxn ang="0">
                <a:pos x="488" y="368"/>
              </a:cxn>
              <a:cxn ang="0">
                <a:pos x="440" y="368"/>
              </a:cxn>
              <a:cxn ang="0">
                <a:pos x="392" y="320"/>
              </a:cxn>
              <a:cxn ang="0">
                <a:pos x="344" y="416"/>
              </a:cxn>
              <a:cxn ang="0">
                <a:pos x="392" y="464"/>
              </a:cxn>
              <a:cxn ang="0">
                <a:pos x="344" y="512"/>
              </a:cxn>
              <a:cxn ang="0">
                <a:pos x="296" y="512"/>
              </a:cxn>
              <a:cxn ang="0">
                <a:pos x="248" y="560"/>
              </a:cxn>
              <a:cxn ang="0">
                <a:pos x="248" y="608"/>
              </a:cxn>
              <a:cxn ang="0">
                <a:pos x="200" y="608"/>
              </a:cxn>
              <a:cxn ang="0">
                <a:pos x="200" y="704"/>
              </a:cxn>
              <a:cxn ang="0">
                <a:pos x="152" y="656"/>
              </a:cxn>
              <a:cxn ang="0">
                <a:pos x="56" y="560"/>
              </a:cxn>
              <a:cxn ang="0">
                <a:pos x="56" y="512"/>
              </a:cxn>
              <a:cxn ang="0">
                <a:pos x="152" y="512"/>
              </a:cxn>
              <a:cxn ang="0">
                <a:pos x="200" y="560"/>
              </a:cxn>
              <a:cxn ang="0">
                <a:pos x="200" y="464"/>
              </a:cxn>
              <a:cxn ang="0">
                <a:pos x="56" y="416"/>
              </a:cxn>
              <a:cxn ang="0">
                <a:pos x="104" y="368"/>
              </a:cxn>
              <a:cxn ang="0">
                <a:pos x="152" y="368"/>
              </a:cxn>
              <a:cxn ang="0">
                <a:pos x="56" y="272"/>
              </a:cxn>
              <a:cxn ang="0">
                <a:pos x="8" y="272"/>
              </a:cxn>
              <a:cxn ang="0">
                <a:pos x="8" y="32"/>
              </a:cxn>
              <a:cxn ang="0">
                <a:pos x="56" y="80"/>
              </a:cxn>
              <a:cxn ang="0">
                <a:pos x="104" y="176"/>
              </a:cxn>
              <a:cxn ang="0">
                <a:pos x="152" y="224"/>
              </a:cxn>
              <a:cxn ang="0">
                <a:pos x="200" y="224"/>
              </a:cxn>
              <a:cxn ang="0">
                <a:pos x="152" y="128"/>
              </a:cxn>
              <a:cxn ang="0">
                <a:pos x="248" y="128"/>
              </a:cxn>
              <a:cxn ang="0">
                <a:pos x="296" y="176"/>
              </a:cxn>
              <a:cxn ang="0">
                <a:pos x="344" y="176"/>
              </a:cxn>
              <a:cxn ang="0">
                <a:pos x="296" y="224"/>
              </a:cxn>
              <a:cxn ang="0">
                <a:pos x="488" y="272"/>
              </a:cxn>
              <a:cxn ang="0">
                <a:pos x="584" y="272"/>
              </a:cxn>
              <a:cxn ang="0">
                <a:pos x="584" y="176"/>
              </a:cxn>
              <a:cxn ang="0">
                <a:pos x="632" y="128"/>
              </a:cxn>
              <a:cxn ang="0">
                <a:pos x="632" y="176"/>
              </a:cxn>
              <a:cxn ang="0">
                <a:pos x="728" y="176"/>
              </a:cxn>
              <a:cxn ang="0">
                <a:pos x="776" y="176"/>
              </a:cxn>
            </a:cxnLst>
            <a:rect l="0" t="0" r="r" b="b"/>
            <a:pathLst>
              <a:path w="776" h="712">
                <a:moveTo>
                  <a:pt x="776" y="176"/>
                </a:moveTo>
                <a:cubicBezTo>
                  <a:pt x="776" y="184"/>
                  <a:pt x="744" y="216"/>
                  <a:pt x="728" y="224"/>
                </a:cubicBezTo>
                <a:cubicBezTo>
                  <a:pt x="712" y="232"/>
                  <a:pt x="696" y="216"/>
                  <a:pt x="680" y="224"/>
                </a:cubicBezTo>
                <a:cubicBezTo>
                  <a:pt x="664" y="232"/>
                  <a:pt x="640" y="256"/>
                  <a:pt x="632" y="272"/>
                </a:cubicBezTo>
                <a:cubicBezTo>
                  <a:pt x="624" y="288"/>
                  <a:pt x="640" y="304"/>
                  <a:pt x="632" y="320"/>
                </a:cubicBezTo>
                <a:cubicBezTo>
                  <a:pt x="624" y="336"/>
                  <a:pt x="600" y="368"/>
                  <a:pt x="584" y="368"/>
                </a:cubicBezTo>
                <a:cubicBezTo>
                  <a:pt x="568" y="368"/>
                  <a:pt x="552" y="328"/>
                  <a:pt x="536" y="320"/>
                </a:cubicBezTo>
                <a:cubicBezTo>
                  <a:pt x="520" y="312"/>
                  <a:pt x="496" y="312"/>
                  <a:pt x="488" y="320"/>
                </a:cubicBezTo>
                <a:cubicBezTo>
                  <a:pt x="480" y="328"/>
                  <a:pt x="496" y="360"/>
                  <a:pt x="488" y="368"/>
                </a:cubicBezTo>
                <a:cubicBezTo>
                  <a:pt x="480" y="376"/>
                  <a:pt x="456" y="376"/>
                  <a:pt x="440" y="368"/>
                </a:cubicBezTo>
                <a:cubicBezTo>
                  <a:pt x="424" y="360"/>
                  <a:pt x="408" y="312"/>
                  <a:pt x="392" y="320"/>
                </a:cubicBezTo>
                <a:cubicBezTo>
                  <a:pt x="376" y="328"/>
                  <a:pt x="344" y="392"/>
                  <a:pt x="344" y="416"/>
                </a:cubicBezTo>
                <a:cubicBezTo>
                  <a:pt x="344" y="440"/>
                  <a:pt x="392" y="448"/>
                  <a:pt x="392" y="464"/>
                </a:cubicBezTo>
                <a:cubicBezTo>
                  <a:pt x="392" y="480"/>
                  <a:pt x="360" y="504"/>
                  <a:pt x="344" y="512"/>
                </a:cubicBezTo>
                <a:cubicBezTo>
                  <a:pt x="328" y="520"/>
                  <a:pt x="312" y="504"/>
                  <a:pt x="296" y="512"/>
                </a:cubicBezTo>
                <a:cubicBezTo>
                  <a:pt x="280" y="520"/>
                  <a:pt x="256" y="544"/>
                  <a:pt x="248" y="560"/>
                </a:cubicBezTo>
                <a:cubicBezTo>
                  <a:pt x="240" y="576"/>
                  <a:pt x="256" y="600"/>
                  <a:pt x="248" y="608"/>
                </a:cubicBezTo>
                <a:cubicBezTo>
                  <a:pt x="240" y="616"/>
                  <a:pt x="208" y="592"/>
                  <a:pt x="200" y="608"/>
                </a:cubicBezTo>
                <a:cubicBezTo>
                  <a:pt x="192" y="624"/>
                  <a:pt x="208" y="696"/>
                  <a:pt x="200" y="704"/>
                </a:cubicBezTo>
                <a:cubicBezTo>
                  <a:pt x="192" y="712"/>
                  <a:pt x="176" y="680"/>
                  <a:pt x="152" y="656"/>
                </a:cubicBezTo>
                <a:cubicBezTo>
                  <a:pt x="128" y="632"/>
                  <a:pt x="72" y="584"/>
                  <a:pt x="56" y="560"/>
                </a:cubicBezTo>
                <a:cubicBezTo>
                  <a:pt x="40" y="536"/>
                  <a:pt x="40" y="520"/>
                  <a:pt x="56" y="512"/>
                </a:cubicBezTo>
                <a:cubicBezTo>
                  <a:pt x="72" y="504"/>
                  <a:pt x="128" y="504"/>
                  <a:pt x="152" y="512"/>
                </a:cubicBezTo>
                <a:cubicBezTo>
                  <a:pt x="176" y="520"/>
                  <a:pt x="192" y="568"/>
                  <a:pt x="200" y="560"/>
                </a:cubicBezTo>
                <a:cubicBezTo>
                  <a:pt x="208" y="552"/>
                  <a:pt x="224" y="488"/>
                  <a:pt x="200" y="464"/>
                </a:cubicBezTo>
                <a:cubicBezTo>
                  <a:pt x="176" y="440"/>
                  <a:pt x="72" y="432"/>
                  <a:pt x="56" y="416"/>
                </a:cubicBezTo>
                <a:cubicBezTo>
                  <a:pt x="40" y="400"/>
                  <a:pt x="88" y="376"/>
                  <a:pt x="104" y="368"/>
                </a:cubicBezTo>
                <a:cubicBezTo>
                  <a:pt x="120" y="360"/>
                  <a:pt x="160" y="384"/>
                  <a:pt x="152" y="368"/>
                </a:cubicBezTo>
                <a:cubicBezTo>
                  <a:pt x="144" y="352"/>
                  <a:pt x="80" y="288"/>
                  <a:pt x="56" y="272"/>
                </a:cubicBezTo>
                <a:cubicBezTo>
                  <a:pt x="32" y="256"/>
                  <a:pt x="16" y="312"/>
                  <a:pt x="8" y="272"/>
                </a:cubicBezTo>
                <a:cubicBezTo>
                  <a:pt x="0" y="232"/>
                  <a:pt x="0" y="64"/>
                  <a:pt x="8" y="32"/>
                </a:cubicBezTo>
                <a:cubicBezTo>
                  <a:pt x="16" y="0"/>
                  <a:pt x="40" y="56"/>
                  <a:pt x="56" y="80"/>
                </a:cubicBezTo>
                <a:cubicBezTo>
                  <a:pt x="72" y="104"/>
                  <a:pt x="88" y="152"/>
                  <a:pt x="104" y="176"/>
                </a:cubicBezTo>
                <a:cubicBezTo>
                  <a:pt x="120" y="200"/>
                  <a:pt x="136" y="216"/>
                  <a:pt x="152" y="224"/>
                </a:cubicBezTo>
                <a:cubicBezTo>
                  <a:pt x="168" y="232"/>
                  <a:pt x="200" y="240"/>
                  <a:pt x="200" y="224"/>
                </a:cubicBezTo>
                <a:cubicBezTo>
                  <a:pt x="200" y="208"/>
                  <a:pt x="144" y="144"/>
                  <a:pt x="152" y="128"/>
                </a:cubicBezTo>
                <a:cubicBezTo>
                  <a:pt x="160" y="112"/>
                  <a:pt x="224" y="120"/>
                  <a:pt x="248" y="128"/>
                </a:cubicBezTo>
                <a:cubicBezTo>
                  <a:pt x="272" y="136"/>
                  <a:pt x="280" y="168"/>
                  <a:pt x="296" y="176"/>
                </a:cubicBezTo>
                <a:cubicBezTo>
                  <a:pt x="312" y="184"/>
                  <a:pt x="344" y="168"/>
                  <a:pt x="344" y="176"/>
                </a:cubicBezTo>
                <a:cubicBezTo>
                  <a:pt x="344" y="184"/>
                  <a:pt x="272" y="208"/>
                  <a:pt x="296" y="224"/>
                </a:cubicBezTo>
                <a:cubicBezTo>
                  <a:pt x="320" y="240"/>
                  <a:pt x="440" y="264"/>
                  <a:pt x="488" y="272"/>
                </a:cubicBezTo>
                <a:cubicBezTo>
                  <a:pt x="536" y="280"/>
                  <a:pt x="568" y="288"/>
                  <a:pt x="584" y="272"/>
                </a:cubicBezTo>
                <a:cubicBezTo>
                  <a:pt x="600" y="256"/>
                  <a:pt x="576" y="200"/>
                  <a:pt x="584" y="176"/>
                </a:cubicBezTo>
                <a:cubicBezTo>
                  <a:pt x="592" y="152"/>
                  <a:pt x="624" y="128"/>
                  <a:pt x="632" y="128"/>
                </a:cubicBezTo>
                <a:cubicBezTo>
                  <a:pt x="640" y="128"/>
                  <a:pt x="616" y="168"/>
                  <a:pt x="632" y="176"/>
                </a:cubicBezTo>
                <a:cubicBezTo>
                  <a:pt x="648" y="184"/>
                  <a:pt x="704" y="176"/>
                  <a:pt x="728" y="176"/>
                </a:cubicBezTo>
                <a:cubicBezTo>
                  <a:pt x="752" y="176"/>
                  <a:pt x="776" y="168"/>
                  <a:pt x="776" y="176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73" name="Freeform 25"/>
          <p:cNvSpPr>
            <a:spLocks/>
          </p:cNvSpPr>
          <p:nvPr/>
        </p:nvSpPr>
        <p:spPr bwMode="auto">
          <a:xfrm>
            <a:off x="1304470" y="4952816"/>
            <a:ext cx="1857224" cy="1473200"/>
          </a:xfrm>
          <a:custGeom>
            <a:avLst/>
            <a:gdLst/>
            <a:ahLst/>
            <a:cxnLst>
              <a:cxn ang="0">
                <a:pos x="864" y="304"/>
              </a:cxn>
              <a:cxn ang="0">
                <a:pos x="720" y="304"/>
              </a:cxn>
              <a:cxn ang="0">
                <a:pos x="672" y="256"/>
              </a:cxn>
              <a:cxn ang="0">
                <a:pos x="768" y="160"/>
              </a:cxn>
              <a:cxn ang="0">
                <a:pos x="768" y="112"/>
              </a:cxn>
              <a:cxn ang="0">
                <a:pos x="528" y="112"/>
              </a:cxn>
              <a:cxn ang="0">
                <a:pos x="480" y="16"/>
              </a:cxn>
              <a:cxn ang="0">
                <a:pos x="384" y="16"/>
              </a:cxn>
              <a:cxn ang="0">
                <a:pos x="384" y="112"/>
              </a:cxn>
              <a:cxn ang="0">
                <a:pos x="384" y="160"/>
              </a:cxn>
              <a:cxn ang="0">
                <a:pos x="480" y="208"/>
              </a:cxn>
              <a:cxn ang="0">
                <a:pos x="480" y="256"/>
              </a:cxn>
              <a:cxn ang="0">
                <a:pos x="432" y="208"/>
              </a:cxn>
              <a:cxn ang="0">
                <a:pos x="384" y="208"/>
              </a:cxn>
              <a:cxn ang="0">
                <a:pos x="336" y="160"/>
              </a:cxn>
              <a:cxn ang="0">
                <a:pos x="288" y="208"/>
              </a:cxn>
              <a:cxn ang="0">
                <a:pos x="240" y="208"/>
              </a:cxn>
              <a:cxn ang="0">
                <a:pos x="240" y="304"/>
              </a:cxn>
              <a:cxn ang="0">
                <a:pos x="192" y="208"/>
              </a:cxn>
              <a:cxn ang="0">
                <a:pos x="144" y="208"/>
              </a:cxn>
              <a:cxn ang="0">
                <a:pos x="144" y="256"/>
              </a:cxn>
              <a:cxn ang="0">
                <a:pos x="96" y="304"/>
              </a:cxn>
              <a:cxn ang="0">
                <a:pos x="48" y="304"/>
              </a:cxn>
              <a:cxn ang="0">
                <a:pos x="0" y="352"/>
              </a:cxn>
              <a:cxn ang="0">
                <a:pos x="48" y="448"/>
              </a:cxn>
              <a:cxn ang="0">
                <a:pos x="144" y="400"/>
              </a:cxn>
              <a:cxn ang="0">
                <a:pos x="96" y="496"/>
              </a:cxn>
              <a:cxn ang="0">
                <a:pos x="96" y="544"/>
              </a:cxn>
              <a:cxn ang="0">
                <a:pos x="96" y="592"/>
              </a:cxn>
              <a:cxn ang="0">
                <a:pos x="48" y="688"/>
              </a:cxn>
              <a:cxn ang="0">
                <a:pos x="96" y="784"/>
              </a:cxn>
              <a:cxn ang="0">
                <a:pos x="96" y="832"/>
              </a:cxn>
              <a:cxn ang="0">
                <a:pos x="48" y="832"/>
              </a:cxn>
              <a:cxn ang="0">
                <a:pos x="48" y="880"/>
              </a:cxn>
              <a:cxn ang="0">
                <a:pos x="48" y="928"/>
              </a:cxn>
              <a:cxn ang="0">
                <a:pos x="144" y="880"/>
              </a:cxn>
              <a:cxn ang="0">
                <a:pos x="144" y="784"/>
              </a:cxn>
              <a:cxn ang="0">
                <a:pos x="240" y="784"/>
              </a:cxn>
              <a:cxn ang="0">
                <a:pos x="288" y="688"/>
              </a:cxn>
              <a:cxn ang="0">
                <a:pos x="384" y="688"/>
              </a:cxn>
              <a:cxn ang="0">
                <a:pos x="480" y="640"/>
              </a:cxn>
              <a:cxn ang="0">
                <a:pos x="528" y="592"/>
              </a:cxn>
              <a:cxn ang="0">
                <a:pos x="576" y="496"/>
              </a:cxn>
              <a:cxn ang="0">
                <a:pos x="576" y="448"/>
              </a:cxn>
              <a:cxn ang="0">
                <a:pos x="624" y="448"/>
              </a:cxn>
              <a:cxn ang="0">
                <a:pos x="624" y="400"/>
              </a:cxn>
              <a:cxn ang="0">
                <a:pos x="672" y="352"/>
              </a:cxn>
              <a:cxn ang="0">
                <a:pos x="720" y="400"/>
              </a:cxn>
              <a:cxn ang="0">
                <a:pos x="864" y="352"/>
              </a:cxn>
              <a:cxn ang="0">
                <a:pos x="864" y="304"/>
              </a:cxn>
            </a:cxnLst>
            <a:rect l="0" t="0" r="r" b="b"/>
            <a:pathLst>
              <a:path w="888" h="928">
                <a:moveTo>
                  <a:pt x="864" y="304"/>
                </a:moveTo>
                <a:cubicBezTo>
                  <a:pt x="840" y="296"/>
                  <a:pt x="752" y="312"/>
                  <a:pt x="720" y="304"/>
                </a:cubicBezTo>
                <a:cubicBezTo>
                  <a:pt x="688" y="296"/>
                  <a:pt x="664" y="280"/>
                  <a:pt x="672" y="256"/>
                </a:cubicBezTo>
                <a:cubicBezTo>
                  <a:pt x="680" y="232"/>
                  <a:pt x="752" y="184"/>
                  <a:pt x="768" y="160"/>
                </a:cubicBezTo>
                <a:cubicBezTo>
                  <a:pt x="784" y="136"/>
                  <a:pt x="808" y="120"/>
                  <a:pt x="768" y="112"/>
                </a:cubicBezTo>
                <a:cubicBezTo>
                  <a:pt x="728" y="104"/>
                  <a:pt x="576" y="128"/>
                  <a:pt x="528" y="112"/>
                </a:cubicBezTo>
                <a:cubicBezTo>
                  <a:pt x="480" y="96"/>
                  <a:pt x="504" y="32"/>
                  <a:pt x="480" y="16"/>
                </a:cubicBezTo>
                <a:cubicBezTo>
                  <a:pt x="456" y="0"/>
                  <a:pt x="400" y="0"/>
                  <a:pt x="384" y="16"/>
                </a:cubicBezTo>
                <a:cubicBezTo>
                  <a:pt x="368" y="32"/>
                  <a:pt x="384" y="88"/>
                  <a:pt x="384" y="112"/>
                </a:cubicBezTo>
                <a:cubicBezTo>
                  <a:pt x="384" y="136"/>
                  <a:pt x="368" y="144"/>
                  <a:pt x="384" y="160"/>
                </a:cubicBezTo>
                <a:cubicBezTo>
                  <a:pt x="400" y="176"/>
                  <a:pt x="464" y="192"/>
                  <a:pt x="480" y="208"/>
                </a:cubicBezTo>
                <a:cubicBezTo>
                  <a:pt x="496" y="224"/>
                  <a:pt x="488" y="256"/>
                  <a:pt x="480" y="256"/>
                </a:cubicBezTo>
                <a:cubicBezTo>
                  <a:pt x="472" y="256"/>
                  <a:pt x="448" y="216"/>
                  <a:pt x="432" y="208"/>
                </a:cubicBezTo>
                <a:cubicBezTo>
                  <a:pt x="416" y="200"/>
                  <a:pt x="400" y="216"/>
                  <a:pt x="384" y="208"/>
                </a:cubicBezTo>
                <a:cubicBezTo>
                  <a:pt x="368" y="200"/>
                  <a:pt x="352" y="160"/>
                  <a:pt x="336" y="160"/>
                </a:cubicBezTo>
                <a:cubicBezTo>
                  <a:pt x="320" y="160"/>
                  <a:pt x="304" y="200"/>
                  <a:pt x="288" y="208"/>
                </a:cubicBezTo>
                <a:cubicBezTo>
                  <a:pt x="272" y="216"/>
                  <a:pt x="248" y="192"/>
                  <a:pt x="240" y="208"/>
                </a:cubicBezTo>
                <a:cubicBezTo>
                  <a:pt x="232" y="224"/>
                  <a:pt x="248" y="304"/>
                  <a:pt x="240" y="304"/>
                </a:cubicBezTo>
                <a:cubicBezTo>
                  <a:pt x="232" y="304"/>
                  <a:pt x="208" y="224"/>
                  <a:pt x="192" y="208"/>
                </a:cubicBezTo>
                <a:cubicBezTo>
                  <a:pt x="176" y="192"/>
                  <a:pt x="152" y="200"/>
                  <a:pt x="144" y="208"/>
                </a:cubicBezTo>
                <a:cubicBezTo>
                  <a:pt x="136" y="216"/>
                  <a:pt x="152" y="240"/>
                  <a:pt x="144" y="256"/>
                </a:cubicBezTo>
                <a:cubicBezTo>
                  <a:pt x="136" y="272"/>
                  <a:pt x="112" y="296"/>
                  <a:pt x="96" y="304"/>
                </a:cubicBezTo>
                <a:cubicBezTo>
                  <a:pt x="80" y="312"/>
                  <a:pt x="64" y="296"/>
                  <a:pt x="48" y="304"/>
                </a:cubicBezTo>
                <a:cubicBezTo>
                  <a:pt x="32" y="312"/>
                  <a:pt x="0" y="328"/>
                  <a:pt x="0" y="352"/>
                </a:cubicBezTo>
                <a:cubicBezTo>
                  <a:pt x="0" y="376"/>
                  <a:pt x="24" y="440"/>
                  <a:pt x="48" y="448"/>
                </a:cubicBezTo>
                <a:cubicBezTo>
                  <a:pt x="72" y="456"/>
                  <a:pt x="136" y="392"/>
                  <a:pt x="144" y="400"/>
                </a:cubicBezTo>
                <a:cubicBezTo>
                  <a:pt x="152" y="408"/>
                  <a:pt x="104" y="472"/>
                  <a:pt x="96" y="496"/>
                </a:cubicBezTo>
                <a:cubicBezTo>
                  <a:pt x="88" y="520"/>
                  <a:pt x="96" y="528"/>
                  <a:pt x="96" y="544"/>
                </a:cubicBezTo>
                <a:cubicBezTo>
                  <a:pt x="96" y="560"/>
                  <a:pt x="104" y="568"/>
                  <a:pt x="96" y="592"/>
                </a:cubicBezTo>
                <a:cubicBezTo>
                  <a:pt x="88" y="616"/>
                  <a:pt x="48" y="656"/>
                  <a:pt x="48" y="688"/>
                </a:cubicBezTo>
                <a:cubicBezTo>
                  <a:pt x="48" y="720"/>
                  <a:pt x="88" y="760"/>
                  <a:pt x="96" y="784"/>
                </a:cubicBezTo>
                <a:cubicBezTo>
                  <a:pt x="104" y="808"/>
                  <a:pt x="104" y="824"/>
                  <a:pt x="96" y="832"/>
                </a:cubicBezTo>
                <a:cubicBezTo>
                  <a:pt x="88" y="840"/>
                  <a:pt x="56" y="824"/>
                  <a:pt x="48" y="832"/>
                </a:cubicBezTo>
                <a:cubicBezTo>
                  <a:pt x="40" y="840"/>
                  <a:pt x="48" y="864"/>
                  <a:pt x="48" y="880"/>
                </a:cubicBezTo>
                <a:cubicBezTo>
                  <a:pt x="48" y="896"/>
                  <a:pt x="32" y="928"/>
                  <a:pt x="48" y="928"/>
                </a:cubicBezTo>
                <a:cubicBezTo>
                  <a:pt x="64" y="928"/>
                  <a:pt x="128" y="904"/>
                  <a:pt x="144" y="880"/>
                </a:cubicBezTo>
                <a:cubicBezTo>
                  <a:pt x="160" y="856"/>
                  <a:pt x="128" y="800"/>
                  <a:pt x="144" y="784"/>
                </a:cubicBezTo>
                <a:cubicBezTo>
                  <a:pt x="160" y="768"/>
                  <a:pt x="216" y="800"/>
                  <a:pt x="240" y="784"/>
                </a:cubicBezTo>
                <a:cubicBezTo>
                  <a:pt x="264" y="768"/>
                  <a:pt x="264" y="704"/>
                  <a:pt x="288" y="688"/>
                </a:cubicBezTo>
                <a:cubicBezTo>
                  <a:pt x="312" y="672"/>
                  <a:pt x="352" y="696"/>
                  <a:pt x="384" y="688"/>
                </a:cubicBezTo>
                <a:cubicBezTo>
                  <a:pt x="416" y="680"/>
                  <a:pt x="456" y="656"/>
                  <a:pt x="480" y="640"/>
                </a:cubicBezTo>
                <a:cubicBezTo>
                  <a:pt x="504" y="624"/>
                  <a:pt x="512" y="616"/>
                  <a:pt x="528" y="592"/>
                </a:cubicBezTo>
                <a:cubicBezTo>
                  <a:pt x="544" y="568"/>
                  <a:pt x="568" y="520"/>
                  <a:pt x="576" y="496"/>
                </a:cubicBezTo>
                <a:cubicBezTo>
                  <a:pt x="584" y="472"/>
                  <a:pt x="568" y="456"/>
                  <a:pt x="576" y="448"/>
                </a:cubicBezTo>
                <a:cubicBezTo>
                  <a:pt x="584" y="440"/>
                  <a:pt x="616" y="456"/>
                  <a:pt x="624" y="448"/>
                </a:cubicBezTo>
                <a:cubicBezTo>
                  <a:pt x="632" y="440"/>
                  <a:pt x="616" y="416"/>
                  <a:pt x="624" y="400"/>
                </a:cubicBezTo>
                <a:cubicBezTo>
                  <a:pt x="632" y="384"/>
                  <a:pt x="656" y="352"/>
                  <a:pt x="672" y="352"/>
                </a:cubicBezTo>
                <a:cubicBezTo>
                  <a:pt x="688" y="352"/>
                  <a:pt x="688" y="400"/>
                  <a:pt x="720" y="400"/>
                </a:cubicBezTo>
                <a:cubicBezTo>
                  <a:pt x="752" y="400"/>
                  <a:pt x="840" y="368"/>
                  <a:pt x="864" y="352"/>
                </a:cubicBezTo>
                <a:cubicBezTo>
                  <a:pt x="888" y="336"/>
                  <a:pt x="888" y="312"/>
                  <a:pt x="864" y="304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74" name="Freeform 26"/>
          <p:cNvSpPr>
            <a:spLocks/>
          </p:cNvSpPr>
          <p:nvPr/>
        </p:nvSpPr>
        <p:spPr bwMode="auto">
          <a:xfrm>
            <a:off x="1592406" y="1517650"/>
            <a:ext cx="2476298" cy="3987800"/>
          </a:xfrm>
          <a:custGeom>
            <a:avLst/>
            <a:gdLst/>
            <a:ahLst/>
            <a:cxnLst>
              <a:cxn ang="0">
                <a:pos x="208" y="8"/>
              </a:cxn>
              <a:cxn ang="0">
                <a:pos x="64" y="8"/>
              </a:cxn>
              <a:cxn ang="0">
                <a:pos x="16" y="56"/>
              </a:cxn>
              <a:cxn ang="0">
                <a:pos x="112" y="152"/>
              </a:cxn>
              <a:cxn ang="0">
                <a:pos x="112" y="296"/>
              </a:cxn>
              <a:cxn ang="0">
                <a:pos x="304" y="392"/>
              </a:cxn>
              <a:cxn ang="0">
                <a:pos x="352" y="584"/>
              </a:cxn>
              <a:cxn ang="0">
                <a:pos x="640" y="968"/>
              </a:cxn>
              <a:cxn ang="0">
                <a:pos x="784" y="1016"/>
              </a:cxn>
              <a:cxn ang="0">
                <a:pos x="880" y="1112"/>
              </a:cxn>
              <a:cxn ang="0">
                <a:pos x="928" y="1208"/>
              </a:cxn>
              <a:cxn ang="0">
                <a:pos x="1024" y="1352"/>
              </a:cxn>
              <a:cxn ang="0">
                <a:pos x="1072" y="1448"/>
              </a:cxn>
              <a:cxn ang="0">
                <a:pos x="1024" y="1592"/>
              </a:cxn>
              <a:cxn ang="0">
                <a:pos x="1072" y="1736"/>
              </a:cxn>
              <a:cxn ang="0">
                <a:pos x="1120" y="1736"/>
              </a:cxn>
              <a:cxn ang="0">
                <a:pos x="1120" y="1928"/>
              </a:cxn>
              <a:cxn ang="0">
                <a:pos x="928" y="1976"/>
              </a:cxn>
              <a:cxn ang="0">
                <a:pos x="1072" y="2120"/>
              </a:cxn>
              <a:cxn ang="0">
                <a:pos x="928" y="2264"/>
              </a:cxn>
              <a:cxn ang="0">
                <a:pos x="688" y="2456"/>
              </a:cxn>
              <a:cxn ang="0">
                <a:pos x="832" y="2408"/>
              </a:cxn>
              <a:cxn ang="0">
                <a:pos x="928" y="2312"/>
              </a:cxn>
              <a:cxn ang="0">
                <a:pos x="1120" y="2120"/>
              </a:cxn>
              <a:cxn ang="0">
                <a:pos x="1072" y="1976"/>
              </a:cxn>
              <a:cxn ang="0">
                <a:pos x="1168" y="1880"/>
              </a:cxn>
              <a:cxn ang="0">
                <a:pos x="1120" y="1640"/>
              </a:cxn>
              <a:cxn ang="0">
                <a:pos x="1120" y="1352"/>
              </a:cxn>
              <a:cxn ang="0">
                <a:pos x="880" y="1064"/>
              </a:cxn>
              <a:cxn ang="0">
                <a:pos x="784" y="872"/>
              </a:cxn>
              <a:cxn ang="0">
                <a:pos x="400" y="536"/>
              </a:cxn>
              <a:cxn ang="0">
                <a:pos x="304" y="344"/>
              </a:cxn>
              <a:cxn ang="0">
                <a:pos x="160" y="248"/>
              </a:cxn>
              <a:cxn ang="0">
                <a:pos x="208" y="104"/>
              </a:cxn>
            </a:cxnLst>
            <a:rect l="0" t="0" r="r" b="b"/>
            <a:pathLst>
              <a:path w="1184" h="2512">
                <a:moveTo>
                  <a:pt x="256" y="56"/>
                </a:moveTo>
                <a:cubicBezTo>
                  <a:pt x="256" y="40"/>
                  <a:pt x="224" y="8"/>
                  <a:pt x="208" y="8"/>
                </a:cubicBezTo>
                <a:cubicBezTo>
                  <a:pt x="192" y="8"/>
                  <a:pt x="184" y="56"/>
                  <a:pt x="160" y="56"/>
                </a:cubicBezTo>
                <a:cubicBezTo>
                  <a:pt x="136" y="56"/>
                  <a:pt x="88" y="16"/>
                  <a:pt x="64" y="8"/>
                </a:cubicBezTo>
                <a:cubicBezTo>
                  <a:pt x="40" y="0"/>
                  <a:pt x="24" y="0"/>
                  <a:pt x="16" y="8"/>
                </a:cubicBezTo>
                <a:cubicBezTo>
                  <a:pt x="8" y="16"/>
                  <a:pt x="16" y="40"/>
                  <a:pt x="16" y="56"/>
                </a:cubicBezTo>
                <a:cubicBezTo>
                  <a:pt x="16" y="72"/>
                  <a:pt x="0" y="88"/>
                  <a:pt x="16" y="104"/>
                </a:cubicBezTo>
                <a:cubicBezTo>
                  <a:pt x="32" y="120"/>
                  <a:pt x="96" y="128"/>
                  <a:pt x="112" y="152"/>
                </a:cubicBezTo>
                <a:cubicBezTo>
                  <a:pt x="128" y="176"/>
                  <a:pt x="112" y="224"/>
                  <a:pt x="112" y="248"/>
                </a:cubicBezTo>
                <a:cubicBezTo>
                  <a:pt x="112" y="272"/>
                  <a:pt x="96" y="272"/>
                  <a:pt x="112" y="296"/>
                </a:cubicBezTo>
                <a:cubicBezTo>
                  <a:pt x="128" y="320"/>
                  <a:pt x="176" y="376"/>
                  <a:pt x="208" y="392"/>
                </a:cubicBezTo>
                <a:cubicBezTo>
                  <a:pt x="240" y="408"/>
                  <a:pt x="280" y="376"/>
                  <a:pt x="304" y="392"/>
                </a:cubicBezTo>
                <a:cubicBezTo>
                  <a:pt x="328" y="408"/>
                  <a:pt x="344" y="456"/>
                  <a:pt x="352" y="488"/>
                </a:cubicBezTo>
                <a:cubicBezTo>
                  <a:pt x="360" y="520"/>
                  <a:pt x="320" y="536"/>
                  <a:pt x="352" y="584"/>
                </a:cubicBezTo>
                <a:cubicBezTo>
                  <a:pt x="384" y="632"/>
                  <a:pt x="496" y="712"/>
                  <a:pt x="544" y="776"/>
                </a:cubicBezTo>
                <a:cubicBezTo>
                  <a:pt x="592" y="840"/>
                  <a:pt x="600" y="944"/>
                  <a:pt x="640" y="968"/>
                </a:cubicBezTo>
                <a:cubicBezTo>
                  <a:pt x="680" y="992"/>
                  <a:pt x="760" y="912"/>
                  <a:pt x="784" y="920"/>
                </a:cubicBezTo>
                <a:cubicBezTo>
                  <a:pt x="808" y="928"/>
                  <a:pt x="768" y="992"/>
                  <a:pt x="784" y="1016"/>
                </a:cubicBezTo>
                <a:cubicBezTo>
                  <a:pt x="800" y="1040"/>
                  <a:pt x="864" y="1048"/>
                  <a:pt x="880" y="1064"/>
                </a:cubicBezTo>
                <a:cubicBezTo>
                  <a:pt x="896" y="1080"/>
                  <a:pt x="880" y="1096"/>
                  <a:pt x="880" y="1112"/>
                </a:cubicBezTo>
                <a:cubicBezTo>
                  <a:pt x="880" y="1128"/>
                  <a:pt x="872" y="1144"/>
                  <a:pt x="880" y="1160"/>
                </a:cubicBezTo>
                <a:cubicBezTo>
                  <a:pt x="888" y="1176"/>
                  <a:pt x="904" y="1192"/>
                  <a:pt x="928" y="1208"/>
                </a:cubicBezTo>
                <a:cubicBezTo>
                  <a:pt x="952" y="1224"/>
                  <a:pt x="1008" y="1232"/>
                  <a:pt x="1024" y="1256"/>
                </a:cubicBezTo>
                <a:cubicBezTo>
                  <a:pt x="1040" y="1280"/>
                  <a:pt x="1016" y="1328"/>
                  <a:pt x="1024" y="1352"/>
                </a:cubicBezTo>
                <a:cubicBezTo>
                  <a:pt x="1032" y="1376"/>
                  <a:pt x="1064" y="1384"/>
                  <a:pt x="1072" y="1400"/>
                </a:cubicBezTo>
                <a:cubicBezTo>
                  <a:pt x="1080" y="1416"/>
                  <a:pt x="1080" y="1432"/>
                  <a:pt x="1072" y="1448"/>
                </a:cubicBezTo>
                <a:cubicBezTo>
                  <a:pt x="1064" y="1464"/>
                  <a:pt x="1032" y="1472"/>
                  <a:pt x="1024" y="1496"/>
                </a:cubicBezTo>
                <a:cubicBezTo>
                  <a:pt x="1016" y="1520"/>
                  <a:pt x="1016" y="1568"/>
                  <a:pt x="1024" y="1592"/>
                </a:cubicBezTo>
                <a:cubicBezTo>
                  <a:pt x="1032" y="1616"/>
                  <a:pt x="1064" y="1616"/>
                  <a:pt x="1072" y="1640"/>
                </a:cubicBezTo>
                <a:cubicBezTo>
                  <a:pt x="1080" y="1664"/>
                  <a:pt x="1080" y="1720"/>
                  <a:pt x="1072" y="1736"/>
                </a:cubicBezTo>
                <a:cubicBezTo>
                  <a:pt x="1064" y="1752"/>
                  <a:pt x="1016" y="1736"/>
                  <a:pt x="1024" y="1736"/>
                </a:cubicBezTo>
                <a:cubicBezTo>
                  <a:pt x="1032" y="1736"/>
                  <a:pt x="1104" y="1712"/>
                  <a:pt x="1120" y="1736"/>
                </a:cubicBezTo>
                <a:cubicBezTo>
                  <a:pt x="1136" y="1760"/>
                  <a:pt x="1120" y="1848"/>
                  <a:pt x="1120" y="1880"/>
                </a:cubicBezTo>
                <a:cubicBezTo>
                  <a:pt x="1120" y="1912"/>
                  <a:pt x="1152" y="1920"/>
                  <a:pt x="1120" y="1928"/>
                </a:cubicBezTo>
                <a:cubicBezTo>
                  <a:pt x="1088" y="1936"/>
                  <a:pt x="960" y="1920"/>
                  <a:pt x="928" y="1928"/>
                </a:cubicBezTo>
                <a:cubicBezTo>
                  <a:pt x="896" y="1936"/>
                  <a:pt x="904" y="1960"/>
                  <a:pt x="928" y="1976"/>
                </a:cubicBezTo>
                <a:cubicBezTo>
                  <a:pt x="952" y="1992"/>
                  <a:pt x="1048" y="2000"/>
                  <a:pt x="1072" y="2024"/>
                </a:cubicBezTo>
                <a:cubicBezTo>
                  <a:pt x="1096" y="2048"/>
                  <a:pt x="1080" y="2088"/>
                  <a:pt x="1072" y="2120"/>
                </a:cubicBezTo>
                <a:cubicBezTo>
                  <a:pt x="1064" y="2152"/>
                  <a:pt x="1048" y="2192"/>
                  <a:pt x="1024" y="2216"/>
                </a:cubicBezTo>
                <a:cubicBezTo>
                  <a:pt x="1000" y="2240"/>
                  <a:pt x="968" y="2256"/>
                  <a:pt x="928" y="2264"/>
                </a:cubicBezTo>
                <a:cubicBezTo>
                  <a:pt x="888" y="2272"/>
                  <a:pt x="824" y="2232"/>
                  <a:pt x="784" y="2264"/>
                </a:cubicBezTo>
                <a:cubicBezTo>
                  <a:pt x="744" y="2296"/>
                  <a:pt x="704" y="2416"/>
                  <a:pt x="688" y="2456"/>
                </a:cubicBezTo>
                <a:cubicBezTo>
                  <a:pt x="672" y="2496"/>
                  <a:pt x="664" y="2512"/>
                  <a:pt x="688" y="2504"/>
                </a:cubicBezTo>
                <a:cubicBezTo>
                  <a:pt x="712" y="2496"/>
                  <a:pt x="808" y="2440"/>
                  <a:pt x="832" y="2408"/>
                </a:cubicBezTo>
                <a:cubicBezTo>
                  <a:pt x="856" y="2376"/>
                  <a:pt x="816" y="2328"/>
                  <a:pt x="832" y="2312"/>
                </a:cubicBezTo>
                <a:cubicBezTo>
                  <a:pt x="848" y="2296"/>
                  <a:pt x="896" y="2320"/>
                  <a:pt x="928" y="2312"/>
                </a:cubicBezTo>
                <a:cubicBezTo>
                  <a:pt x="960" y="2304"/>
                  <a:pt x="992" y="2296"/>
                  <a:pt x="1024" y="2264"/>
                </a:cubicBezTo>
                <a:cubicBezTo>
                  <a:pt x="1056" y="2232"/>
                  <a:pt x="1104" y="2160"/>
                  <a:pt x="1120" y="2120"/>
                </a:cubicBezTo>
                <a:cubicBezTo>
                  <a:pt x="1136" y="2080"/>
                  <a:pt x="1128" y="2048"/>
                  <a:pt x="1120" y="2024"/>
                </a:cubicBezTo>
                <a:cubicBezTo>
                  <a:pt x="1112" y="2000"/>
                  <a:pt x="1064" y="1992"/>
                  <a:pt x="1072" y="1976"/>
                </a:cubicBezTo>
                <a:cubicBezTo>
                  <a:pt x="1080" y="1960"/>
                  <a:pt x="1152" y="1944"/>
                  <a:pt x="1168" y="1928"/>
                </a:cubicBezTo>
                <a:cubicBezTo>
                  <a:pt x="1184" y="1912"/>
                  <a:pt x="1168" y="1920"/>
                  <a:pt x="1168" y="1880"/>
                </a:cubicBezTo>
                <a:cubicBezTo>
                  <a:pt x="1168" y="1840"/>
                  <a:pt x="1176" y="1728"/>
                  <a:pt x="1168" y="1688"/>
                </a:cubicBezTo>
                <a:cubicBezTo>
                  <a:pt x="1160" y="1648"/>
                  <a:pt x="1136" y="1680"/>
                  <a:pt x="1120" y="1640"/>
                </a:cubicBezTo>
                <a:cubicBezTo>
                  <a:pt x="1104" y="1600"/>
                  <a:pt x="1072" y="1496"/>
                  <a:pt x="1072" y="1448"/>
                </a:cubicBezTo>
                <a:cubicBezTo>
                  <a:pt x="1072" y="1400"/>
                  <a:pt x="1128" y="1392"/>
                  <a:pt x="1120" y="1352"/>
                </a:cubicBezTo>
                <a:cubicBezTo>
                  <a:pt x="1112" y="1312"/>
                  <a:pt x="1064" y="1256"/>
                  <a:pt x="1024" y="1208"/>
                </a:cubicBezTo>
                <a:cubicBezTo>
                  <a:pt x="984" y="1160"/>
                  <a:pt x="896" y="1096"/>
                  <a:pt x="880" y="1064"/>
                </a:cubicBezTo>
                <a:cubicBezTo>
                  <a:pt x="864" y="1032"/>
                  <a:pt x="944" y="1048"/>
                  <a:pt x="928" y="1016"/>
                </a:cubicBezTo>
                <a:cubicBezTo>
                  <a:pt x="912" y="984"/>
                  <a:pt x="848" y="920"/>
                  <a:pt x="784" y="872"/>
                </a:cubicBezTo>
                <a:cubicBezTo>
                  <a:pt x="720" y="824"/>
                  <a:pt x="608" y="784"/>
                  <a:pt x="544" y="728"/>
                </a:cubicBezTo>
                <a:cubicBezTo>
                  <a:pt x="480" y="672"/>
                  <a:pt x="424" y="584"/>
                  <a:pt x="400" y="536"/>
                </a:cubicBezTo>
                <a:cubicBezTo>
                  <a:pt x="376" y="488"/>
                  <a:pt x="416" y="472"/>
                  <a:pt x="400" y="440"/>
                </a:cubicBezTo>
                <a:cubicBezTo>
                  <a:pt x="384" y="408"/>
                  <a:pt x="336" y="360"/>
                  <a:pt x="304" y="344"/>
                </a:cubicBezTo>
                <a:cubicBezTo>
                  <a:pt x="272" y="328"/>
                  <a:pt x="232" y="360"/>
                  <a:pt x="208" y="344"/>
                </a:cubicBezTo>
                <a:cubicBezTo>
                  <a:pt x="184" y="328"/>
                  <a:pt x="160" y="280"/>
                  <a:pt x="160" y="248"/>
                </a:cubicBezTo>
                <a:cubicBezTo>
                  <a:pt x="160" y="216"/>
                  <a:pt x="200" y="176"/>
                  <a:pt x="208" y="152"/>
                </a:cubicBezTo>
                <a:cubicBezTo>
                  <a:pt x="216" y="128"/>
                  <a:pt x="200" y="120"/>
                  <a:pt x="208" y="104"/>
                </a:cubicBezTo>
                <a:cubicBezTo>
                  <a:pt x="216" y="88"/>
                  <a:pt x="256" y="72"/>
                  <a:pt x="256" y="56"/>
                </a:cubicBez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61694" y="787400"/>
            <a:ext cx="3112106" cy="812800"/>
            <a:chOff x="1152" y="480"/>
            <a:chExt cx="1696" cy="384"/>
          </a:xfrm>
        </p:grpSpPr>
        <p:sp>
          <p:nvSpPr>
            <p:cNvPr id="130059" name="AutoShape 11"/>
            <p:cNvSpPr>
              <a:spLocks noChangeArrowheads="1"/>
            </p:cNvSpPr>
            <p:nvPr/>
          </p:nvSpPr>
          <p:spPr bwMode="auto">
            <a:xfrm>
              <a:off x="1152" y="480"/>
              <a:ext cx="1632" cy="384"/>
            </a:xfrm>
            <a:prstGeom prst="leftArrow">
              <a:avLst>
                <a:gd name="adj1" fmla="val 50000"/>
                <a:gd name="adj2" fmla="val 10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060" name="Text Box 12"/>
            <p:cNvSpPr txBox="1">
              <a:spLocks noChangeArrowheads="1"/>
            </p:cNvSpPr>
            <p:nvPr/>
          </p:nvSpPr>
          <p:spPr bwMode="auto">
            <a:xfrm>
              <a:off x="1360" y="544"/>
              <a:ext cx="1488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bộ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079" name="Text Box 31"/>
          <p:cNvSpPr txBox="1">
            <a:spLocks noChangeArrowheads="1"/>
          </p:cNvSpPr>
          <p:nvPr/>
        </p:nvSpPr>
        <p:spPr bwMode="auto">
          <a:xfrm>
            <a:off x="6405200" y="1491261"/>
            <a:ext cx="57222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0080" name="Text Box 32"/>
          <p:cNvSpPr txBox="1">
            <a:spLocks noChangeArrowheads="1"/>
          </p:cNvSpPr>
          <p:nvPr/>
        </p:nvSpPr>
        <p:spPr bwMode="auto">
          <a:xfrm>
            <a:off x="6576988" y="3347049"/>
            <a:ext cx="57222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¼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19755" y="2856511"/>
            <a:ext cx="2509763" cy="1866900"/>
            <a:chOff x="0" y="1776"/>
            <a:chExt cx="1200" cy="1176"/>
          </a:xfrm>
        </p:grpSpPr>
        <p:sp>
          <p:nvSpPr>
            <p:cNvPr id="130081" name="AutoShape 33"/>
            <p:cNvSpPr>
              <a:spLocks noChangeArrowheads="1"/>
            </p:cNvSpPr>
            <p:nvPr/>
          </p:nvSpPr>
          <p:spPr bwMode="auto">
            <a:xfrm rot="5400000">
              <a:off x="-12" y="1788"/>
              <a:ext cx="1176" cy="1152"/>
            </a:xfrm>
            <a:prstGeom prst="flowChartPunchedCard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082" name="Text Box 34"/>
            <p:cNvSpPr txBox="1">
              <a:spLocks noChangeArrowheads="1"/>
            </p:cNvSpPr>
            <p:nvPr/>
          </p:nvSpPr>
          <p:spPr bwMode="auto">
            <a:xfrm>
              <a:off x="0" y="1776"/>
              <a:ext cx="1200" cy="10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 GIẢI</a:t>
              </a:r>
            </a:p>
            <a:p>
              <a:pPr algn="ctr">
                <a:spcBef>
                  <a:spcPct val="50000"/>
                </a:spcBef>
              </a:pP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(m)</a:t>
              </a:r>
            </a:p>
            <a:p>
              <a:pPr algn="ctr">
                <a:spcBef>
                  <a:spcPct val="50000"/>
                </a:spcBef>
              </a:pPr>
              <a:endParaRPr 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0       50       200      500     1500 </a:t>
              </a:r>
              <a:r>
                <a:rPr lang="en-US" sz="7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1500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          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Dãy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núi</a:t>
              </a:r>
              <a:endParaRPr 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1.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Gâm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2.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3.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4.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Đông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Triều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6" name="Group 83"/>
            <p:cNvGrpSpPr>
              <a:grpSpLocks/>
            </p:cNvGrpSpPr>
            <p:nvPr/>
          </p:nvGrpSpPr>
          <p:grpSpPr bwMode="auto">
            <a:xfrm>
              <a:off x="44" y="2053"/>
              <a:ext cx="990" cy="64"/>
              <a:chOff x="2208" y="2448"/>
              <a:chExt cx="2144" cy="134"/>
            </a:xfrm>
          </p:grpSpPr>
          <p:sp>
            <p:nvSpPr>
              <p:cNvPr id="130088" name="Rectangle 40"/>
              <p:cNvSpPr>
                <a:spLocks noChangeArrowheads="1"/>
              </p:cNvSpPr>
              <p:nvPr/>
            </p:nvSpPr>
            <p:spPr bwMode="auto">
              <a:xfrm>
                <a:off x="3924" y="2448"/>
                <a:ext cx="428" cy="134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87" name="Rectangle 39"/>
              <p:cNvSpPr>
                <a:spLocks noChangeArrowheads="1"/>
              </p:cNvSpPr>
              <p:nvPr/>
            </p:nvSpPr>
            <p:spPr bwMode="auto">
              <a:xfrm>
                <a:off x="3494" y="2448"/>
                <a:ext cx="430" cy="134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86" name="Rectangle 38"/>
              <p:cNvSpPr>
                <a:spLocks noChangeArrowheads="1"/>
              </p:cNvSpPr>
              <p:nvPr/>
            </p:nvSpPr>
            <p:spPr bwMode="auto">
              <a:xfrm>
                <a:off x="3066" y="2448"/>
                <a:ext cx="428" cy="13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85" name="Rectangle 3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426" cy="134"/>
              </a:xfrm>
              <a:prstGeom prst="rect">
                <a:avLst/>
              </a:prstGeom>
              <a:solidFill>
                <a:srgbClr val="00CC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84" name="Rectangle 36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432" cy="134"/>
              </a:xfrm>
              <a:prstGeom prst="rect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89" name="Line 41"/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214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0" name="Line 42"/>
              <p:cNvSpPr>
                <a:spLocks noChangeShapeType="1"/>
              </p:cNvSpPr>
              <p:nvPr/>
            </p:nvSpPr>
            <p:spPr bwMode="auto">
              <a:xfrm>
                <a:off x="2208" y="2582"/>
                <a:ext cx="214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1" name="Line 43"/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0" cy="13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2" name="Line 44"/>
              <p:cNvSpPr>
                <a:spLocks noChangeShapeType="1"/>
              </p:cNvSpPr>
              <p:nvPr/>
            </p:nvSpPr>
            <p:spPr bwMode="auto">
              <a:xfrm>
                <a:off x="2640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3" name="Line 45"/>
              <p:cNvSpPr>
                <a:spLocks noChangeShapeType="1"/>
              </p:cNvSpPr>
              <p:nvPr/>
            </p:nvSpPr>
            <p:spPr bwMode="auto">
              <a:xfrm>
                <a:off x="3066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4" name="Line 46"/>
              <p:cNvSpPr>
                <a:spLocks noChangeShapeType="1"/>
              </p:cNvSpPr>
              <p:nvPr/>
            </p:nvSpPr>
            <p:spPr bwMode="auto">
              <a:xfrm>
                <a:off x="3494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5" name="Line 47"/>
              <p:cNvSpPr>
                <a:spLocks noChangeShapeType="1"/>
              </p:cNvSpPr>
              <p:nvPr/>
            </p:nvSpPr>
            <p:spPr bwMode="auto">
              <a:xfrm>
                <a:off x="3924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6" name="Line 48"/>
              <p:cNvSpPr>
                <a:spLocks noChangeShapeType="1"/>
              </p:cNvSpPr>
              <p:nvPr/>
            </p:nvSpPr>
            <p:spPr bwMode="auto">
              <a:xfrm>
                <a:off x="4352" y="2448"/>
                <a:ext cx="0" cy="13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0128" name="Arc 80"/>
            <p:cNvSpPr>
              <a:spLocks/>
            </p:cNvSpPr>
            <p:nvPr/>
          </p:nvSpPr>
          <p:spPr bwMode="auto">
            <a:xfrm rot="18596183">
              <a:off x="220" y="2245"/>
              <a:ext cx="139" cy="1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04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CCEFB0E-F40C-4516-91F5-0B2DD60C3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8400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ADB0A36-D767-45AD-9B0D-1E4849844E79}"/>
              </a:ext>
            </a:extLst>
          </p:cNvPr>
          <p:cNvSpPr/>
          <p:nvPr/>
        </p:nvSpPr>
        <p:spPr>
          <a:xfrm>
            <a:off x="6477000" y="609600"/>
            <a:ext cx="3429000" cy="135100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Kể tên các dãy núi ở nước ta ?</a:t>
            </a:r>
            <a:endParaRPr lang="en-US" sz="3600" dirty="0">
              <a:latin typeface="+mj-lt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B52B857-DC4E-4F9B-8C51-E7E45D1FD689}"/>
              </a:ext>
            </a:extLst>
          </p:cNvPr>
          <p:cNvSpPr/>
          <p:nvPr/>
        </p:nvSpPr>
        <p:spPr>
          <a:xfrm flipH="1">
            <a:off x="7329616" y="3008870"/>
            <a:ext cx="4876800" cy="16002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/>
                </a:solidFill>
                <a:latin typeface="+mj-lt"/>
              </a:rPr>
              <a:t>   - Cho biết những dãy núi nào có hướng Tây Bắc- Đông Nam ?</a:t>
            </a:r>
          </a:p>
          <a:p>
            <a:pPr algn="just"/>
            <a:r>
              <a:rPr lang="vi-VN" sz="2400" dirty="0">
                <a:solidFill>
                  <a:schemeClr val="tx1"/>
                </a:solidFill>
                <a:latin typeface="+mj-lt"/>
              </a:rPr>
              <a:t>   - Những dãy núi nào có hình cánh cung ?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745ED5-6B7D-4405-A5B1-E7633C6F9270}"/>
              </a:ext>
            </a:extLst>
          </p:cNvPr>
          <p:cNvCxnSpPr/>
          <p:nvPr/>
        </p:nvCxnSpPr>
        <p:spPr>
          <a:xfrm>
            <a:off x="-2590800" y="609600"/>
            <a:ext cx="1905000" cy="228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56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CCEFB0E-F40C-4516-91F5-0B2DD60C3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64" y="0"/>
            <a:ext cx="6343764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ADB0A36-D767-45AD-9B0D-1E4849844E79}"/>
              </a:ext>
            </a:extLst>
          </p:cNvPr>
          <p:cNvSpPr/>
          <p:nvPr/>
        </p:nvSpPr>
        <p:spPr>
          <a:xfrm>
            <a:off x="6324600" y="838200"/>
            <a:ext cx="4538133" cy="173200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Nước ta có các dãy núi: Trường Sơn, Hoàng Liên Sơn,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Gâm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B52B857-DC4E-4F9B-8C51-E7E45D1FD689}"/>
              </a:ext>
            </a:extLst>
          </p:cNvPr>
          <p:cNvSpPr/>
          <p:nvPr/>
        </p:nvSpPr>
        <p:spPr>
          <a:xfrm flipH="1">
            <a:off x="7635332" y="3200400"/>
            <a:ext cx="4538133" cy="16002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1" hangingPunct="1">
              <a:buFont typeface="Wingdings" pitchFamily="2" charset="2"/>
              <a:buNone/>
            </a:pPr>
            <a:r>
              <a:rPr lang="vi-VN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45685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CCEFB0E-F40C-4516-91F5-0B2DD60C3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64" y="0"/>
            <a:ext cx="6343764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ADB0A36-D767-45AD-9B0D-1E4849844E79}"/>
              </a:ext>
            </a:extLst>
          </p:cNvPr>
          <p:cNvSpPr/>
          <p:nvPr/>
        </p:nvSpPr>
        <p:spPr>
          <a:xfrm flipH="1">
            <a:off x="7162800" y="1447800"/>
            <a:ext cx="4800600" cy="241780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+mj-lt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Bắc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Nam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duyên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hải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miền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Trung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41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LuocdoDiahinhVietNam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"/>
            <a:ext cx="6195974" cy="67056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2408" y="5956300"/>
            <a:ext cx="3053032" cy="596053"/>
            <a:chOff x="1088" y="3680"/>
            <a:chExt cx="1696" cy="384"/>
          </a:xfrm>
        </p:grpSpPr>
        <p:sp>
          <p:nvSpPr>
            <p:cNvPr id="137221" name="AutoShape 5"/>
            <p:cNvSpPr>
              <a:spLocks noChangeArrowheads="1"/>
            </p:cNvSpPr>
            <p:nvPr/>
          </p:nvSpPr>
          <p:spPr bwMode="auto">
            <a:xfrm>
              <a:off x="1088" y="3680"/>
              <a:ext cx="1632" cy="384"/>
            </a:xfrm>
            <a:prstGeom prst="leftArrow">
              <a:avLst>
                <a:gd name="adj1" fmla="val 50000"/>
                <a:gd name="adj2" fmla="val 10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222" name="Text Box 6"/>
            <p:cNvSpPr txBox="1">
              <a:spLocks noChangeArrowheads="1"/>
            </p:cNvSpPr>
            <p:nvPr/>
          </p:nvSpPr>
          <p:spPr bwMode="auto">
            <a:xfrm>
              <a:off x="1296" y="3744"/>
              <a:ext cx="1488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bộ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85788" y="1988397"/>
            <a:ext cx="2538728" cy="3054773"/>
            <a:chOff x="1124" y="1209"/>
            <a:chExt cx="1703" cy="1968"/>
          </a:xfrm>
        </p:grpSpPr>
        <p:sp>
          <p:nvSpPr>
            <p:cNvPr id="137224" name="AutoShape 8"/>
            <p:cNvSpPr>
              <a:spLocks noChangeArrowheads="1"/>
            </p:cNvSpPr>
            <p:nvPr/>
          </p:nvSpPr>
          <p:spPr bwMode="auto">
            <a:xfrm rot="5243253">
              <a:off x="1269" y="1618"/>
              <a:ext cx="1968" cy="1149"/>
            </a:xfrm>
            <a:custGeom>
              <a:avLst/>
              <a:gdLst>
                <a:gd name="G0" fmla="+- 0 0 0"/>
                <a:gd name="G1" fmla="+- -11715460 0 0"/>
                <a:gd name="G2" fmla="+- 0 0 -1171546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1546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15460"/>
                <a:gd name="G36" fmla="sin G34 -11715460"/>
                <a:gd name="G37" fmla="+/ -1171546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916 w 21600"/>
                <a:gd name="T5" fmla="*/ 0 h 21600"/>
                <a:gd name="T6" fmla="*/ 2701 w 21600"/>
                <a:gd name="T7" fmla="*/ 10625 h 21600"/>
                <a:gd name="T8" fmla="*/ 10858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63" y="5399"/>
                    <a:pt x="5464" y="7747"/>
                    <a:pt x="5401" y="10683"/>
                  </a:cubicBezTo>
                  <a:lnTo>
                    <a:pt x="2" y="10566"/>
                  </a:lnTo>
                  <a:cubicBezTo>
                    <a:pt x="129" y="4694"/>
                    <a:pt x="4926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225" name="WordArt 9"/>
            <p:cNvSpPr>
              <a:spLocks noChangeArrowheads="1" noChangeShapeType="1" noTextEdit="1"/>
            </p:cNvSpPr>
            <p:nvPr/>
          </p:nvSpPr>
          <p:spPr bwMode="auto">
            <a:xfrm rot="5905978">
              <a:off x="1025" y="1378"/>
              <a:ext cx="1789" cy="159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47814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duyên</a:t>
              </a:r>
              <a:r>
                <a:rPr lang="en-US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hải</a:t>
              </a:r>
              <a:r>
                <a:rPr lang="en-US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miền</a:t>
              </a:r>
              <a:r>
                <a:rPr lang="en-US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endPara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7229" name="Freeform 13"/>
          <p:cNvSpPr>
            <a:spLocks/>
          </p:cNvSpPr>
          <p:nvPr/>
        </p:nvSpPr>
        <p:spPr bwMode="auto">
          <a:xfrm>
            <a:off x="1974837" y="664472"/>
            <a:ext cx="1156813" cy="1157634"/>
          </a:xfrm>
          <a:custGeom>
            <a:avLst/>
            <a:gdLst/>
            <a:ahLst/>
            <a:cxnLst>
              <a:cxn ang="0">
                <a:pos x="776" y="176"/>
              </a:cxn>
              <a:cxn ang="0">
                <a:pos x="728" y="224"/>
              </a:cxn>
              <a:cxn ang="0">
                <a:pos x="680" y="224"/>
              </a:cxn>
              <a:cxn ang="0">
                <a:pos x="632" y="272"/>
              </a:cxn>
              <a:cxn ang="0">
                <a:pos x="632" y="320"/>
              </a:cxn>
              <a:cxn ang="0">
                <a:pos x="584" y="368"/>
              </a:cxn>
              <a:cxn ang="0">
                <a:pos x="536" y="320"/>
              </a:cxn>
              <a:cxn ang="0">
                <a:pos x="488" y="320"/>
              </a:cxn>
              <a:cxn ang="0">
                <a:pos x="488" y="368"/>
              </a:cxn>
              <a:cxn ang="0">
                <a:pos x="440" y="368"/>
              </a:cxn>
              <a:cxn ang="0">
                <a:pos x="392" y="320"/>
              </a:cxn>
              <a:cxn ang="0">
                <a:pos x="344" y="416"/>
              </a:cxn>
              <a:cxn ang="0">
                <a:pos x="392" y="464"/>
              </a:cxn>
              <a:cxn ang="0">
                <a:pos x="344" y="512"/>
              </a:cxn>
              <a:cxn ang="0">
                <a:pos x="296" y="512"/>
              </a:cxn>
              <a:cxn ang="0">
                <a:pos x="248" y="560"/>
              </a:cxn>
              <a:cxn ang="0">
                <a:pos x="248" y="608"/>
              </a:cxn>
              <a:cxn ang="0">
                <a:pos x="200" y="608"/>
              </a:cxn>
              <a:cxn ang="0">
                <a:pos x="200" y="704"/>
              </a:cxn>
              <a:cxn ang="0">
                <a:pos x="152" y="656"/>
              </a:cxn>
              <a:cxn ang="0">
                <a:pos x="56" y="560"/>
              </a:cxn>
              <a:cxn ang="0">
                <a:pos x="56" y="512"/>
              </a:cxn>
              <a:cxn ang="0">
                <a:pos x="152" y="512"/>
              </a:cxn>
              <a:cxn ang="0">
                <a:pos x="200" y="560"/>
              </a:cxn>
              <a:cxn ang="0">
                <a:pos x="200" y="464"/>
              </a:cxn>
              <a:cxn ang="0">
                <a:pos x="56" y="416"/>
              </a:cxn>
              <a:cxn ang="0">
                <a:pos x="104" y="368"/>
              </a:cxn>
              <a:cxn ang="0">
                <a:pos x="152" y="368"/>
              </a:cxn>
              <a:cxn ang="0">
                <a:pos x="56" y="272"/>
              </a:cxn>
              <a:cxn ang="0">
                <a:pos x="8" y="272"/>
              </a:cxn>
              <a:cxn ang="0">
                <a:pos x="8" y="32"/>
              </a:cxn>
              <a:cxn ang="0">
                <a:pos x="56" y="80"/>
              </a:cxn>
              <a:cxn ang="0">
                <a:pos x="104" y="176"/>
              </a:cxn>
              <a:cxn ang="0">
                <a:pos x="152" y="224"/>
              </a:cxn>
              <a:cxn ang="0">
                <a:pos x="200" y="224"/>
              </a:cxn>
              <a:cxn ang="0">
                <a:pos x="152" y="128"/>
              </a:cxn>
              <a:cxn ang="0">
                <a:pos x="248" y="128"/>
              </a:cxn>
              <a:cxn ang="0">
                <a:pos x="296" y="176"/>
              </a:cxn>
              <a:cxn ang="0">
                <a:pos x="344" y="176"/>
              </a:cxn>
              <a:cxn ang="0">
                <a:pos x="296" y="224"/>
              </a:cxn>
              <a:cxn ang="0">
                <a:pos x="488" y="272"/>
              </a:cxn>
              <a:cxn ang="0">
                <a:pos x="584" y="272"/>
              </a:cxn>
              <a:cxn ang="0">
                <a:pos x="584" y="176"/>
              </a:cxn>
              <a:cxn ang="0">
                <a:pos x="632" y="128"/>
              </a:cxn>
              <a:cxn ang="0">
                <a:pos x="632" y="176"/>
              </a:cxn>
              <a:cxn ang="0">
                <a:pos x="728" y="176"/>
              </a:cxn>
              <a:cxn ang="0">
                <a:pos x="776" y="176"/>
              </a:cxn>
            </a:cxnLst>
            <a:rect l="0" t="0" r="r" b="b"/>
            <a:pathLst>
              <a:path w="776" h="712">
                <a:moveTo>
                  <a:pt x="776" y="176"/>
                </a:moveTo>
                <a:cubicBezTo>
                  <a:pt x="776" y="184"/>
                  <a:pt x="744" y="216"/>
                  <a:pt x="728" y="224"/>
                </a:cubicBezTo>
                <a:cubicBezTo>
                  <a:pt x="712" y="232"/>
                  <a:pt x="696" y="216"/>
                  <a:pt x="680" y="224"/>
                </a:cubicBezTo>
                <a:cubicBezTo>
                  <a:pt x="664" y="232"/>
                  <a:pt x="640" y="256"/>
                  <a:pt x="632" y="272"/>
                </a:cubicBezTo>
                <a:cubicBezTo>
                  <a:pt x="624" y="288"/>
                  <a:pt x="640" y="304"/>
                  <a:pt x="632" y="320"/>
                </a:cubicBezTo>
                <a:cubicBezTo>
                  <a:pt x="624" y="336"/>
                  <a:pt x="600" y="368"/>
                  <a:pt x="584" y="368"/>
                </a:cubicBezTo>
                <a:cubicBezTo>
                  <a:pt x="568" y="368"/>
                  <a:pt x="552" y="328"/>
                  <a:pt x="536" y="320"/>
                </a:cubicBezTo>
                <a:cubicBezTo>
                  <a:pt x="520" y="312"/>
                  <a:pt x="496" y="312"/>
                  <a:pt x="488" y="320"/>
                </a:cubicBezTo>
                <a:cubicBezTo>
                  <a:pt x="480" y="328"/>
                  <a:pt x="496" y="360"/>
                  <a:pt x="488" y="368"/>
                </a:cubicBezTo>
                <a:cubicBezTo>
                  <a:pt x="480" y="376"/>
                  <a:pt x="456" y="376"/>
                  <a:pt x="440" y="368"/>
                </a:cubicBezTo>
                <a:cubicBezTo>
                  <a:pt x="424" y="360"/>
                  <a:pt x="408" y="312"/>
                  <a:pt x="392" y="320"/>
                </a:cubicBezTo>
                <a:cubicBezTo>
                  <a:pt x="376" y="328"/>
                  <a:pt x="344" y="392"/>
                  <a:pt x="344" y="416"/>
                </a:cubicBezTo>
                <a:cubicBezTo>
                  <a:pt x="344" y="440"/>
                  <a:pt x="392" y="448"/>
                  <a:pt x="392" y="464"/>
                </a:cubicBezTo>
                <a:cubicBezTo>
                  <a:pt x="392" y="480"/>
                  <a:pt x="360" y="504"/>
                  <a:pt x="344" y="512"/>
                </a:cubicBezTo>
                <a:cubicBezTo>
                  <a:pt x="328" y="520"/>
                  <a:pt x="312" y="504"/>
                  <a:pt x="296" y="512"/>
                </a:cubicBezTo>
                <a:cubicBezTo>
                  <a:pt x="280" y="520"/>
                  <a:pt x="256" y="544"/>
                  <a:pt x="248" y="560"/>
                </a:cubicBezTo>
                <a:cubicBezTo>
                  <a:pt x="240" y="576"/>
                  <a:pt x="256" y="600"/>
                  <a:pt x="248" y="608"/>
                </a:cubicBezTo>
                <a:cubicBezTo>
                  <a:pt x="240" y="616"/>
                  <a:pt x="208" y="592"/>
                  <a:pt x="200" y="608"/>
                </a:cubicBezTo>
                <a:cubicBezTo>
                  <a:pt x="192" y="624"/>
                  <a:pt x="208" y="696"/>
                  <a:pt x="200" y="704"/>
                </a:cubicBezTo>
                <a:cubicBezTo>
                  <a:pt x="192" y="712"/>
                  <a:pt x="176" y="680"/>
                  <a:pt x="152" y="656"/>
                </a:cubicBezTo>
                <a:cubicBezTo>
                  <a:pt x="128" y="632"/>
                  <a:pt x="72" y="584"/>
                  <a:pt x="56" y="560"/>
                </a:cubicBezTo>
                <a:cubicBezTo>
                  <a:pt x="40" y="536"/>
                  <a:pt x="40" y="520"/>
                  <a:pt x="56" y="512"/>
                </a:cubicBezTo>
                <a:cubicBezTo>
                  <a:pt x="72" y="504"/>
                  <a:pt x="128" y="504"/>
                  <a:pt x="152" y="512"/>
                </a:cubicBezTo>
                <a:cubicBezTo>
                  <a:pt x="176" y="520"/>
                  <a:pt x="192" y="568"/>
                  <a:pt x="200" y="560"/>
                </a:cubicBezTo>
                <a:cubicBezTo>
                  <a:pt x="208" y="552"/>
                  <a:pt x="224" y="488"/>
                  <a:pt x="200" y="464"/>
                </a:cubicBezTo>
                <a:cubicBezTo>
                  <a:pt x="176" y="440"/>
                  <a:pt x="72" y="432"/>
                  <a:pt x="56" y="416"/>
                </a:cubicBezTo>
                <a:cubicBezTo>
                  <a:pt x="40" y="400"/>
                  <a:pt x="88" y="376"/>
                  <a:pt x="104" y="368"/>
                </a:cubicBezTo>
                <a:cubicBezTo>
                  <a:pt x="120" y="360"/>
                  <a:pt x="160" y="384"/>
                  <a:pt x="152" y="368"/>
                </a:cubicBezTo>
                <a:cubicBezTo>
                  <a:pt x="144" y="352"/>
                  <a:pt x="80" y="288"/>
                  <a:pt x="56" y="272"/>
                </a:cubicBezTo>
                <a:cubicBezTo>
                  <a:pt x="32" y="256"/>
                  <a:pt x="16" y="312"/>
                  <a:pt x="8" y="272"/>
                </a:cubicBezTo>
                <a:cubicBezTo>
                  <a:pt x="0" y="232"/>
                  <a:pt x="0" y="64"/>
                  <a:pt x="8" y="32"/>
                </a:cubicBezTo>
                <a:cubicBezTo>
                  <a:pt x="16" y="0"/>
                  <a:pt x="40" y="56"/>
                  <a:pt x="56" y="80"/>
                </a:cubicBezTo>
                <a:cubicBezTo>
                  <a:pt x="72" y="104"/>
                  <a:pt x="88" y="152"/>
                  <a:pt x="104" y="176"/>
                </a:cubicBezTo>
                <a:cubicBezTo>
                  <a:pt x="120" y="200"/>
                  <a:pt x="136" y="216"/>
                  <a:pt x="152" y="224"/>
                </a:cubicBezTo>
                <a:cubicBezTo>
                  <a:pt x="168" y="232"/>
                  <a:pt x="200" y="240"/>
                  <a:pt x="200" y="224"/>
                </a:cubicBezTo>
                <a:cubicBezTo>
                  <a:pt x="200" y="208"/>
                  <a:pt x="144" y="144"/>
                  <a:pt x="152" y="128"/>
                </a:cubicBezTo>
                <a:cubicBezTo>
                  <a:pt x="160" y="112"/>
                  <a:pt x="224" y="120"/>
                  <a:pt x="248" y="128"/>
                </a:cubicBezTo>
                <a:cubicBezTo>
                  <a:pt x="272" y="136"/>
                  <a:pt x="280" y="168"/>
                  <a:pt x="296" y="176"/>
                </a:cubicBezTo>
                <a:cubicBezTo>
                  <a:pt x="312" y="184"/>
                  <a:pt x="344" y="168"/>
                  <a:pt x="344" y="176"/>
                </a:cubicBezTo>
                <a:cubicBezTo>
                  <a:pt x="344" y="184"/>
                  <a:pt x="272" y="208"/>
                  <a:pt x="296" y="224"/>
                </a:cubicBezTo>
                <a:cubicBezTo>
                  <a:pt x="320" y="240"/>
                  <a:pt x="440" y="264"/>
                  <a:pt x="488" y="272"/>
                </a:cubicBezTo>
                <a:cubicBezTo>
                  <a:pt x="536" y="280"/>
                  <a:pt x="568" y="288"/>
                  <a:pt x="584" y="272"/>
                </a:cubicBezTo>
                <a:cubicBezTo>
                  <a:pt x="600" y="256"/>
                  <a:pt x="576" y="200"/>
                  <a:pt x="584" y="176"/>
                </a:cubicBezTo>
                <a:cubicBezTo>
                  <a:pt x="592" y="152"/>
                  <a:pt x="624" y="128"/>
                  <a:pt x="632" y="128"/>
                </a:cubicBezTo>
                <a:cubicBezTo>
                  <a:pt x="640" y="128"/>
                  <a:pt x="616" y="168"/>
                  <a:pt x="632" y="176"/>
                </a:cubicBezTo>
                <a:cubicBezTo>
                  <a:pt x="648" y="184"/>
                  <a:pt x="704" y="176"/>
                  <a:pt x="728" y="176"/>
                </a:cubicBezTo>
                <a:cubicBezTo>
                  <a:pt x="752" y="176"/>
                  <a:pt x="776" y="168"/>
                  <a:pt x="776" y="176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30" name="Freeform 14"/>
          <p:cNvSpPr>
            <a:spLocks/>
          </p:cNvSpPr>
          <p:nvPr/>
        </p:nvSpPr>
        <p:spPr bwMode="auto">
          <a:xfrm>
            <a:off x="1574164" y="5051844"/>
            <a:ext cx="1598223" cy="1440462"/>
          </a:xfrm>
          <a:custGeom>
            <a:avLst/>
            <a:gdLst/>
            <a:ahLst/>
            <a:cxnLst>
              <a:cxn ang="0">
                <a:pos x="864" y="304"/>
              </a:cxn>
              <a:cxn ang="0">
                <a:pos x="720" y="304"/>
              </a:cxn>
              <a:cxn ang="0">
                <a:pos x="672" y="256"/>
              </a:cxn>
              <a:cxn ang="0">
                <a:pos x="768" y="160"/>
              </a:cxn>
              <a:cxn ang="0">
                <a:pos x="768" y="112"/>
              </a:cxn>
              <a:cxn ang="0">
                <a:pos x="528" y="112"/>
              </a:cxn>
              <a:cxn ang="0">
                <a:pos x="480" y="16"/>
              </a:cxn>
              <a:cxn ang="0">
                <a:pos x="384" y="16"/>
              </a:cxn>
              <a:cxn ang="0">
                <a:pos x="384" y="112"/>
              </a:cxn>
              <a:cxn ang="0">
                <a:pos x="384" y="160"/>
              </a:cxn>
              <a:cxn ang="0">
                <a:pos x="480" y="208"/>
              </a:cxn>
              <a:cxn ang="0">
                <a:pos x="480" y="256"/>
              </a:cxn>
              <a:cxn ang="0">
                <a:pos x="432" y="208"/>
              </a:cxn>
              <a:cxn ang="0">
                <a:pos x="384" y="208"/>
              </a:cxn>
              <a:cxn ang="0">
                <a:pos x="336" y="160"/>
              </a:cxn>
              <a:cxn ang="0">
                <a:pos x="288" y="208"/>
              </a:cxn>
              <a:cxn ang="0">
                <a:pos x="240" y="208"/>
              </a:cxn>
              <a:cxn ang="0">
                <a:pos x="240" y="304"/>
              </a:cxn>
              <a:cxn ang="0">
                <a:pos x="192" y="208"/>
              </a:cxn>
              <a:cxn ang="0">
                <a:pos x="144" y="208"/>
              </a:cxn>
              <a:cxn ang="0">
                <a:pos x="144" y="256"/>
              </a:cxn>
              <a:cxn ang="0">
                <a:pos x="96" y="304"/>
              </a:cxn>
              <a:cxn ang="0">
                <a:pos x="48" y="304"/>
              </a:cxn>
              <a:cxn ang="0">
                <a:pos x="0" y="352"/>
              </a:cxn>
              <a:cxn ang="0">
                <a:pos x="48" y="448"/>
              </a:cxn>
              <a:cxn ang="0">
                <a:pos x="144" y="400"/>
              </a:cxn>
              <a:cxn ang="0">
                <a:pos x="96" y="496"/>
              </a:cxn>
              <a:cxn ang="0">
                <a:pos x="96" y="544"/>
              </a:cxn>
              <a:cxn ang="0">
                <a:pos x="96" y="592"/>
              </a:cxn>
              <a:cxn ang="0">
                <a:pos x="48" y="688"/>
              </a:cxn>
              <a:cxn ang="0">
                <a:pos x="96" y="784"/>
              </a:cxn>
              <a:cxn ang="0">
                <a:pos x="96" y="832"/>
              </a:cxn>
              <a:cxn ang="0">
                <a:pos x="48" y="832"/>
              </a:cxn>
              <a:cxn ang="0">
                <a:pos x="48" y="880"/>
              </a:cxn>
              <a:cxn ang="0">
                <a:pos x="48" y="928"/>
              </a:cxn>
              <a:cxn ang="0">
                <a:pos x="144" y="880"/>
              </a:cxn>
              <a:cxn ang="0">
                <a:pos x="144" y="784"/>
              </a:cxn>
              <a:cxn ang="0">
                <a:pos x="240" y="784"/>
              </a:cxn>
              <a:cxn ang="0">
                <a:pos x="288" y="688"/>
              </a:cxn>
              <a:cxn ang="0">
                <a:pos x="384" y="688"/>
              </a:cxn>
              <a:cxn ang="0">
                <a:pos x="480" y="640"/>
              </a:cxn>
              <a:cxn ang="0">
                <a:pos x="528" y="592"/>
              </a:cxn>
              <a:cxn ang="0">
                <a:pos x="576" y="496"/>
              </a:cxn>
              <a:cxn ang="0">
                <a:pos x="576" y="448"/>
              </a:cxn>
              <a:cxn ang="0">
                <a:pos x="624" y="448"/>
              </a:cxn>
              <a:cxn ang="0">
                <a:pos x="624" y="400"/>
              </a:cxn>
              <a:cxn ang="0">
                <a:pos x="672" y="352"/>
              </a:cxn>
              <a:cxn ang="0">
                <a:pos x="720" y="400"/>
              </a:cxn>
              <a:cxn ang="0">
                <a:pos x="864" y="352"/>
              </a:cxn>
              <a:cxn ang="0">
                <a:pos x="864" y="304"/>
              </a:cxn>
            </a:cxnLst>
            <a:rect l="0" t="0" r="r" b="b"/>
            <a:pathLst>
              <a:path w="888" h="928">
                <a:moveTo>
                  <a:pt x="864" y="304"/>
                </a:moveTo>
                <a:cubicBezTo>
                  <a:pt x="840" y="296"/>
                  <a:pt x="752" y="312"/>
                  <a:pt x="720" y="304"/>
                </a:cubicBezTo>
                <a:cubicBezTo>
                  <a:pt x="688" y="296"/>
                  <a:pt x="664" y="280"/>
                  <a:pt x="672" y="256"/>
                </a:cubicBezTo>
                <a:cubicBezTo>
                  <a:pt x="680" y="232"/>
                  <a:pt x="752" y="184"/>
                  <a:pt x="768" y="160"/>
                </a:cubicBezTo>
                <a:cubicBezTo>
                  <a:pt x="784" y="136"/>
                  <a:pt x="808" y="120"/>
                  <a:pt x="768" y="112"/>
                </a:cubicBezTo>
                <a:cubicBezTo>
                  <a:pt x="728" y="104"/>
                  <a:pt x="576" y="128"/>
                  <a:pt x="528" y="112"/>
                </a:cubicBezTo>
                <a:cubicBezTo>
                  <a:pt x="480" y="96"/>
                  <a:pt x="504" y="32"/>
                  <a:pt x="480" y="16"/>
                </a:cubicBezTo>
                <a:cubicBezTo>
                  <a:pt x="456" y="0"/>
                  <a:pt x="400" y="0"/>
                  <a:pt x="384" y="16"/>
                </a:cubicBezTo>
                <a:cubicBezTo>
                  <a:pt x="368" y="32"/>
                  <a:pt x="384" y="88"/>
                  <a:pt x="384" y="112"/>
                </a:cubicBezTo>
                <a:cubicBezTo>
                  <a:pt x="384" y="136"/>
                  <a:pt x="368" y="144"/>
                  <a:pt x="384" y="160"/>
                </a:cubicBezTo>
                <a:cubicBezTo>
                  <a:pt x="400" y="176"/>
                  <a:pt x="464" y="192"/>
                  <a:pt x="480" y="208"/>
                </a:cubicBezTo>
                <a:cubicBezTo>
                  <a:pt x="496" y="224"/>
                  <a:pt x="488" y="256"/>
                  <a:pt x="480" y="256"/>
                </a:cubicBezTo>
                <a:cubicBezTo>
                  <a:pt x="472" y="256"/>
                  <a:pt x="448" y="216"/>
                  <a:pt x="432" y="208"/>
                </a:cubicBezTo>
                <a:cubicBezTo>
                  <a:pt x="416" y="200"/>
                  <a:pt x="400" y="216"/>
                  <a:pt x="384" y="208"/>
                </a:cubicBezTo>
                <a:cubicBezTo>
                  <a:pt x="368" y="200"/>
                  <a:pt x="352" y="160"/>
                  <a:pt x="336" y="160"/>
                </a:cubicBezTo>
                <a:cubicBezTo>
                  <a:pt x="320" y="160"/>
                  <a:pt x="304" y="200"/>
                  <a:pt x="288" y="208"/>
                </a:cubicBezTo>
                <a:cubicBezTo>
                  <a:pt x="272" y="216"/>
                  <a:pt x="248" y="192"/>
                  <a:pt x="240" y="208"/>
                </a:cubicBezTo>
                <a:cubicBezTo>
                  <a:pt x="232" y="224"/>
                  <a:pt x="248" y="304"/>
                  <a:pt x="240" y="304"/>
                </a:cubicBezTo>
                <a:cubicBezTo>
                  <a:pt x="232" y="304"/>
                  <a:pt x="208" y="224"/>
                  <a:pt x="192" y="208"/>
                </a:cubicBezTo>
                <a:cubicBezTo>
                  <a:pt x="176" y="192"/>
                  <a:pt x="152" y="200"/>
                  <a:pt x="144" y="208"/>
                </a:cubicBezTo>
                <a:cubicBezTo>
                  <a:pt x="136" y="216"/>
                  <a:pt x="152" y="240"/>
                  <a:pt x="144" y="256"/>
                </a:cubicBezTo>
                <a:cubicBezTo>
                  <a:pt x="136" y="272"/>
                  <a:pt x="112" y="296"/>
                  <a:pt x="96" y="304"/>
                </a:cubicBezTo>
                <a:cubicBezTo>
                  <a:pt x="80" y="312"/>
                  <a:pt x="64" y="296"/>
                  <a:pt x="48" y="304"/>
                </a:cubicBezTo>
                <a:cubicBezTo>
                  <a:pt x="32" y="312"/>
                  <a:pt x="0" y="328"/>
                  <a:pt x="0" y="352"/>
                </a:cubicBezTo>
                <a:cubicBezTo>
                  <a:pt x="0" y="376"/>
                  <a:pt x="24" y="440"/>
                  <a:pt x="48" y="448"/>
                </a:cubicBezTo>
                <a:cubicBezTo>
                  <a:pt x="72" y="456"/>
                  <a:pt x="136" y="392"/>
                  <a:pt x="144" y="400"/>
                </a:cubicBezTo>
                <a:cubicBezTo>
                  <a:pt x="152" y="408"/>
                  <a:pt x="104" y="472"/>
                  <a:pt x="96" y="496"/>
                </a:cubicBezTo>
                <a:cubicBezTo>
                  <a:pt x="88" y="520"/>
                  <a:pt x="96" y="528"/>
                  <a:pt x="96" y="544"/>
                </a:cubicBezTo>
                <a:cubicBezTo>
                  <a:pt x="96" y="560"/>
                  <a:pt x="104" y="568"/>
                  <a:pt x="96" y="592"/>
                </a:cubicBezTo>
                <a:cubicBezTo>
                  <a:pt x="88" y="616"/>
                  <a:pt x="48" y="656"/>
                  <a:pt x="48" y="688"/>
                </a:cubicBezTo>
                <a:cubicBezTo>
                  <a:pt x="48" y="720"/>
                  <a:pt x="88" y="760"/>
                  <a:pt x="96" y="784"/>
                </a:cubicBezTo>
                <a:cubicBezTo>
                  <a:pt x="104" y="808"/>
                  <a:pt x="104" y="824"/>
                  <a:pt x="96" y="832"/>
                </a:cubicBezTo>
                <a:cubicBezTo>
                  <a:pt x="88" y="840"/>
                  <a:pt x="56" y="824"/>
                  <a:pt x="48" y="832"/>
                </a:cubicBezTo>
                <a:cubicBezTo>
                  <a:pt x="40" y="840"/>
                  <a:pt x="48" y="864"/>
                  <a:pt x="48" y="880"/>
                </a:cubicBezTo>
                <a:cubicBezTo>
                  <a:pt x="48" y="896"/>
                  <a:pt x="32" y="928"/>
                  <a:pt x="48" y="928"/>
                </a:cubicBezTo>
                <a:cubicBezTo>
                  <a:pt x="64" y="928"/>
                  <a:pt x="128" y="904"/>
                  <a:pt x="144" y="880"/>
                </a:cubicBezTo>
                <a:cubicBezTo>
                  <a:pt x="160" y="856"/>
                  <a:pt x="128" y="800"/>
                  <a:pt x="144" y="784"/>
                </a:cubicBezTo>
                <a:cubicBezTo>
                  <a:pt x="160" y="768"/>
                  <a:pt x="216" y="800"/>
                  <a:pt x="240" y="784"/>
                </a:cubicBezTo>
                <a:cubicBezTo>
                  <a:pt x="264" y="768"/>
                  <a:pt x="264" y="704"/>
                  <a:pt x="288" y="688"/>
                </a:cubicBezTo>
                <a:cubicBezTo>
                  <a:pt x="312" y="672"/>
                  <a:pt x="352" y="696"/>
                  <a:pt x="384" y="688"/>
                </a:cubicBezTo>
                <a:cubicBezTo>
                  <a:pt x="416" y="680"/>
                  <a:pt x="456" y="656"/>
                  <a:pt x="480" y="640"/>
                </a:cubicBezTo>
                <a:cubicBezTo>
                  <a:pt x="504" y="624"/>
                  <a:pt x="512" y="616"/>
                  <a:pt x="528" y="592"/>
                </a:cubicBezTo>
                <a:cubicBezTo>
                  <a:pt x="544" y="568"/>
                  <a:pt x="568" y="520"/>
                  <a:pt x="576" y="496"/>
                </a:cubicBezTo>
                <a:cubicBezTo>
                  <a:pt x="584" y="472"/>
                  <a:pt x="568" y="456"/>
                  <a:pt x="576" y="448"/>
                </a:cubicBezTo>
                <a:cubicBezTo>
                  <a:pt x="584" y="440"/>
                  <a:pt x="616" y="456"/>
                  <a:pt x="624" y="448"/>
                </a:cubicBezTo>
                <a:cubicBezTo>
                  <a:pt x="632" y="440"/>
                  <a:pt x="616" y="416"/>
                  <a:pt x="624" y="400"/>
                </a:cubicBezTo>
                <a:cubicBezTo>
                  <a:pt x="632" y="384"/>
                  <a:pt x="656" y="352"/>
                  <a:pt x="672" y="352"/>
                </a:cubicBezTo>
                <a:cubicBezTo>
                  <a:pt x="688" y="352"/>
                  <a:pt x="688" y="400"/>
                  <a:pt x="720" y="400"/>
                </a:cubicBezTo>
                <a:cubicBezTo>
                  <a:pt x="752" y="400"/>
                  <a:pt x="840" y="368"/>
                  <a:pt x="864" y="352"/>
                </a:cubicBezTo>
                <a:cubicBezTo>
                  <a:pt x="888" y="336"/>
                  <a:pt x="888" y="312"/>
                  <a:pt x="864" y="304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31" name="Freeform 15"/>
          <p:cNvSpPr>
            <a:spLocks/>
          </p:cNvSpPr>
          <p:nvPr/>
        </p:nvSpPr>
        <p:spPr bwMode="auto">
          <a:xfrm>
            <a:off x="1802612" y="1760879"/>
            <a:ext cx="2340536" cy="3857318"/>
          </a:xfrm>
          <a:custGeom>
            <a:avLst/>
            <a:gdLst/>
            <a:ahLst/>
            <a:cxnLst>
              <a:cxn ang="0">
                <a:pos x="208" y="8"/>
              </a:cxn>
              <a:cxn ang="0">
                <a:pos x="64" y="8"/>
              </a:cxn>
              <a:cxn ang="0">
                <a:pos x="16" y="56"/>
              </a:cxn>
              <a:cxn ang="0">
                <a:pos x="112" y="152"/>
              </a:cxn>
              <a:cxn ang="0">
                <a:pos x="112" y="296"/>
              </a:cxn>
              <a:cxn ang="0">
                <a:pos x="304" y="392"/>
              </a:cxn>
              <a:cxn ang="0">
                <a:pos x="352" y="584"/>
              </a:cxn>
              <a:cxn ang="0">
                <a:pos x="640" y="968"/>
              </a:cxn>
              <a:cxn ang="0">
                <a:pos x="784" y="1016"/>
              </a:cxn>
              <a:cxn ang="0">
                <a:pos x="880" y="1112"/>
              </a:cxn>
              <a:cxn ang="0">
                <a:pos x="928" y="1208"/>
              </a:cxn>
              <a:cxn ang="0">
                <a:pos x="1024" y="1352"/>
              </a:cxn>
              <a:cxn ang="0">
                <a:pos x="1072" y="1448"/>
              </a:cxn>
              <a:cxn ang="0">
                <a:pos x="1024" y="1592"/>
              </a:cxn>
              <a:cxn ang="0">
                <a:pos x="1072" y="1736"/>
              </a:cxn>
              <a:cxn ang="0">
                <a:pos x="1120" y="1736"/>
              </a:cxn>
              <a:cxn ang="0">
                <a:pos x="1120" y="1928"/>
              </a:cxn>
              <a:cxn ang="0">
                <a:pos x="928" y="1976"/>
              </a:cxn>
              <a:cxn ang="0">
                <a:pos x="1072" y="2120"/>
              </a:cxn>
              <a:cxn ang="0">
                <a:pos x="928" y="2264"/>
              </a:cxn>
              <a:cxn ang="0">
                <a:pos x="688" y="2456"/>
              </a:cxn>
              <a:cxn ang="0">
                <a:pos x="832" y="2408"/>
              </a:cxn>
              <a:cxn ang="0">
                <a:pos x="928" y="2312"/>
              </a:cxn>
              <a:cxn ang="0">
                <a:pos x="1120" y="2120"/>
              </a:cxn>
              <a:cxn ang="0">
                <a:pos x="1072" y="1976"/>
              </a:cxn>
              <a:cxn ang="0">
                <a:pos x="1168" y="1880"/>
              </a:cxn>
              <a:cxn ang="0">
                <a:pos x="1120" y="1640"/>
              </a:cxn>
              <a:cxn ang="0">
                <a:pos x="1120" y="1352"/>
              </a:cxn>
              <a:cxn ang="0">
                <a:pos x="880" y="1064"/>
              </a:cxn>
              <a:cxn ang="0">
                <a:pos x="784" y="872"/>
              </a:cxn>
              <a:cxn ang="0">
                <a:pos x="400" y="536"/>
              </a:cxn>
              <a:cxn ang="0">
                <a:pos x="304" y="344"/>
              </a:cxn>
              <a:cxn ang="0">
                <a:pos x="160" y="248"/>
              </a:cxn>
              <a:cxn ang="0">
                <a:pos x="208" y="104"/>
              </a:cxn>
            </a:cxnLst>
            <a:rect l="0" t="0" r="r" b="b"/>
            <a:pathLst>
              <a:path w="1184" h="2512">
                <a:moveTo>
                  <a:pt x="256" y="56"/>
                </a:moveTo>
                <a:cubicBezTo>
                  <a:pt x="256" y="40"/>
                  <a:pt x="224" y="8"/>
                  <a:pt x="208" y="8"/>
                </a:cubicBezTo>
                <a:cubicBezTo>
                  <a:pt x="192" y="8"/>
                  <a:pt x="184" y="56"/>
                  <a:pt x="160" y="56"/>
                </a:cubicBezTo>
                <a:cubicBezTo>
                  <a:pt x="136" y="56"/>
                  <a:pt x="88" y="16"/>
                  <a:pt x="64" y="8"/>
                </a:cubicBezTo>
                <a:cubicBezTo>
                  <a:pt x="40" y="0"/>
                  <a:pt x="24" y="0"/>
                  <a:pt x="16" y="8"/>
                </a:cubicBezTo>
                <a:cubicBezTo>
                  <a:pt x="8" y="16"/>
                  <a:pt x="16" y="40"/>
                  <a:pt x="16" y="56"/>
                </a:cubicBezTo>
                <a:cubicBezTo>
                  <a:pt x="16" y="72"/>
                  <a:pt x="0" y="88"/>
                  <a:pt x="16" y="104"/>
                </a:cubicBezTo>
                <a:cubicBezTo>
                  <a:pt x="32" y="120"/>
                  <a:pt x="96" y="128"/>
                  <a:pt x="112" y="152"/>
                </a:cubicBezTo>
                <a:cubicBezTo>
                  <a:pt x="128" y="176"/>
                  <a:pt x="112" y="224"/>
                  <a:pt x="112" y="248"/>
                </a:cubicBezTo>
                <a:cubicBezTo>
                  <a:pt x="112" y="272"/>
                  <a:pt x="96" y="272"/>
                  <a:pt x="112" y="296"/>
                </a:cubicBezTo>
                <a:cubicBezTo>
                  <a:pt x="128" y="320"/>
                  <a:pt x="176" y="376"/>
                  <a:pt x="208" y="392"/>
                </a:cubicBezTo>
                <a:cubicBezTo>
                  <a:pt x="240" y="408"/>
                  <a:pt x="280" y="376"/>
                  <a:pt x="304" y="392"/>
                </a:cubicBezTo>
                <a:cubicBezTo>
                  <a:pt x="328" y="408"/>
                  <a:pt x="344" y="456"/>
                  <a:pt x="352" y="488"/>
                </a:cubicBezTo>
                <a:cubicBezTo>
                  <a:pt x="360" y="520"/>
                  <a:pt x="320" y="536"/>
                  <a:pt x="352" y="584"/>
                </a:cubicBezTo>
                <a:cubicBezTo>
                  <a:pt x="384" y="632"/>
                  <a:pt x="496" y="712"/>
                  <a:pt x="544" y="776"/>
                </a:cubicBezTo>
                <a:cubicBezTo>
                  <a:pt x="592" y="840"/>
                  <a:pt x="600" y="944"/>
                  <a:pt x="640" y="968"/>
                </a:cubicBezTo>
                <a:cubicBezTo>
                  <a:pt x="680" y="992"/>
                  <a:pt x="760" y="912"/>
                  <a:pt x="784" y="920"/>
                </a:cubicBezTo>
                <a:cubicBezTo>
                  <a:pt x="808" y="928"/>
                  <a:pt x="768" y="992"/>
                  <a:pt x="784" y="1016"/>
                </a:cubicBezTo>
                <a:cubicBezTo>
                  <a:pt x="800" y="1040"/>
                  <a:pt x="864" y="1048"/>
                  <a:pt x="880" y="1064"/>
                </a:cubicBezTo>
                <a:cubicBezTo>
                  <a:pt x="896" y="1080"/>
                  <a:pt x="880" y="1096"/>
                  <a:pt x="880" y="1112"/>
                </a:cubicBezTo>
                <a:cubicBezTo>
                  <a:pt x="880" y="1128"/>
                  <a:pt x="872" y="1144"/>
                  <a:pt x="880" y="1160"/>
                </a:cubicBezTo>
                <a:cubicBezTo>
                  <a:pt x="888" y="1176"/>
                  <a:pt x="904" y="1192"/>
                  <a:pt x="928" y="1208"/>
                </a:cubicBezTo>
                <a:cubicBezTo>
                  <a:pt x="952" y="1224"/>
                  <a:pt x="1008" y="1232"/>
                  <a:pt x="1024" y="1256"/>
                </a:cubicBezTo>
                <a:cubicBezTo>
                  <a:pt x="1040" y="1280"/>
                  <a:pt x="1016" y="1328"/>
                  <a:pt x="1024" y="1352"/>
                </a:cubicBezTo>
                <a:cubicBezTo>
                  <a:pt x="1032" y="1376"/>
                  <a:pt x="1064" y="1384"/>
                  <a:pt x="1072" y="1400"/>
                </a:cubicBezTo>
                <a:cubicBezTo>
                  <a:pt x="1080" y="1416"/>
                  <a:pt x="1080" y="1432"/>
                  <a:pt x="1072" y="1448"/>
                </a:cubicBezTo>
                <a:cubicBezTo>
                  <a:pt x="1064" y="1464"/>
                  <a:pt x="1032" y="1472"/>
                  <a:pt x="1024" y="1496"/>
                </a:cubicBezTo>
                <a:cubicBezTo>
                  <a:pt x="1016" y="1520"/>
                  <a:pt x="1016" y="1568"/>
                  <a:pt x="1024" y="1592"/>
                </a:cubicBezTo>
                <a:cubicBezTo>
                  <a:pt x="1032" y="1616"/>
                  <a:pt x="1064" y="1616"/>
                  <a:pt x="1072" y="1640"/>
                </a:cubicBezTo>
                <a:cubicBezTo>
                  <a:pt x="1080" y="1664"/>
                  <a:pt x="1080" y="1720"/>
                  <a:pt x="1072" y="1736"/>
                </a:cubicBezTo>
                <a:cubicBezTo>
                  <a:pt x="1064" y="1752"/>
                  <a:pt x="1016" y="1736"/>
                  <a:pt x="1024" y="1736"/>
                </a:cubicBezTo>
                <a:cubicBezTo>
                  <a:pt x="1032" y="1736"/>
                  <a:pt x="1104" y="1712"/>
                  <a:pt x="1120" y="1736"/>
                </a:cubicBezTo>
                <a:cubicBezTo>
                  <a:pt x="1136" y="1760"/>
                  <a:pt x="1120" y="1848"/>
                  <a:pt x="1120" y="1880"/>
                </a:cubicBezTo>
                <a:cubicBezTo>
                  <a:pt x="1120" y="1912"/>
                  <a:pt x="1152" y="1920"/>
                  <a:pt x="1120" y="1928"/>
                </a:cubicBezTo>
                <a:cubicBezTo>
                  <a:pt x="1088" y="1936"/>
                  <a:pt x="960" y="1920"/>
                  <a:pt x="928" y="1928"/>
                </a:cubicBezTo>
                <a:cubicBezTo>
                  <a:pt x="896" y="1936"/>
                  <a:pt x="904" y="1960"/>
                  <a:pt x="928" y="1976"/>
                </a:cubicBezTo>
                <a:cubicBezTo>
                  <a:pt x="952" y="1992"/>
                  <a:pt x="1048" y="2000"/>
                  <a:pt x="1072" y="2024"/>
                </a:cubicBezTo>
                <a:cubicBezTo>
                  <a:pt x="1096" y="2048"/>
                  <a:pt x="1080" y="2088"/>
                  <a:pt x="1072" y="2120"/>
                </a:cubicBezTo>
                <a:cubicBezTo>
                  <a:pt x="1064" y="2152"/>
                  <a:pt x="1048" y="2192"/>
                  <a:pt x="1024" y="2216"/>
                </a:cubicBezTo>
                <a:cubicBezTo>
                  <a:pt x="1000" y="2240"/>
                  <a:pt x="968" y="2256"/>
                  <a:pt x="928" y="2264"/>
                </a:cubicBezTo>
                <a:cubicBezTo>
                  <a:pt x="888" y="2272"/>
                  <a:pt x="824" y="2232"/>
                  <a:pt x="784" y="2264"/>
                </a:cubicBezTo>
                <a:cubicBezTo>
                  <a:pt x="744" y="2296"/>
                  <a:pt x="704" y="2416"/>
                  <a:pt x="688" y="2456"/>
                </a:cubicBezTo>
                <a:cubicBezTo>
                  <a:pt x="672" y="2496"/>
                  <a:pt x="664" y="2512"/>
                  <a:pt x="688" y="2504"/>
                </a:cubicBezTo>
                <a:cubicBezTo>
                  <a:pt x="712" y="2496"/>
                  <a:pt x="808" y="2440"/>
                  <a:pt x="832" y="2408"/>
                </a:cubicBezTo>
                <a:cubicBezTo>
                  <a:pt x="856" y="2376"/>
                  <a:pt x="816" y="2328"/>
                  <a:pt x="832" y="2312"/>
                </a:cubicBezTo>
                <a:cubicBezTo>
                  <a:pt x="848" y="2296"/>
                  <a:pt x="896" y="2320"/>
                  <a:pt x="928" y="2312"/>
                </a:cubicBezTo>
                <a:cubicBezTo>
                  <a:pt x="960" y="2304"/>
                  <a:pt x="992" y="2296"/>
                  <a:pt x="1024" y="2264"/>
                </a:cubicBezTo>
                <a:cubicBezTo>
                  <a:pt x="1056" y="2232"/>
                  <a:pt x="1104" y="2160"/>
                  <a:pt x="1120" y="2120"/>
                </a:cubicBezTo>
                <a:cubicBezTo>
                  <a:pt x="1136" y="2080"/>
                  <a:pt x="1128" y="2048"/>
                  <a:pt x="1120" y="2024"/>
                </a:cubicBezTo>
                <a:cubicBezTo>
                  <a:pt x="1112" y="2000"/>
                  <a:pt x="1064" y="1992"/>
                  <a:pt x="1072" y="1976"/>
                </a:cubicBezTo>
                <a:cubicBezTo>
                  <a:pt x="1080" y="1960"/>
                  <a:pt x="1152" y="1944"/>
                  <a:pt x="1168" y="1928"/>
                </a:cubicBezTo>
                <a:cubicBezTo>
                  <a:pt x="1184" y="1912"/>
                  <a:pt x="1168" y="1920"/>
                  <a:pt x="1168" y="1880"/>
                </a:cubicBezTo>
                <a:cubicBezTo>
                  <a:pt x="1168" y="1840"/>
                  <a:pt x="1176" y="1728"/>
                  <a:pt x="1168" y="1688"/>
                </a:cubicBezTo>
                <a:cubicBezTo>
                  <a:pt x="1160" y="1648"/>
                  <a:pt x="1136" y="1680"/>
                  <a:pt x="1120" y="1640"/>
                </a:cubicBezTo>
                <a:cubicBezTo>
                  <a:pt x="1104" y="1600"/>
                  <a:pt x="1072" y="1496"/>
                  <a:pt x="1072" y="1448"/>
                </a:cubicBezTo>
                <a:cubicBezTo>
                  <a:pt x="1072" y="1400"/>
                  <a:pt x="1128" y="1392"/>
                  <a:pt x="1120" y="1352"/>
                </a:cubicBezTo>
                <a:cubicBezTo>
                  <a:pt x="1112" y="1312"/>
                  <a:pt x="1064" y="1256"/>
                  <a:pt x="1024" y="1208"/>
                </a:cubicBezTo>
                <a:cubicBezTo>
                  <a:pt x="984" y="1160"/>
                  <a:pt x="896" y="1096"/>
                  <a:pt x="880" y="1064"/>
                </a:cubicBezTo>
                <a:cubicBezTo>
                  <a:pt x="864" y="1032"/>
                  <a:pt x="944" y="1048"/>
                  <a:pt x="928" y="1016"/>
                </a:cubicBezTo>
                <a:cubicBezTo>
                  <a:pt x="912" y="984"/>
                  <a:pt x="848" y="920"/>
                  <a:pt x="784" y="872"/>
                </a:cubicBezTo>
                <a:cubicBezTo>
                  <a:pt x="720" y="824"/>
                  <a:pt x="608" y="784"/>
                  <a:pt x="544" y="728"/>
                </a:cubicBezTo>
                <a:cubicBezTo>
                  <a:pt x="480" y="672"/>
                  <a:pt x="424" y="584"/>
                  <a:pt x="400" y="536"/>
                </a:cubicBezTo>
                <a:cubicBezTo>
                  <a:pt x="376" y="488"/>
                  <a:pt x="416" y="472"/>
                  <a:pt x="400" y="440"/>
                </a:cubicBezTo>
                <a:cubicBezTo>
                  <a:pt x="384" y="408"/>
                  <a:pt x="336" y="360"/>
                  <a:pt x="304" y="344"/>
                </a:cubicBezTo>
                <a:cubicBezTo>
                  <a:pt x="272" y="328"/>
                  <a:pt x="232" y="360"/>
                  <a:pt x="208" y="344"/>
                </a:cubicBezTo>
                <a:cubicBezTo>
                  <a:pt x="184" y="328"/>
                  <a:pt x="160" y="280"/>
                  <a:pt x="160" y="248"/>
                </a:cubicBezTo>
                <a:cubicBezTo>
                  <a:pt x="160" y="216"/>
                  <a:pt x="200" y="176"/>
                  <a:pt x="208" y="152"/>
                </a:cubicBezTo>
                <a:cubicBezTo>
                  <a:pt x="216" y="128"/>
                  <a:pt x="200" y="120"/>
                  <a:pt x="208" y="104"/>
                </a:cubicBezTo>
                <a:cubicBezTo>
                  <a:pt x="216" y="88"/>
                  <a:pt x="256" y="72"/>
                  <a:pt x="256" y="56"/>
                </a:cubicBez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960624" y="1066800"/>
            <a:ext cx="2528292" cy="596053"/>
            <a:chOff x="1152" y="480"/>
            <a:chExt cx="1696" cy="384"/>
          </a:xfrm>
        </p:grpSpPr>
        <p:sp>
          <p:nvSpPr>
            <p:cNvPr id="137234" name="AutoShape 18"/>
            <p:cNvSpPr>
              <a:spLocks noChangeArrowheads="1"/>
            </p:cNvSpPr>
            <p:nvPr/>
          </p:nvSpPr>
          <p:spPr bwMode="auto">
            <a:xfrm>
              <a:off x="1152" y="480"/>
              <a:ext cx="1632" cy="384"/>
            </a:xfrm>
            <a:prstGeom prst="leftArrow">
              <a:avLst>
                <a:gd name="adj1" fmla="val 50000"/>
                <a:gd name="adj2" fmla="val 10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235" name="Text Box 19"/>
            <p:cNvSpPr txBox="1">
              <a:spLocks noChangeArrowheads="1"/>
            </p:cNvSpPr>
            <p:nvPr/>
          </p:nvSpPr>
          <p:spPr bwMode="auto">
            <a:xfrm>
              <a:off x="1360" y="544"/>
              <a:ext cx="1488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bộ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83309" y="2860423"/>
            <a:ext cx="2469975" cy="1792756"/>
            <a:chOff x="0" y="1776"/>
            <a:chExt cx="1200" cy="1176"/>
          </a:xfrm>
        </p:grpSpPr>
        <p:sp>
          <p:nvSpPr>
            <p:cNvPr id="137242" name="AutoShape 26"/>
            <p:cNvSpPr>
              <a:spLocks noChangeArrowheads="1"/>
            </p:cNvSpPr>
            <p:nvPr/>
          </p:nvSpPr>
          <p:spPr bwMode="auto">
            <a:xfrm rot="5400000">
              <a:off x="-12" y="1788"/>
              <a:ext cx="1176" cy="1152"/>
            </a:xfrm>
            <a:prstGeom prst="flowChartPunchedCard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243" name="Text Box 27"/>
            <p:cNvSpPr txBox="1">
              <a:spLocks noChangeArrowheads="1"/>
            </p:cNvSpPr>
            <p:nvPr/>
          </p:nvSpPr>
          <p:spPr bwMode="auto">
            <a:xfrm>
              <a:off x="0" y="1776"/>
              <a:ext cx="1200" cy="10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 GIẢI</a:t>
              </a:r>
            </a:p>
            <a:p>
              <a:pPr algn="ctr">
                <a:spcBef>
                  <a:spcPct val="50000"/>
                </a:spcBef>
              </a:pP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(m)</a:t>
              </a:r>
            </a:p>
            <a:p>
              <a:pPr algn="ctr">
                <a:spcBef>
                  <a:spcPct val="50000"/>
                </a:spcBef>
              </a:pPr>
              <a:endParaRPr 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0       50       200      500     1500 </a:t>
              </a:r>
              <a:r>
                <a:rPr lang="en-US" sz="7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1500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          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Dãy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núi</a:t>
              </a:r>
              <a:endParaRPr 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1.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Gâm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2.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3.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4.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Đông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Triều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44" y="2053"/>
              <a:ext cx="990" cy="64"/>
              <a:chOff x="2208" y="2448"/>
              <a:chExt cx="2144" cy="134"/>
            </a:xfrm>
          </p:grpSpPr>
          <p:sp>
            <p:nvSpPr>
              <p:cNvPr id="137245" name="Rectangle 29"/>
              <p:cNvSpPr>
                <a:spLocks noChangeArrowheads="1"/>
              </p:cNvSpPr>
              <p:nvPr/>
            </p:nvSpPr>
            <p:spPr bwMode="auto">
              <a:xfrm>
                <a:off x="3924" y="2448"/>
                <a:ext cx="428" cy="134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46" name="Rectangle 30"/>
              <p:cNvSpPr>
                <a:spLocks noChangeArrowheads="1"/>
              </p:cNvSpPr>
              <p:nvPr/>
            </p:nvSpPr>
            <p:spPr bwMode="auto">
              <a:xfrm>
                <a:off x="3494" y="2448"/>
                <a:ext cx="430" cy="134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47" name="Rectangle 31"/>
              <p:cNvSpPr>
                <a:spLocks noChangeArrowheads="1"/>
              </p:cNvSpPr>
              <p:nvPr/>
            </p:nvSpPr>
            <p:spPr bwMode="auto">
              <a:xfrm>
                <a:off x="3066" y="2448"/>
                <a:ext cx="428" cy="13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48" name="Rectangle 32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426" cy="134"/>
              </a:xfrm>
              <a:prstGeom prst="rect">
                <a:avLst/>
              </a:prstGeom>
              <a:solidFill>
                <a:srgbClr val="00CC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49" name="Rectangle 33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432" cy="134"/>
              </a:xfrm>
              <a:prstGeom prst="rect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0" name="Line 34"/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214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1" name="Line 35"/>
              <p:cNvSpPr>
                <a:spLocks noChangeShapeType="1"/>
              </p:cNvSpPr>
              <p:nvPr/>
            </p:nvSpPr>
            <p:spPr bwMode="auto">
              <a:xfrm>
                <a:off x="2208" y="2582"/>
                <a:ext cx="214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2" name="Line 36"/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0" cy="13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3" name="Line 37"/>
              <p:cNvSpPr>
                <a:spLocks noChangeShapeType="1"/>
              </p:cNvSpPr>
              <p:nvPr/>
            </p:nvSpPr>
            <p:spPr bwMode="auto">
              <a:xfrm>
                <a:off x="2640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4" name="Line 38"/>
              <p:cNvSpPr>
                <a:spLocks noChangeShapeType="1"/>
              </p:cNvSpPr>
              <p:nvPr/>
            </p:nvSpPr>
            <p:spPr bwMode="auto">
              <a:xfrm>
                <a:off x="3066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5" name="Line 39"/>
              <p:cNvSpPr>
                <a:spLocks noChangeShapeType="1"/>
              </p:cNvSpPr>
              <p:nvPr/>
            </p:nvSpPr>
            <p:spPr bwMode="auto">
              <a:xfrm>
                <a:off x="3494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6" name="Line 40"/>
              <p:cNvSpPr>
                <a:spLocks noChangeShapeType="1"/>
              </p:cNvSpPr>
              <p:nvPr/>
            </p:nvSpPr>
            <p:spPr bwMode="auto">
              <a:xfrm>
                <a:off x="3924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7" name="Line 41"/>
              <p:cNvSpPr>
                <a:spLocks noChangeShapeType="1"/>
              </p:cNvSpPr>
              <p:nvPr/>
            </p:nvSpPr>
            <p:spPr bwMode="auto">
              <a:xfrm>
                <a:off x="4352" y="2448"/>
                <a:ext cx="0" cy="13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7258" name="Arc 42"/>
            <p:cNvSpPr>
              <a:spLocks/>
            </p:cNvSpPr>
            <p:nvPr/>
          </p:nvSpPr>
          <p:spPr bwMode="auto">
            <a:xfrm rot="-3003817">
              <a:off x="344" y="2248"/>
              <a:ext cx="139" cy="1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oogle Shape;1779;p64">
            <a:extLst>
              <a:ext uri="{FF2B5EF4-FFF2-40B4-BE49-F238E27FC236}">
                <a16:creationId xmlns:a16="http://schemas.microsoft.com/office/drawing/2014/main" id="{DC61119C-44AE-4FCE-BC84-BE5F02FE8EE5}"/>
              </a:ext>
            </a:extLst>
          </p:cNvPr>
          <p:cNvGrpSpPr/>
          <p:nvPr/>
        </p:nvGrpSpPr>
        <p:grpSpPr>
          <a:xfrm flipH="1">
            <a:off x="8092483" y="2633128"/>
            <a:ext cx="2331464" cy="3297511"/>
            <a:chOff x="945920" y="3288978"/>
            <a:chExt cx="948663" cy="1445934"/>
          </a:xfrm>
        </p:grpSpPr>
        <p:sp>
          <p:nvSpPr>
            <p:cNvPr id="36" name="Google Shape;1780;p64">
              <a:extLst>
                <a:ext uri="{FF2B5EF4-FFF2-40B4-BE49-F238E27FC236}">
                  <a16:creationId xmlns:a16="http://schemas.microsoft.com/office/drawing/2014/main" id="{5BACD973-AFA2-4FC3-9CFC-AF680BD04447}"/>
                </a:ext>
              </a:extLst>
            </p:cNvPr>
            <p:cNvSpPr/>
            <p:nvPr/>
          </p:nvSpPr>
          <p:spPr>
            <a:xfrm>
              <a:off x="1178456" y="4163476"/>
              <a:ext cx="66932" cy="116337"/>
            </a:xfrm>
            <a:custGeom>
              <a:avLst/>
              <a:gdLst/>
              <a:ahLst/>
              <a:cxnLst/>
              <a:rect l="l" t="t" r="r" b="b"/>
              <a:pathLst>
                <a:path w="2906" h="5051" extrusionOk="0">
                  <a:moveTo>
                    <a:pt x="405" y="0"/>
                  </a:moveTo>
                  <a:cubicBezTo>
                    <a:pt x="209" y="0"/>
                    <a:pt x="1" y="3636"/>
                    <a:pt x="245" y="4149"/>
                  </a:cubicBezTo>
                  <a:cubicBezTo>
                    <a:pt x="458" y="4555"/>
                    <a:pt x="1415" y="5050"/>
                    <a:pt x="1992" y="5050"/>
                  </a:cubicBezTo>
                  <a:cubicBezTo>
                    <a:pt x="2165" y="5050"/>
                    <a:pt x="2304" y="5006"/>
                    <a:pt x="2379" y="4902"/>
                  </a:cubicBezTo>
                  <a:cubicBezTo>
                    <a:pt x="2680" y="4450"/>
                    <a:pt x="2906" y="535"/>
                    <a:pt x="2906" y="535"/>
                  </a:cubicBezTo>
                  <a:lnTo>
                    <a:pt x="2906" y="535"/>
                  </a:lnTo>
                  <a:cubicBezTo>
                    <a:pt x="2906" y="535"/>
                    <a:pt x="2498" y="725"/>
                    <a:pt x="1961" y="725"/>
                  </a:cubicBezTo>
                  <a:cubicBezTo>
                    <a:pt x="1484" y="725"/>
                    <a:pt x="905" y="575"/>
                    <a:pt x="421" y="8"/>
                  </a:cubicBezTo>
                  <a:cubicBezTo>
                    <a:pt x="416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rgbClr val="FCA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1781;p64">
              <a:extLst>
                <a:ext uri="{FF2B5EF4-FFF2-40B4-BE49-F238E27FC236}">
                  <a16:creationId xmlns:a16="http://schemas.microsoft.com/office/drawing/2014/main" id="{D973C113-17C9-47D8-8CA0-B5CD9B9B0D51}"/>
                </a:ext>
              </a:extLst>
            </p:cNvPr>
            <p:cNvSpPr/>
            <p:nvPr/>
          </p:nvSpPr>
          <p:spPr>
            <a:xfrm>
              <a:off x="1239008" y="4130125"/>
              <a:ext cx="60737" cy="189627"/>
            </a:xfrm>
            <a:custGeom>
              <a:avLst/>
              <a:gdLst/>
              <a:ahLst/>
              <a:cxnLst/>
              <a:rect l="l" t="t" r="r" b="b"/>
              <a:pathLst>
                <a:path w="2637" h="8233" extrusionOk="0">
                  <a:moveTo>
                    <a:pt x="1105" y="0"/>
                  </a:moveTo>
                  <a:cubicBezTo>
                    <a:pt x="954" y="1104"/>
                    <a:pt x="1" y="7304"/>
                    <a:pt x="151" y="8233"/>
                  </a:cubicBezTo>
                  <a:cubicBezTo>
                    <a:pt x="1230" y="6049"/>
                    <a:pt x="2360" y="3865"/>
                    <a:pt x="2636" y="3363"/>
                  </a:cubicBezTo>
                  <a:cubicBezTo>
                    <a:pt x="1657" y="2560"/>
                    <a:pt x="1205" y="1355"/>
                    <a:pt x="1105" y="0"/>
                  </a:cubicBezTo>
                  <a:close/>
                </a:path>
              </a:pathLst>
            </a:custGeom>
            <a:solidFill>
              <a:srgbClr val="D35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1782;p64">
              <a:extLst>
                <a:ext uri="{FF2B5EF4-FFF2-40B4-BE49-F238E27FC236}">
                  <a16:creationId xmlns:a16="http://schemas.microsoft.com/office/drawing/2014/main" id="{C4914950-D628-4C2C-A28B-BFF833A115C9}"/>
                </a:ext>
              </a:extLst>
            </p:cNvPr>
            <p:cNvSpPr/>
            <p:nvPr/>
          </p:nvSpPr>
          <p:spPr>
            <a:xfrm>
              <a:off x="1198540" y="3896299"/>
              <a:ext cx="211600" cy="164475"/>
            </a:xfrm>
            <a:custGeom>
              <a:avLst/>
              <a:gdLst/>
              <a:ahLst/>
              <a:cxnLst/>
              <a:rect l="l" t="t" r="r" b="b"/>
              <a:pathLst>
                <a:path w="9187" h="7141" extrusionOk="0">
                  <a:moveTo>
                    <a:pt x="8022" y="0"/>
                  </a:moveTo>
                  <a:cubicBezTo>
                    <a:pt x="6376" y="0"/>
                    <a:pt x="3437" y="206"/>
                    <a:pt x="1984" y="1568"/>
                  </a:cubicBezTo>
                  <a:cubicBezTo>
                    <a:pt x="1205" y="2271"/>
                    <a:pt x="603" y="4229"/>
                    <a:pt x="126" y="6463"/>
                  </a:cubicBezTo>
                  <a:cubicBezTo>
                    <a:pt x="76" y="6638"/>
                    <a:pt x="51" y="6839"/>
                    <a:pt x="1" y="7040"/>
                  </a:cubicBezTo>
                  <a:cubicBezTo>
                    <a:pt x="339" y="7016"/>
                    <a:pt x="677" y="7005"/>
                    <a:pt x="1014" y="7005"/>
                  </a:cubicBezTo>
                  <a:cubicBezTo>
                    <a:pt x="1728" y="7005"/>
                    <a:pt x="2439" y="7055"/>
                    <a:pt x="3138" y="7140"/>
                  </a:cubicBezTo>
                  <a:cubicBezTo>
                    <a:pt x="3565" y="5358"/>
                    <a:pt x="4343" y="3677"/>
                    <a:pt x="5121" y="2698"/>
                  </a:cubicBezTo>
                  <a:cubicBezTo>
                    <a:pt x="5648" y="2095"/>
                    <a:pt x="6301" y="1593"/>
                    <a:pt x="7003" y="1217"/>
                  </a:cubicBezTo>
                  <a:cubicBezTo>
                    <a:pt x="7430" y="991"/>
                    <a:pt x="7882" y="815"/>
                    <a:pt x="8334" y="665"/>
                  </a:cubicBezTo>
                  <a:cubicBezTo>
                    <a:pt x="8610" y="564"/>
                    <a:pt x="8911" y="464"/>
                    <a:pt x="9187" y="414"/>
                  </a:cubicBezTo>
                  <a:lnTo>
                    <a:pt x="9187" y="37"/>
                  </a:lnTo>
                  <a:cubicBezTo>
                    <a:pt x="9090" y="30"/>
                    <a:pt x="8650" y="0"/>
                    <a:pt x="8022" y="0"/>
                  </a:cubicBezTo>
                  <a:close/>
                </a:path>
              </a:pathLst>
            </a:custGeom>
            <a:solidFill>
              <a:srgbClr val="ED4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1783;p64">
              <a:extLst>
                <a:ext uri="{FF2B5EF4-FFF2-40B4-BE49-F238E27FC236}">
                  <a16:creationId xmlns:a16="http://schemas.microsoft.com/office/drawing/2014/main" id="{D7318E6F-82DD-47CB-B988-49954A0696E2}"/>
                </a:ext>
              </a:extLst>
            </p:cNvPr>
            <p:cNvSpPr/>
            <p:nvPr/>
          </p:nvSpPr>
          <p:spPr>
            <a:xfrm>
              <a:off x="1175416" y="4057618"/>
              <a:ext cx="95999" cy="263285"/>
            </a:xfrm>
            <a:custGeom>
              <a:avLst/>
              <a:gdLst/>
              <a:ahLst/>
              <a:cxnLst/>
              <a:rect l="l" t="t" r="r" b="b"/>
              <a:pathLst>
                <a:path w="4168" h="11431" extrusionOk="0">
                  <a:moveTo>
                    <a:pt x="514" y="4596"/>
                  </a:moveTo>
                  <a:cubicBezTo>
                    <a:pt x="519" y="4596"/>
                    <a:pt x="523" y="4599"/>
                    <a:pt x="528" y="4604"/>
                  </a:cubicBezTo>
                  <a:cubicBezTo>
                    <a:pt x="1034" y="5182"/>
                    <a:pt x="1632" y="5332"/>
                    <a:pt x="2118" y="5332"/>
                  </a:cubicBezTo>
                  <a:cubicBezTo>
                    <a:pt x="2644" y="5332"/>
                    <a:pt x="3038" y="5156"/>
                    <a:pt x="3038" y="5156"/>
                  </a:cubicBezTo>
                  <a:lnTo>
                    <a:pt x="3038" y="5156"/>
                  </a:lnTo>
                  <a:cubicBezTo>
                    <a:pt x="3038" y="5156"/>
                    <a:pt x="2812" y="9071"/>
                    <a:pt x="2511" y="9523"/>
                  </a:cubicBezTo>
                  <a:cubicBezTo>
                    <a:pt x="2443" y="9619"/>
                    <a:pt x="2311" y="9661"/>
                    <a:pt x="2145" y="9661"/>
                  </a:cubicBezTo>
                  <a:cubicBezTo>
                    <a:pt x="1573" y="9661"/>
                    <a:pt x="591" y="9173"/>
                    <a:pt x="377" y="8745"/>
                  </a:cubicBezTo>
                  <a:cubicBezTo>
                    <a:pt x="108" y="8232"/>
                    <a:pt x="340" y="4596"/>
                    <a:pt x="514" y="4596"/>
                  </a:cubicBezTo>
                  <a:close/>
                  <a:moveTo>
                    <a:pt x="2018" y="1"/>
                  </a:moveTo>
                  <a:cubicBezTo>
                    <a:pt x="1681" y="1"/>
                    <a:pt x="1343" y="12"/>
                    <a:pt x="1005" y="36"/>
                  </a:cubicBezTo>
                  <a:cubicBezTo>
                    <a:pt x="302" y="3675"/>
                    <a:pt x="1" y="7867"/>
                    <a:pt x="126" y="8770"/>
                  </a:cubicBezTo>
                  <a:cubicBezTo>
                    <a:pt x="302" y="10176"/>
                    <a:pt x="2511" y="11255"/>
                    <a:pt x="2862" y="11431"/>
                  </a:cubicBezTo>
                  <a:cubicBezTo>
                    <a:pt x="2887" y="11406"/>
                    <a:pt x="2887" y="11381"/>
                    <a:pt x="2912" y="11381"/>
                  </a:cubicBezTo>
                  <a:cubicBezTo>
                    <a:pt x="2762" y="10427"/>
                    <a:pt x="3715" y="4227"/>
                    <a:pt x="3866" y="3148"/>
                  </a:cubicBezTo>
                  <a:cubicBezTo>
                    <a:pt x="3816" y="2119"/>
                    <a:pt x="3916" y="1115"/>
                    <a:pt x="4167" y="136"/>
                  </a:cubicBezTo>
                  <a:cubicBezTo>
                    <a:pt x="3451" y="51"/>
                    <a:pt x="2735" y="1"/>
                    <a:pt x="2018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1784;p64">
              <a:extLst>
                <a:ext uri="{FF2B5EF4-FFF2-40B4-BE49-F238E27FC236}">
                  <a16:creationId xmlns:a16="http://schemas.microsoft.com/office/drawing/2014/main" id="{83B18E6F-3831-4838-A8E1-C20503C21BF4}"/>
                </a:ext>
              </a:extLst>
            </p:cNvPr>
            <p:cNvSpPr/>
            <p:nvPr/>
          </p:nvSpPr>
          <p:spPr>
            <a:xfrm>
              <a:off x="1192183" y="4188512"/>
              <a:ext cx="613954" cy="322110"/>
            </a:xfrm>
            <a:custGeom>
              <a:avLst/>
              <a:gdLst/>
              <a:ahLst/>
              <a:cxnLst/>
              <a:rect l="l" t="t" r="r" b="b"/>
              <a:pathLst>
                <a:path w="26656" h="13985" extrusionOk="0">
                  <a:moveTo>
                    <a:pt x="21008" y="0"/>
                  </a:moveTo>
                  <a:cubicBezTo>
                    <a:pt x="20043" y="590"/>
                    <a:pt x="18991" y="765"/>
                    <a:pt x="17849" y="765"/>
                  </a:cubicBezTo>
                  <a:cubicBezTo>
                    <a:pt x="16855" y="765"/>
                    <a:pt x="15792" y="632"/>
                    <a:pt x="14658" y="527"/>
                  </a:cubicBezTo>
                  <a:cubicBezTo>
                    <a:pt x="14257" y="477"/>
                    <a:pt x="13956" y="427"/>
                    <a:pt x="13604" y="377"/>
                  </a:cubicBezTo>
                  <a:lnTo>
                    <a:pt x="12550" y="226"/>
                  </a:lnTo>
                  <a:cubicBezTo>
                    <a:pt x="12550" y="226"/>
                    <a:pt x="10856" y="1260"/>
                    <a:pt x="8663" y="1260"/>
                  </a:cubicBezTo>
                  <a:cubicBezTo>
                    <a:pt x="7543" y="1260"/>
                    <a:pt x="6292" y="990"/>
                    <a:pt x="5071" y="176"/>
                  </a:cubicBezTo>
                  <a:cubicBezTo>
                    <a:pt x="5067" y="174"/>
                    <a:pt x="5064" y="173"/>
                    <a:pt x="5061" y="173"/>
                  </a:cubicBezTo>
                  <a:cubicBezTo>
                    <a:pt x="4961" y="173"/>
                    <a:pt x="4762" y="833"/>
                    <a:pt x="4680" y="833"/>
                  </a:cubicBezTo>
                  <a:cubicBezTo>
                    <a:pt x="4676" y="833"/>
                    <a:pt x="4672" y="832"/>
                    <a:pt x="4669" y="828"/>
                  </a:cubicBezTo>
                  <a:cubicBezTo>
                    <a:pt x="4393" y="1330"/>
                    <a:pt x="3238" y="3514"/>
                    <a:pt x="2184" y="5698"/>
                  </a:cubicBezTo>
                  <a:cubicBezTo>
                    <a:pt x="2184" y="5723"/>
                    <a:pt x="2184" y="5748"/>
                    <a:pt x="2209" y="5773"/>
                  </a:cubicBezTo>
                  <a:lnTo>
                    <a:pt x="2134" y="5748"/>
                  </a:lnTo>
                  <a:cubicBezTo>
                    <a:pt x="1030" y="8032"/>
                    <a:pt x="1" y="10265"/>
                    <a:pt x="176" y="10516"/>
                  </a:cubicBezTo>
                  <a:cubicBezTo>
                    <a:pt x="528" y="11044"/>
                    <a:pt x="2059" y="11395"/>
                    <a:pt x="4594" y="12198"/>
                  </a:cubicBezTo>
                  <a:cubicBezTo>
                    <a:pt x="5522" y="12474"/>
                    <a:pt x="6426" y="12851"/>
                    <a:pt x="7480" y="13202"/>
                  </a:cubicBezTo>
                  <a:cubicBezTo>
                    <a:pt x="9011" y="13704"/>
                    <a:pt x="10617" y="13955"/>
                    <a:pt x="12224" y="13980"/>
                  </a:cubicBezTo>
                  <a:cubicBezTo>
                    <a:pt x="12343" y="13983"/>
                    <a:pt x="12461" y="13985"/>
                    <a:pt x="12580" y="13985"/>
                  </a:cubicBezTo>
                  <a:cubicBezTo>
                    <a:pt x="13365" y="13985"/>
                    <a:pt x="14150" y="13917"/>
                    <a:pt x="14934" y="13829"/>
                  </a:cubicBezTo>
                  <a:lnTo>
                    <a:pt x="15160" y="13804"/>
                  </a:lnTo>
                  <a:cubicBezTo>
                    <a:pt x="17294" y="13503"/>
                    <a:pt x="18649" y="13001"/>
                    <a:pt x="19653" y="12424"/>
                  </a:cubicBezTo>
                  <a:cubicBezTo>
                    <a:pt x="21234" y="11546"/>
                    <a:pt x="21962" y="10542"/>
                    <a:pt x="23368" y="10065"/>
                  </a:cubicBezTo>
                  <a:cubicBezTo>
                    <a:pt x="25702" y="9262"/>
                    <a:pt x="26656" y="6250"/>
                    <a:pt x="26656" y="6250"/>
                  </a:cubicBezTo>
                  <a:lnTo>
                    <a:pt x="21033" y="25"/>
                  </a:lnTo>
                  <a:lnTo>
                    <a:pt x="21008" y="0"/>
                  </a:ln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1785;p64">
              <a:extLst>
                <a:ext uri="{FF2B5EF4-FFF2-40B4-BE49-F238E27FC236}">
                  <a16:creationId xmlns:a16="http://schemas.microsoft.com/office/drawing/2014/main" id="{41369357-6F3D-46C3-9C22-D557F77B3B52}"/>
                </a:ext>
              </a:extLst>
            </p:cNvPr>
            <p:cNvSpPr/>
            <p:nvPr/>
          </p:nvSpPr>
          <p:spPr>
            <a:xfrm>
              <a:off x="1667009" y="3597705"/>
              <a:ext cx="114472" cy="139853"/>
            </a:xfrm>
            <a:custGeom>
              <a:avLst/>
              <a:gdLst/>
              <a:ahLst/>
              <a:cxnLst/>
              <a:rect l="l" t="t" r="r" b="b"/>
              <a:pathLst>
                <a:path w="4970" h="6072" extrusionOk="0">
                  <a:moveTo>
                    <a:pt x="1556" y="0"/>
                  </a:moveTo>
                  <a:cubicBezTo>
                    <a:pt x="1004" y="0"/>
                    <a:pt x="452" y="151"/>
                    <a:pt x="0" y="452"/>
                  </a:cubicBezTo>
                  <a:cubicBezTo>
                    <a:pt x="51" y="1280"/>
                    <a:pt x="126" y="2259"/>
                    <a:pt x="226" y="3238"/>
                  </a:cubicBezTo>
                  <a:cubicBezTo>
                    <a:pt x="302" y="4066"/>
                    <a:pt x="251" y="4894"/>
                    <a:pt x="101" y="5698"/>
                  </a:cubicBezTo>
                  <a:cubicBezTo>
                    <a:pt x="572" y="5953"/>
                    <a:pt x="1071" y="6072"/>
                    <a:pt x="1559" y="6072"/>
                  </a:cubicBezTo>
                  <a:cubicBezTo>
                    <a:pt x="2894" y="6072"/>
                    <a:pt x="4144" y="5186"/>
                    <a:pt x="4493" y="3790"/>
                  </a:cubicBezTo>
                  <a:cubicBezTo>
                    <a:pt x="4970" y="1857"/>
                    <a:pt x="3514" y="0"/>
                    <a:pt x="1556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1786;p64">
              <a:extLst>
                <a:ext uri="{FF2B5EF4-FFF2-40B4-BE49-F238E27FC236}">
                  <a16:creationId xmlns:a16="http://schemas.microsoft.com/office/drawing/2014/main" id="{6BAB2FFD-BD11-43A3-9428-921A54C8FC19}"/>
                </a:ext>
              </a:extLst>
            </p:cNvPr>
            <p:cNvSpPr/>
            <p:nvPr/>
          </p:nvSpPr>
          <p:spPr>
            <a:xfrm>
              <a:off x="1462723" y="3923730"/>
              <a:ext cx="271737" cy="296451"/>
            </a:xfrm>
            <a:custGeom>
              <a:avLst/>
              <a:gdLst/>
              <a:ahLst/>
              <a:cxnLst/>
              <a:rect l="l" t="t" r="r" b="b"/>
              <a:pathLst>
                <a:path w="11798" h="12871" extrusionOk="0">
                  <a:moveTo>
                    <a:pt x="7280" y="1"/>
                  </a:moveTo>
                  <a:cubicBezTo>
                    <a:pt x="7807" y="1984"/>
                    <a:pt x="8133" y="6577"/>
                    <a:pt x="8158" y="6903"/>
                  </a:cubicBezTo>
                  <a:cubicBezTo>
                    <a:pt x="6329" y="8408"/>
                    <a:pt x="4051" y="9230"/>
                    <a:pt x="1699" y="9230"/>
                  </a:cubicBezTo>
                  <a:cubicBezTo>
                    <a:pt x="1502" y="9230"/>
                    <a:pt x="1304" y="9224"/>
                    <a:pt x="1105" y="9212"/>
                  </a:cubicBezTo>
                  <a:lnTo>
                    <a:pt x="1105" y="9262"/>
                  </a:lnTo>
                  <a:cubicBezTo>
                    <a:pt x="1105" y="9262"/>
                    <a:pt x="1557" y="11120"/>
                    <a:pt x="1" y="12324"/>
                  </a:cubicBezTo>
                  <a:lnTo>
                    <a:pt x="1" y="12375"/>
                  </a:lnTo>
                  <a:cubicBezTo>
                    <a:pt x="402" y="12475"/>
                    <a:pt x="829" y="12575"/>
                    <a:pt x="1281" y="12651"/>
                  </a:cubicBezTo>
                  <a:cubicBezTo>
                    <a:pt x="1632" y="12726"/>
                    <a:pt x="2009" y="12776"/>
                    <a:pt x="2410" y="12801"/>
                  </a:cubicBezTo>
                  <a:cubicBezTo>
                    <a:pt x="2860" y="12848"/>
                    <a:pt x="3315" y="12871"/>
                    <a:pt x="3770" y="12871"/>
                  </a:cubicBezTo>
                  <a:cubicBezTo>
                    <a:pt x="5781" y="12871"/>
                    <a:pt x="7789" y="12417"/>
                    <a:pt x="9262" y="11496"/>
                  </a:cubicBezTo>
                  <a:cubicBezTo>
                    <a:pt x="10818" y="10567"/>
                    <a:pt x="11797" y="9137"/>
                    <a:pt x="11571" y="7204"/>
                  </a:cubicBezTo>
                  <a:cubicBezTo>
                    <a:pt x="11396" y="5849"/>
                    <a:pt x="10919" y="4569"/>
                    <a:pt x="10216" y="3414"/>
                  </a:cubicBezTo>
                  <a:cubicBezTo>
                    <a:pt x="9438" y="2109"/>
                    <a:pt x="8434" y="955"/>
                    <a:pt x="728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1787;p64">
              <a:extLst>
                <a:ext uri="{FF2B5EF4-FFF2-40B4-BE49-F238E27FC236}">
                  <a16:creationId xmlns:a16="http://schemas.microsoft.com/office/drawing/2014/main" id="{DC5AA06C-AD60-45F8-8AE2-15EC3BD6E52C}"/>
                </a:ext>
              </a:extLst>
            </p:cNvPr>
            <p:cNvSpPr/>
            <p:nvPr/>
          </p:nvSpPr>
          <p:spPr>
            <a:xfrm>
              <a:off x="1136306" y="3497122"/>
              <a:ext cx="540342" cy="369418"/>
            </a:xfrm>
            <a:custGeom>
              <a:avLst/>
              <a:gdLst/>
              <a:ahLst/>
              <a:cxnLst/>
              <a:rect l="l" t="t" r="r" b="b"/>
              <a:pathLst>
                <a:path w="23460" h="16039" extrusionOk="0">
                  <a:moveTo>
                    <a:pt x="8250" y="0"/>
                  </a:moveTo>
                  <a:cubicBezTo>
                    <a:pt x="7948" y="803"/>
                    <a:pt x="7271" y="1606"/>
                    <a:pt x="5890" y="1882"/>
                  </a:cubicBezTo>
                  <a:cubicBezTo>
                    <a:pt x="5790" y="1882"/>
                    <a:pt x="5689" y="1908"/>
                    <a:pt x="5614" y="1908"/>
                  </a:cubicBezTo>
                  <a:cubicBezTo>
                    <a:pt x="5966" y="3388"/>
                    <a:pt x="5664" y="5898"/>
                    <a:pt x="3732" y="6475"/>
                  </a:cubicBezTo>
                  <a:cubicBezTo>
                    <a:pt x="3396" y="6404"/>
                    <a:pt x="3087" y="6371"/>
                    <a:pt x="2803" y="6371"/>
                  </a:cubicBezTo>
                  <a:cubicBezTo>
                    <a:pt x="788" y="6371"/>
                    <a:pt x="17" y="8026"/>
                    <a:pt x="17" y="9412"/>
                  </a:cubicBezTo>
                  <a:cubicBezTo>
                    <a:pt x="0" y="11228"/>
                    <a:pt x="1492" y="12448"/>
                    <a:pt x="3048" y="12448"/>
                  </a:cubicBezTo>
                  <a:cubicBezTo>
                    <a:pt x="3771" y="12448"/>
                    <a:pt x="4507" y="12185"/>
                    <a:pt x="5112" y="11596"/>
                  </a:cubicBezTo>
                  <a:lnTo>
                    <a:pt x="5188" y="11571"/>
                  </a:lnTo>
                  <a:cubicBezTo>
                    <a:pt x="6292" y="13578"/>
                    <a:pt x="8300" y="15486"/>
                    <a:pt x="11814" y="15938"/>
                  </a:cubicBezTo>
                  <a:cubicBezTo>
                    <a:pt x="12366" y="15988"/>
                    <a:pt x="12893" y="16038"/>
                    <a:pt x="13445" y="16038"/>
                  </a:cubicBezTo>
                  <a:cubicBezTo>
                    <a:pt x="14600" y="16038"/>
                    <a:pt x="15729" y="15938"/>
                    <a:pt x="16858" y="15712"/>
                  </a:cubicBezTo>
                  <a:cubicBezTo>
                    <a:pt x="21477" y="14833"/>
                    <a:pt x="22882" y="12173"/>
                    <a:pt x="23284" y="10065"/>
                  </a:cubicBezTo>
                  <a:cubicBezTo>
                    <a:pt x="23434" y="9261"/>
                    <a:pt x="23459" y="8433"/>
                    <a:pt x="23384" y="7605"/>
                  </a:cubicBezTo>
                  <a:cubicBezTo>
                    <a:pt x="23309" y="6626"/>
                    <a:pt x="23234" y="5647"/>
                    <a:pt x="23158" y="4819"/>
                  </a:cubicBezTo>
                  <a:cubicBezTo>
                    <a:pt x="23083" y="3539"/>
                    <a:pt x="23008" y="2560"/>
                    <a:pt x="23008" y="2209"/>
                  </a:cubicBezTo>
                  <a:cubicBezTo>
                    <a:pt x="22848" y="2234"/>
                    <a:pt x="22689" y="2247"/>
                    <a:pt x="22531" y="2247"/>
                  </a:cubicBezTo>
                  <a:cubicBezTo>
                    <a:pt x="22066" y="2247"/>
                    <a:pt x="21612" y="2139"/>
                    <a:pt x="21201" y="1933"/>
                  </a:cubicBezTo>
                  <a:cubicBezTo>
                    <a:pt x="21000" y="2284"/>
                    <a:pt x="20598" y="2535"/>
                    <a:pt x="19845" y="2660"/>
                  </a:cubicBezTo>
                  <a:cubicBezTo>
                    <a:pt x="19610" y="2698"/>
                    <a:pt x="19377" y="2715"/>
                    <a:pt x="19148" y="2715"/>
                  </a:cubicBezTo>
                  <a:cubicBezTo>
                    <a:pt x="17203" y="2715"/>
                    <a:pt x="15517" y="1455"/>
                    <a:pt x="14574" y="176"/>
                  </a:cubicBezTo>
                  <a:cubicBezTo>
                    <a:pt x="13937" y="837"/>
                    <a:pt x="13055" y="1209"/>
                    <a:pt x="12138" y="1209"/>
                  </a:cubicBezTo>
                  <a:cubicBezTo>
                    <a:pt x="12080" y="1209"/>
                    <a:pt x="12022" y="1208"/>
                    <a:pt x="11964" y="1205"/>
                  </a:cubicBezTo>
                  <a:cubicBezTo>
                    <a:pt x="10082" y="1155"/>
                    <a:pt x="8877" y="627"/>
                    <a:pt x="8250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1788;p64">
              <a:extLst>
                <a:ext uri="{FF2B5EF4-FFF2-40B4-BE49-F238E27FC236}">
                  <a16:creationId xmlns:a16="http://schemas.microsoft.com/office/drawing/2014/main" id="{7A2F9CFA-7789-4447-ADFC-1A587FCD8384}"/>
                </a:ext>
              </a:extLst>
            </p:cNvPr>
            <p:cNvSpPr/>
            <p:nvPr/>
          </p:nvSpPr>
          <p:spPr>
            <a:xfrm>
              <a:off x="1367345" y="3903508"/>
              <a:ext cx="283277" cy="243868"/>
            </a:xfrm>
            <a:custGeom>
              <a:avLst/>
              <a:gdLst/>
              <a:ahLst/>
              <a:cxnLst/>
              <a:rect l="l" t="t" r="r" b="b"/>
              <a:pathLst>
                <a:path w="12299" h="10588" extrusionOk="0">
                  <a:moveTo>
                    <a:pt x="10969" y="0"/>
                  </a:moveTo>
                  <a:cubicBezTo>
                    <a:pt x="10542" y="0"/>
                    <a:pt x="10115" y="51"/>
                    <a:pt x="9714" y="101"/>
                  </a:cubicBezTo>
                  <a:cubicBezTo>
                    <a:pt x="7580" y="327"/>
                    <a:pt x="3414" y="879"/>
                    <a:pt x="1381" y="1230"/>
                  </a:cubicBezTo>
                  <a:cubicBezTo>
                    <a:pt x="979" y="1280"/>
                    <a:pt x="578" y="1356"/>
                    <a:pt x="201" y="1481"/>
                  </a:cubicBezTo>
                  <a:cubicBezTo>
                    <a:pt x="1" y="1657"/>
                    <a:pt x="854" y="9312"/>
                    <a:pt x="854" y="9312"/>
                  </a:cubicBezTo>
                  <a:cubicBezTo>
                    <a:pt x="1006" y="10298"/>
                    <a:pt x="1373" y="10588"/>
                    <a:pt x="1763" y="10588"/>
                  </a:cubicBezTo>
                  <a:cubicBezTo>
                    <a:pt x="2254" y="10588"/>
                    <a:pt x="2784" y="10128"/>
                    <a:pt x="2973" y="10014"/>
                  </a:cubicBezTo>
                  <a:lnTo>
                    <a:pt x="2973" y="10014"/>
                  </a:lnTo>
                  <a:cubicBezTo>
                    <a:pt x="2974" y="10020"/>
                    <a:pt x="2981" y="10024"/>
                    <a:pt x="2994" y="10024"/>
                  </a:cubicBezTo>
                  <a:cubicBezTo>
                    <a:pt x="3024" y="10024"/>
                    <a:pt x="3090" y="10000"/>
                    <a:pt x="3213" y="9914"/>
                  </a:cubicBezTo>
                  <a:cubicBezTo>
                    <a:pt x="3291" y="9856"/>
                    <a:pt x="3416" y="9835"/>
                    <a:pt x="3560" y="9835"/>
                  </a:cubicBezTo>
                  <a:cubicBezTo>
                    <a:pt x="3976" y="9835"/>
                    <a:pt x="4543" y="10015"/>
                    <a:pt x="4543" y="10015"/>
                  </a:cubicBezTo>
                  <a:cubicBezTo>
                    <a:pt x="4794" y="10040"/>
                    <a:pt x="5045" y="10065"/>
                    <a:pt x="5271" y="10065"/>
                  </a:cubicBezTo>
                  <a:cubicBezTo>
                    <a:pt x="5495" y="10081"/>
                    <a:pt x="5719" y="10088"/>
                    <a:pt x="5942" y="10088"/>
                  </a:cubicBezTo>
                  <a:cubicBezTo>
                    <a:pt x="8245" y="10088"/>
                    <a:pt x="10491" y="9268"/>
                    <a:pt x="12299" y="7781"/>
                  </a:cubicBezTo>
                  <a:cubicBezTo>
                    <a:pt x="12274" y="7455"/>
                    <a:pt x="11948" y="2862"/>
                    <a:pt x="11421" y="879"/>
                  </a:cubicBezTo>
                  <a:cubicBezTo>
                    <a:pt x="11295" y="352"/>
                    <a:pt x="11144" y="0"/>
                    <a:pt x="10969" y="0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1789;p64">
              <a:extLst>
                <a:ext uri="{FF2B5EF4-FFF2-40B4-BE49-F238E27FC236}">
                  <a16:creationId xmlns:a16="http://schemas.microsoft.com/office/drawing/2014/main" id="{09B5DB31-BE2C-44E6-89C4-7AE3BF49FDC2}"/>
                </a:ext>
              </a:extLst>
            </p:cNvPr>
            <p:cNvSpPr/>
            <p:nvPr/>
          </p:nvSpPr>
          <p:spPr>
            <a:xfrm>
              <a:off x="1536151" y="4474645"/>
              <a:ext cx="108713" cy="91715"/>
            </a:xfrm>
            <a:custGeom>
              <a:avLst/>
              <a:gdLst/>
              <a:ahLst/>
              <a:cxnLst/>
              <a:rect l="l" t="t" r="r" b="b"/>
              <a:pathLst>
                <a:path w="4720" h="3982" extrusionOk="0">
                  <a:moveTo>
                    <a:pt x="4719" y="1"/>
                  </a:moveTo>
                  <a:lnTo>
                    <a:pt x="4719" y="1"/>
                  </a:lnTo>
                  <a:cubicBezTo>
                    <a:pt x="3715" y="578"/>
                    <a:pt x="2360" y="1080"/>
                    <a:pt x="226" y="1381"/>
                  </a:cubicBezTo>
                  <a:lnTo>
                    <a:pt x="0" y="1406"/>
                  </a:lnTo>
                  <a:cubicBezTo>
                    <a:pt x="26" y="2235"/>
                    <a:pt x="51" y="3038"/>
                    <a:pt x="51" y="3791"/>
                  </a:cubicBezTo>
                  <a:lnTo>
                    <a:pt x="101" y="3791"/>
                  </a:lnTo>
                  <a:cubicBezTo>
                    <a:pt x="101" y="3791"/>
                    <a:pt x="947" y="3982"/>
                    <a:pt x="1939" y="3982"/>
                  </a:cubicBezTo>
                  <a:cubicBezTo>
                    <a:pt x="2671" y="3982"/>
                    <a:pt x="3484" y="3877"/>
                    <a:pt x="4092" y="3515"/>
                  </a:cubicBezTo>
                  <a:cubicBezTo>
                    <a:pt x="4343" y="2185"/>
                    <a:pt x="4568" y="930"/>
                    <a:pt x="4719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1790;p64">
              <a:extLst>
                <a:ext uri="{FF2B5EF4-FFF2-40B4-BE49-F238E27FC236}">
                  <a16:creationId xmlns:a16="http://schemas.microsoft.com/office/drawing/2014/main" id="{A2A97165-F846-48EA-831F-2849231DB2A2}"/>
                </a:ext>
              </a:extLst>
            </p:cNvPr>
            <p:cNvSpPr/>
            <p:nvPr/>
          </p:nvSpPr>
          <p:spPr>
            <a:xfrm>
              <a:off x="1539030" y="4690851"/>
              <a:ext cx="91946" cy="39570"/>
            </a:xfrm>
            <a:custGeom>
              <a:avLst/>
              <a:gdLst/>
              <a:ahLst/>
              <a:cxnLst/>
              <a:rect l="l" t="t" r="r" b="b"/>
              <a:pathLst>
                <a:path w="3992" h="1718" extrusionOk="0">
                  <a:moveTo>
                    <a:pt x="2712" y="1"/>
                  </a:moveTo>
                  <a:cubicBezTo>
                    <a:pt x="1842" y="358"/>
                    <a:pt x="555" y="378"/>
                    <a:pt x="121" y="378"/>
                  </a:cubicBezTo>
                  <a:cubicBezTo>
                    <a:pt x="67" y="378"/>
                    <a:pt x="26" y="377"/>
                    <a:pt x="1" y="377"/>
                  </a:cubicBezTo>
                  <a:cubicBezTo>
                    <a:pt x="26" y="628"/>
                    <a:pt x="51" y="904"/>
                    <a:pt x="101" y="1155"/>
                  </a:cubicBezTo>
                  <a:cubicBezTo>
                    <a:pt x="192" y="1571"/>
                    <a:pt x="1228" y="1717"/>
                    <a:pt x="2209" y="1717"/>
                  </a:cubicBezTo>
                  <a:cubicBezTo>
                    <a:pt x="3125" y="1717"/>
                    <a:pt x="3992" y="1589"/>
                    <a:pt x="3992" y="1432"/>
                  </a:cubicBezTo>
                  <a:cubicBezTo>
                    <a:pt x="3992" y="1080"/>
                    <a:pt x="2712" y="1"/>
                    <a:pt x="27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1791;p64">
              <a:extLst>
                <a:ext uri="{FF2B5EF4-FFF2-40B4-BE49-F238E27FC236}">
                  <a16:creationId xmlns:a16="http://schemas.microsoft.com/office/drawing/2014/main" id="{B23BF1C6-FC6D-40F5-A598-77ACA4E27F96}"/>
                </a:ext>
              </a:extLst>
            </p:cNvPr>
            <p:cNvSpPr/>
            <p:nvPr/>
          </p:nvSpPr>
          <p:spPr>
            <a:xfrm>
              <a:off x="1537878" y="4555581"/>
              <a:ext cx="93097" cy="143976"/>
            </a:xfrm>
            <a:custGeom>
              <a:avLst/>
              <a:gdLst/>
              <a:ahLst/>
              <a:cxnLst/>
              <a:rect l="l" t="t" r="r" b="b"/>
              <a:pathLst>
                <a:path w="4042" h="6251" extrusionOk="0">
                  <a:moveTo>
                    <a:pt x="4042" y="1"/>
                  </a:moveTo>
                  <a:lnTo>
                    <a:pt x="4042" y="1"/>
                  </a:lnTo>
                  <a:cubicBezTo>
                    <a:pt x="3407" y="373"/>
                    <a:pt x="2572" y="478"/>
                    <a:pt x="1832" y="478"/>
                  </a:cubicBezTo>
                  <a:cubicBezTo>
                    <a:pt x="875" y="478"/>
                    <a:pt x="76" y="302"/>
                    <a:pt x="76" y="302"/>
                  </a:cubicBezTo>
                  <a:lnTo>
                    <a:pt x="1" y="302"/>
                  </a:lnTo>
                  <a:cubicBezTo>
                    <a:pt x="26" y="3013"/>
                    <a:pt x="26" y="5121"/>
                    <a:pt x="101" y="6250"/>
                  </a:cubicBezTo>
                  <a:cubicBezTo>
                    <a:pt x="123" y="6250"/>
                    <a:pt x="162" y="6251"/>
                    <a:pt x="214" y="6251"/>
                  </a:cubicBezTo>
                  <a:cubicBezTo>
                    <a:pt x="630" y="6251"/>
                    <a:pt x="1917" y="6231"/>
                    <a:pt x="2787" y="5874"/>
                  </a:cubicBezTo>
                  <a:cubicBezTo>
                    <a:pt x="3113" y="4845"/>
                    <a:pt x="3615" y="2360"/>
                    <a:pt x="404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1792;p64">
              <a:extLst>
                <a:ext uri="{FF2B5EF4-FFF2-40B4-BE49-F238E27FC236}">
                  <a16:creationId xmlns:a16="http://schemas.microsoft.com/office/drawing/2014/main" id="{5AB51538-CBF5-4545-93BC-37A2DDDC4DC5}"/>
                </a:ext>
              </a:extLst>
            </p:cNvPr>
            <p:cNvSpPr/>
            <p:nvPr/>
          </p:nvSpPr>
          <p:spPr>
            <a:xfrm>
              <a:off x="1390470" y="3887892"/>
              <a:ext cx="200613" cy="43393"/>
            </a:xfrm>
            <a:custGeom>
              <a:avLst/>
              <a:gdLst/>
              <a:ahLst/>
              <a:cxnLst/>
              <a:rect l="l" t="t" r="r" b="b"/>
              <a:pathLst>
                <a:path w="8710" h="1884" extrusionOk="0">
                  <a:moveTo>
                    <a:pt x="5949" y="1"/>
                  </a:moveTo>
                  <a:cubicBezTo>
                    <a:pt x="5329" y="903"/>
                    <a:pt x="4242" y="1152"/>
                    <a:pt x="3233" y="1152"/>
                  </a:cubicBezTo>
                  <a:cubicBezTo>
                    <a:pt x="1997" y="1152"/>
                    <a:pt x="879" y="779"/>
                    <a:pt x="879" y="779"/>
                  </a:cubicBezTo>
                  <a:cubicBezTo>
                    <a:pt x="578" y="829"/>
                    <a:pt x="302" y="929"/>
                    <a:pt x="1" y="1030"/>
                  </a:cubicBezTo>
                  <a:cubicBezTo>
                    <a:pt x="201" y="1281"/>
                    <a:pt x="327" y="1582"/>
                    <a:pt x="377" y="1883"/>
                  </a:cubicBezTo>
                  <a:cubicBezTo>
                    <a:pt x="2410" y="1532"/>
                    <a:pt x="6576" y="980"/>
                    <a:pt x="8710" y="754"/>
                  </a:cubicBezTo>
                  <a:cubicBezTo>
                    <a:pt x="7806" y="427"/>
                    <a:pt x="6878" y="151"/>
                    <a:pt x="594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1793;p64">
              <a:extLst>
                <a:ext uri="{FF2B5EF4-FFF2-40B4-BE49-F238E27FC236}">
                  <a16:creationId xmlns:a16="http://schemas.microsoft.com/office/drawing/2014/main" id="{54DF30C7-23D3-41B7-8CBA-29C2F415A7BD}"/>
                </a:ext>
              </a:extLst>
            </p:cNvPr>
            <p:cNvSpPr/>
            <p:nvPr/>
          </p:nvSpPr>
          <p:spPr>
            <a:xfrm>
              <a:off x="1408389" y="3858986"/>
              <a:ext cx="119101" cy="54863"/>
            </a:xfrm>
            <a:custGeom>
              <a:avLst/>
              <a:gdLst/>
              <a:ahLst/>
              <a:cxnLst/>
              <a:rect l="l" t="t" r="r" b="b"/>
              <a:pathLst>
                <a:path w="5171" h="2382" extrusionOk="0">
                  <a:moveTo>
                    <a:pt x="5045" y="1"/>
                  </a:moveTo>
                  <a:cubicBezTo>
                    <a:pt x="3916" y="202"/>
                    <a:pt x="2787" y="302"/>
                    <a:pt x="1632" y="302"/>
                  </a:cubicBezTo>
                  <a:cubicBezTo>
                    <a:pt x="1080" y="302"/>
                    <a:pt x="553" y="277"/>
                    <a:pt x="1" y="227"/>
                  </a:cubicBezTo>
                  <a:lnTo>
                    <a:pt x="1" y="227"/>
                  </a:lnTo>
                  <a:lnTo>
                    <a:pt x="76" y="1657"/>
                  </a:lnTo>
                  <a:lnTo>
                    <a:pt x="101" y="2009"/>
                  </a:lnTo>
                  <a:cubicBezTo>
                    <a:pt x="101" y="2009"/>
                    <a:pt x="1219" y="2382"/>
                    <a:pt x="2455" y="2382"/>
                  </a:cubicBezTo>
                  <a:cubicBezTo>
                    <a:pt x="3464" y="2382"/>
                    <a:pt x="4551" y="2133"/>
                    <a:pt x="5171" y="1231"/>
                  </a:cubicBezTo>
                  <a:lnTo>
                    <a:pt x="5045" y="1"/>
                  </a:ln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1794;p64">
              <a:extLst>
                <a:ext uri="{FF2B5EF4-FFF2-40B4-BE49-F238E27FC236}">
                  <a16:creationId xmlns:a16="http://schemas.microsoft.com/office/drawing/2014/main" id="{D77D6F74-5DE6-48CE-84EC-220111DBD338}"/>
                </a:ext>
              </a:extLst>
            </p:cNvPr>
            <p:cNvSpPr/>
            <p:nvPr/>
          </p:nvSpPr>
          <p:spPr>
            <a:xfrm>
              <a:off x="1263285" y="3924306"/>
              <a:ext cx="228943" cy="313518"/>
            </a:xfrm>
            <a:custGeom>
              <a:avLst/>
              <a:gdLst/>
              <a:ahLst/>
              <a:cxnLst/>
              <a:rect l="l" t="t" r="r" b="b"/>
              <a:pathLst>
                <a:path w="9940" h="13612" extrusionOk="0">
                  <a:moveTo>
                    <a:pt x="4192" y="1"/>
                  </a:moveTo>
                  <a:cubicBezTo>
                    <a:pt x="3490" y="377"/>
                    <a:pt x="2837" y="879"/>
                    <a:pt x="2310" y="1482"/>
                  </a:cubicBezTo>
                  <a:cubicBezTo>
                    <a:pt x="1532" y="2486"/>
                    <a:pt x="754" y="4142"/>
                    <a:pt x="327" y="5924"/>
                  </a:cubicBezTo>
                  <a:cubicBezTo>
                    <a:pt x="101" y="6903"/>
                    <a:pt x="1" y="7932"/>
                    <a:pt x="51" y="8936"/>
                  </a:cubicBezTo>
                  <a:cubicBezTo>
                    <a:pt x="151" y="10291"/>
                    <a:pt x="603" y="11496"/>
                    <a:pt x="1582" y="12299"/>
                  </a:cubicBezTo>
                  <a:cubicBezTo>
                    <a:pt x="1657" y="12375"/>
                    <a:pt x="1758" y="12450"/>
                    <a:pt x="1858" y="12500"/>
                  </a:cubicBezTo>
                  <a:cubicBezTo>
                    <a:pt x="3106" y="13338"/>
                    <a:pt x="4464" y="13612"/>
                    <a:pt x="5704" y="13612"/>
                  </a:cubicBezTo>
                  <a:cubicBezTo>
                    <a:pt x="8029" y="13612"/>
                    <a:pt x="9940" y="12651"/>
                    <a:pt x="9940" y="12651"/>
                  </a:cubicBezTo>
                  <a:lnTo>
                    <a:pt x="9940" y="12626"/>
                  </a:lnTo>
                  <a:cubicBezTo>
                    <a:pt x="9488" y="12550"/>
                    <a:pt x="9061" y="12450"/>
                    <a:pt x="8660" y="12324"/>
                  </a:cubicBezTo>
                  <a:cubicBezTo>
                    <a:pt x="8434" y="12274"/>
                    <a:pt x="8233" y="12048"/>
                    <a:pt x="8032" y="11973"/>
                  </a:cubicBezTo>
                  <a:cubicBezTo>
                    <a:pt x="5673" y="11170"/>
                    <a:pt x="4594" y="10116"/>
                    <a:pt x="4619" y="9990"/>
                  </a:cubicBezTo>
                  <a:lnTo>
                    <a:pt x="4619" y="9965"/>
                  </a:lnTo>
                  <a:lnTo>
                    <a:pt x="4569" y="9890"/>
                  </a:lnTo>
                  <a:cubicBezTo>
                    <a:pt x="4569" y="9890"/>
                    <a:pt x="3866" y="1657"/>
                    <a:pt x="3891" y="1331"/>
                  </a:cubicBezTo>
                  <a:cubicBezTo>
                    <a:pt x="3941" y="1105"/>
                    <a:pt x="4368" y="804"/>
                    <a:pt x="4594" y="628"/>
                  </a:cubicBezTo>
                  <a:cubicBezTo>
                    <a:pt x="4519" y="403"/>
                    <a:pt x="4393" y="177"/>
                    <a:pt x="4192" y="1"/>
                  </a:cubicBezTo>
                  <a:close/>
                </a:path>
              </a:pathLst>
            </a:custGeom>
            <a:solidFill>
              <a:srgbClr val="2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1795;p64">
              <a:extLst>
                <a:ext uri="{FF2B5EF4-FFF2-40B4-BE49-F238E27FC236}">
                  <a16:creationId xmlns:a16="http://schemas.microsoft.com/office/drawing/2014/main" id="{6707DB1C-B05F-41D8-B91D-7B2181CBF94C}"/>
                </a:ext>
              </a:extLst>
            </p:cNvPr>
            <p:cNvSpPr/>
            <p:nvPr/>
          </p:nvSpPr>
          <p:spPr>
            <a:xfrm>
              <a:off x="1263285" y="3924306"/>
              <a:ext cx="203515" cy="313219"/>
            </a:xfrm>
            <a:custGeom>
              <a:avLst/>
              <a:gdLst/>
              <a:ahLst/>
              <a:cxnLst/>
              <a:rect l="l" t="t" r="r" b="b"/>
              <a:pathLst>
                <a:path w="8836" h="13599" extrusionOk="0">
                  <a:moveTo>
                    <a:pt x="4192" y="1"/>
                  </a:moveTo>
                  <a:cubicBezTo>
                    <a:pt x="3490" y="352"/>
                    <a:pt x="2837" y="854"/>
                    <a:pt x="2310" y="1482"/>
                  </a:cubicBezTo>
                  <a:cubicBezTo>
                    <a:pt x="1532" y="2461"/>
                    <a:pt x="754" y="4142"/>
                    <a:pt x="327" y="5924"/>
                  </a:cubicBezTo>
                  <a:cubicBezTo>
                    <a:pt x="101" y="6903"/>
                    <a:pt x="1" y="7907"/>
                    <a:pt x="51" y="8911"/>
                  </a:cubicBezTo>
                  <a:cubicBezTo>
                    <a:pt x="151" y="10266"/>
                    <a:pt x="603" y="11496"/>
                    <a:pt x="1582" y="12274"/>
                  </a:cubicBezTo>
                  <a:cubicBezTo>
                    <a:pt x="1657" y="12350"/>
                    <a:pt x="1758" y="12425"/>
                    <a:pt x="1858" y="12500"/>
                  </a:cubicBezTo>
                  <a:cubicBezTo>
                    <a:pt x="3113" y="13328"/>
                    <a:pt x="4468" y="13598"/>
                    <a:pt x="5704" y="13598"/>
                  </a:cubicBezTo>
                  <a:cubicBezTo>
                    <a:pt x="6941" y="13598"/>
                    <a:pt x="8058" y="13328"/>
                    <a:pt x="8836" y="13077"/>
                  </a:cubicBezTo>
                  <a:cubicBezTo>
                    <a:pt x="7129" y="12852"/>
                    <a:pt x="5598" y="11948"/>
                    <a:pt x="4569" y="10593"/>
                  </a:cubicBezTo>
                  <a:cubicBezTo>
                    <a:pt x="4318" y="10342"/>
                    <a:pt x="4468" y="9915"/>
                    <a:pt x="4519" y="9413"/>
                  </a:cubicBezTo>
                  <a:cubicBezTo>
                    <a:pt x="4393" y="7681"/>
                    <a:pt x="3866" y="1582"/>
                    <a:pt x="3891" y="1331"/>
                  </a:cubicBezTo>
                  <a:cubicBezTo>
                    <a:pt x="3941" y="1055"/>
                    <a:pt x="4368" y="779"/>
                    <a:pt x="4594" y="628"/>
                  </a:cubicBezTo>
                  <a:cubicBezTo>
                    <a:pt x="4519" y="377"/>
                    <a:pt x="4393" y="177"/>
                    <a:pt x="419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1796;p64">
              <a:extLst>
                <a:ext uri="{FF2B5EF4-FFF2-40B4-BE49-F238E27FC236}">
                  <a16:creationId xmlns:a16="http://schemas.microsoft.com/office/drawing/2014/main" id="{61F81BFA-249B-4F46-852F-ADA9FBC1F012}"/>
                </a:ext>
              </a:extLst>
            </p:cNvPr>
            <p:cNvSpPr/>
            <p:nvPr/>
          </p:nvSpPr>
          <p:spPr>
            <a:xfrm>
              <a:off x="1362140" y="4141687"/>
              <a:ext cx="130088" cy="83838"/>
            </a:xfrm>
            <a:custGeom>
              <a:avLst/>
              <a:gdLst/>
              <a:ahLst/>
              <a:cxnLst/>
              <a:rect l="l" t="t" r="r" b="b"/>
              <a:pathLst>
                <a:path w="5648" h="3640" extrusionOk="0">
                  <a:moveTo>
                    <a:pt x="227" y="0"/>
                  </a:moveTo>
                  <a:cubicBezTo>
                    <a:pt x="151" y="477"/>
                    <a:pt x="1" y="929"/>
                    <a:pt x="252" y="1155"/>
                  </a:cubicBezTo>
                  <a:cubicBezTo>
                    <a:pt x="1281" y="2510"/>
                    <a:pt x="2812" y="3414"/>
                    <a:pt x="4518" y="3639"/>
                  </a:cubicBezTo>
                  <a:cubicBezTo>
                    <a:pt x="4895" y="3514"/>
                    <a:pt x="5271" y="3363"/>
                    <a:pt x="5623" y="3213"/>
                  </a:cubicBezTo>
                  <a:lnTo>
                    <a:pt x="5648" y="3188"/>
                  </a:lnTo>
                  <a:cubicBezTo>
                    <a:pt x="5196" y="3087"/>
                    <a:pt x="4769" y="2987"/>
                    <a:pt x="4368" y="2886"/>
                  </a:cubicBezTo>
                  <a:cubicBezTo>
                    <a:pt x="4142" y="2836"/>
                    <a:pt x="3941" y="2610"/>
                    <a:pt x="3740" y="2535"/>
                  </a:cubicBezTo>
                  <a:cubicBezTo>
                    <a:pt x="1381" y="1732"/>
                    <a:pt x="277" y="653"/>
                    <a:pt x="327" y="527"/>
                  </a:cubicBezTo>
                  <a:lnTo>
                    <a:pt x="252" y="452"/>
                  </a:lnTo>
                  <a:cubicBezTo>
                    <a:pt x="252" y="452"/>
                    <a:pt x="252" y="276"/>
                    <a:pt x="22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1797;p64">
              <a:extLst>
                <a:ext uri="{FF2B5EF4-FFF2-40B4-BE49-F238E27FC236}">
                  <a16:creationId xmlns:a16="http://schemas.microsoft.com/office/drawing/2014/main" id="{168B7BB4-78B5-4E8A-8747-1E694917E3B8}"/>
                </a:ext>
              </a:extLst>
            </p:cNvPr>
            <p:cNvSpPr/>
            <p:nvPr/>
          </p:nvSpPr>
          <p:spPr>
            <a:xfrm>
              <a:off x="1448282" y="4134155"/>
              <a:ext cx="62464" cy="74026"/>
            </a:xfrm>
            <a:custGeom>
              <a:avLst/>
              <a:gdLst/>
              <a:ahLst/>
              <a:cxnLst/>
              <a:rect l="l" t="t" r="r" b="b"/>
              <a:pathLst>
                <a:path w="2712" h="3214" extrusionOk="0">
                  <a:moveTo>
                    <a:pt x="1029" y="1"/>
                  </a:moveTo>
                  <a:lnTo>
                    <a:pt x="1029" y="1"/>
                  </a:lnTo>
                  <a:cubicBezTo>
                    <a:pt x="1180" y="1080"/>
                    <a:pt x="804" y="2184"/>
                    <a:pt x="26" y="2962"/>
                  </a:cubicBezTo>
                  <a:lnTo>
                    <a:pt x="0" y="3013"/>
                  </a:lnTo>
                  <a:cubicBezTo>
                    <a:pt x="201" y="3088"/>
                    <a:pt x="402" y="3163"/>
                    <a:pt x="628" y="3213"/>
                  </a:cubicBezTo>
                  <a:lnTo>
                    <a:pt x="628" y="3163"/>
                  </a:lnTo>
                  <a:cubicBezTo>
                    <a:pt x="2711" y="2134"/>
                    <a:pt x="1757" y="101"/>
                    <a:pt x="1757" y="101"/>
                  </a:cubicBezTo>
                  <a:lnTo>
                    <a:pt x="1757" y="51"/>
                  </a:lnTo>
                  <a:cubicBezTo>
                    <a:pt x="1506" y="51"/>
                    <a:pt x="1280" y="26"/>
                    <a:pt x="10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1798;p64">
              <a:extLst>
                <a:ext uri="{FF2B5EF4-FFF2-40B4-BE49-F238E27FC236}">
                  <a16:creationId xmlns:a16="http://schemas.microsoft.com/office/drawing/2014/main" id="{3A6EA313-9E27-4105-B9E5-FED5A092DFC0}"/>
                </a:ext>
              </a:extLst>
            </p:cNvPr>
            <p:cNvSpPr/>
            <p:nvPr/>
          </p:nvSpPr>
          <p:spPr>
            <a:xfrm>
              <a:off x="1374854" y="4549800"/>
              <a:ext cx="102356" cy="148145"/>
            </a:xfrm>
            <a:custGeom>
              <a:avLst/>
              <a:gdLst/>
              <a:ahLst/>
              <a:cxnLst/>
              <a:rect l="l" t="t" r="r" b="b"/>
              <a:pathLst>
                <a:path w="4444" h="6432" extrusionOk="0">
                  <a:moveTo>
                    <a:pt x="1" y="1"/>
                  </a:moveTo>
                  <a:lnTo>
                    <a:pt x="1" y="1"/>
                  </a:lnTo>
                  <a:cubicBezTo>
                    <a:pt x="428" y="2260"/>
                    <a:pt x="955" y="4895"/>
                    <a:pt x="1356" y="6250"/>
                  </a:cubicBezTo>
                  <a:cubicBezTo>
                    <a:pt x="1356" y="6250"/>
                    <a:pt x="2443" y="6432"/>
                    <a:pt x="3400" y="6432"/>
                  </a:cubicBezTo>
                  <a:cubicBezTo>
                    <a:pt x="3775" y="6432"/>
                    <a:pt x="4131" y="6404"/>
                    <a:pt x="4393" y="6326"/>
                  </a:cubicBezTo>
                  <a:lnTo>
                    <a:pt x="4443" y="6326"/>
                  </a:lnTo>
                  <a:cubicBezTo>
                    <a:pt x="4443" y="5121"/>
                    <a:pt x="4393" y="3063"/>
                    <a:pt x="4318" y="453"/>
                  </a:cubicBezTo>
                  <a:cubicBezTo>
                    <a:pt x="4027" y="473"/>
                    <a:pt x="3736" y="483"/>
                    <a:pt x="3445" y="483"/>
                  </a:cubicBezTo>
                  <a:cubicBezTo>
                    <a:pt x="2282" y="483"/>
                    <a:pt x="1125" y="322"/>
                    <a:pt x="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1799;p64">
              <a:extLst>
                <a:ext uri="{FF2B5EF4-FFF2-40B4-BE49-F238E27FC236}">
                  <a16:creationId xmlns:a16="http://schemas.microsoft.com/office/drawing/2014/main" id="{C229815F-6433-4571-BADF-3B191ED610FD}"/>
                </a:ext>
              </a:extLst>
            </p:cNvPr>
            <p:cNvSpPr/>
            <p:nvPr/>
          </p:nvSpPr>
          <p:spPr>
            <a:xfrm>
              <a:off x="1378908" y="4693753"/>
              <a:ext cx="98303" cy="41159"/>
            </a:xfrm>
            <a:custGeom>
              <a:avLst/>
              <a:gdLst/>
              <a:ahLst/>
              <a:cxnLst/>
              <a:rect l="l" t="t" r="r" b="b"/>
              <a:pathLst>
                <a:path w="4268" h="1787" extrusionOk="0">
                  <a:moveTo>
                    <a:pt x="1180" y="0"/>
                  </a:moveTo>
                  <a:cubicBezTo>
                    <a:pt x="1180" y="0"/>
                    <a:pt x="1" y="1230"/>
                    <a:pt x="1" y="1582"/>
                  </a:cubicBezTo>
                  <a:cubicBezTo>
                    <a:pt x="1" y="1709"/>
                    <a:pt x="613" y="1786"/>
                    <a:pt x="1371" y="1786"/>
                  </a:cubicBezTo>
                  <a:cubicBezTo>
                    <a:pt x="2561" y="1786"/>
                    <a:pt x="4110" y="1595"/>
                    <a:pt x="4217" y="1105"/>
                  </a:cubicBezTo>
                  <a:cubicBezTo>
                    <a:pt x="4242" y="753"/>
                    <a:pt x="4267" y="427"/>
                    <a:pt x="4267" y="101"/>
                  </a:cubicBezTo>
                  <a:lnTo>
                    <a:pt x="4217" y="101"/>
                  </a:lnTo>
                  <a:cubicBezTo>
                    <a:pt x="3973" y="167"/>
                    <a:pt x="3647" y="191"/>
                    <a:pt x="3299" y="191"/>
                  </a:cubicBezTo>
                  <a:cubicBezTo>
                    <a:pt x="2325" y="191"/>
                    <a:pt x="1180" y="0"/>
                    <a:pt x="1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1800;p64">
              <a:extLst>
                <a:ext uri="{FF2B5EF4-FFF2-40B4-BE49-F238E27FC236}">
                  <a16:creationId xmlns:a16="http://schemas.microsoft.com/office/drawing/2014/main" id="{13086B83-ABC9-4C0F-A1DB-DD9B462DA376}"/>
                </a:ext>
              </a:extLst>
            </p:cNvPr>
            <p:cNvSpPr/>
            <p:nvPr/>
          </p:nvSpPr>
          <p:spPr>
            <a:xfrm>
              <a:off x="1364466" y="4492587"/>
              <a:ext cx="109842" cy="68337"/>
            </a:xfrm>
            <a:custGeom>
              <a:avLst/>
              <a:gdLst/>
              <a:ahLst/>
              <a:cxnLst/>
              <a:rect l="l" t="t" r="r" b="b"/>
              <a:pathLst>
                <a:path w="4769" h="2967" extrusionOk="0">
                  <a:moveTo>
                    <a:pt x="0" y="0"/>
                  </a:moveTo>
                  <a:lnTo>
                    <a:pt x="0" y="25"/>
                  </a:lnTo>
                  <a:cubicBezTo>
                    <a:pt x="126" y="728"/>
                    <a:pt x="276" y="1581"/>
                    <a:pt x="452" y="2485"/>
                  </a:cubicBezTo>
                  <a:cubicBezTo>
                    <a:pt x="1576" y="2806"/>
                    <a:pt x="2733" y="2967"/>
                    <a:pt x="3896" y="2967"/>
                  </a:cubicBezTo>
                  <a:cubicBezTo>
                    <a:pt x="4187" y="2967"/>
                    <a:pt x="4478" y="2957"/>
                    <a:pt x="4769" y="2937"/>
                  </a:cubicBezTo>
                  <a:cubicBezTo>
                    <a:pt x="4769" y="2259"/>
                    <a:pt x="4744" y="1581"/>
                    <a:pt x="4744" y="828"/>
                  </a:cubicBezTo>
                  <a:lnTo>
                    <a:pt x="4744" y="778"/>
                  </a:lnTo>
                  <a:cubicBezTo>
                    <a:pt x="3112" y="753"/>
                    <a:pt x="1531" y="502"/>
                    <a:pt x="0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1801;p64">
              <a:extLst>
                <a:ext uri="{FF2B5EF4-FFF2-40B4-BE49-F238E27FC236}">
                  <a16:creationId xmlns:a16="http://schemas.microsoft.com/office/drawing/2014/main" id="{CEAD5B11-E4FB-4DF4-8AB5-1EDE337D76E6}"/>
                </a:ext>
              </a:extLst>
            </p:cNvPr>
            <p:cNvSpPr/>
            <p:nvPr/>
          </p:nvSpPr>
          <p:spPr>
            <a:xfrm>
              <a:off x="1359837" y="3911592"/>
              <a:ext cx="39340" cy="27201"/>
            </a:xfrm>
            <a:custGeom>
              <a:avLst/>
              <a:gdLst/>
              <a:ahLst/>
              <a:cxnLst/>
              <a:rect l="l" t="t" r="r" b="b"/>
              <a:pathLst>
                <a:path w="1708" h="1181" extrusionOk="0">
                  <a:moveTo>
                    <a:pt x="1331" y="1"/>
                  </a:moveTo>
                  <a:cubicBezTo>
                    <a:pt x="879" y="151"/>
                    <a:pt x="427" y="327"/>
                    <a:pt x="0" y="553"/>
                  </a:cubicBezTo>
                  <a:cubicBezTo>
                    <a:pt x="201" y="729"/>
                    <a:pt x="327" y="929"/>
                    <a:pt x="402" y="1180"/>
                  </a:cubicBezTo>
                  <a:lnTo>
                    <a:pt x="527" y="1105"/>
                  </a:lnTo>
                  <a:cubicBezTo>
                    <a:pt x="904" y="980"/>
                    <a:pt x="1305" y="904"/>
                    <a:pt x="1707" y="854"/>
                  </a:cubicBezTo>
                  <a:cubicBezTo>
                    <a:pt x="1657" y="553"/>
                    <a:pt x="1531" y="252"/>
                    <a:pt x="1331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1802;p64">
              <a:extLst>
                <a:ext uri="{FF2B5EF4-FFF2-40B4-BE49-F238E27FC236}">
                  <a16:creationId xmlns:a16="http://schemas.microsoft.com/office/drawing/2014/main" id="{7D2EB2B3-2D6A-4482-82B6-6F9D82C342AA}"/>
                </a:ext>
              </a:extLst>
            </p:cNvPr>
            <p:cNvSpPr/>
            <p:nvPr/>
          </p:nvSpPr>
          <p:spPr>
            <a:xfrm>
              <a:off x="1352328" y="3937043"/>
              <a:ext cx="58986" cy="229772"/>
            </a:xfrm>
            <a:custGeom>
              <a:avLst/>
              <a:gdLst/>
              <a:ahLst/>
              <a:cxnLst/>
              <a:rect l="l" t="t" r="r" b="b"/>
              <a:pathLst>
                <a:path w="2561" h="9976" extrusionOk="0">
                  <a:moveTo>
                    <a:pt x="853" y="0"/>
                  </a:moveTo>
                  <a:lnTo>
                    <a:pt x="728" y="75"/>
                  </a:lnTo>
                  <a:cubicBezTo>
                    <a:pt x="502" y="226"/>
                    <a:pt x="75" y="552"/>
                    <a:pt x="25" y="778"/>
                  </a:cubicBezTo>
                  <a:cubicBezTo>
                    <a:pt x="0" y="1104"/>
                    <a:pt x="703" y="9337"/>
                    <a:pt x="703" y="9337"/>
                  </a:cubicBezTo>
                  <a:lnTo>
                    <a:pt x="803" y="9663"/>
                  </a:lnTo>
                  <a:cubicBezTo>
                    <a:pt x="878" y="9897"/>
                    <a:pt x="1046" y="9975"/>
                    <a:pt x="1235" y="9975"/>
                  </a:cubicBezTo>
                  <a:cubicBezTo>
                    <a:pt x="1615" y="9975"/>
                    <a:pt x="2083" y="9663"/>
                    <a:pt x="2083" y="9663"/>
                  </a:cubicBezTo>
                  <a:cubicBezTo>
                    <a:pt x="2083" y="9663"/>
                    <a:pt x="853" y="8785"/>
                    <a:pt x="929" y="8509"/>
                  </a:cubicBezTo>
                  <a:cubicBezTo>
                    <a:pt x="940" y="8471"/>
                    <a:pt x="984" y="8455"/>
                    <a:pt x="1049" y="8455"/>
                  </a:cubicBezTo>
                  <a:cubicBezTo>
                    <a:pt x="1419" y="8455"/>
                    <a:pt x="2496" y="8964"/>
                    <a:pt x="2560" y="8985"/>
                  </a:cubicBezTo>
                  <a:cubicBezTo>
                    <a:pt x="2510" y="8935"/>
                    <a:pt x="1581" y="8207"/>
                    <a:pt x="1506" y="7831"/>
                  </a:cubicBezTo>
                  <a:cubicBezTo>
                    <a:pt x="1506" y="7831"/>
                    <a:pt x="653" y="201"/>
                    <a:pt x="853" y="0"/>
                  </a:cubicBezTo>
                  <a:close/>
                </a:path>
              </a:pathLst>
            </a:custGeom>
            <a:solidFill>
              <a:srgbClr val="DDA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1803;p64">
              <a:extLst>
                <a:ext uri="{FF2B5EF4-FFF2-40B4-BE49-F238E27FC236}">
                  <a16:creationId xmlns:a16="http://schemas.microsoft.com/office/drawing/2014/main" id="{7209BAED-8603-4C2C-803C-3579B10F67C2}"/>
                </a:ext>
              </a:extLst>
            </p:cNvPr>
            <p:cNvSpPr/>
            <p:nvPr/>
          </p:nvSpPr>
          <p:spPr>
            <a:xfrm>
              <a:off x="945920" y="3288978"/>
              <a:ext cx="948663" cy="756180"/>
            </a:xfrm>
            <a:custGeom>
              <a:avLst/>
              <a:gdLst/>
              <a:ahLst/>
              <a:cxnLst/>
              <a:rect l="l" t="t" r="r" b="b"/>
              <a:pathLst>
                <a:path w="41188" h="32831" extrusionOk="0">
                  <a:moveTo>
                    <a:pt x="22397" y="1"/>
                  </a:moveTo>
                  <a:cubicBezTo>
                    <a:pt x="17086" y="1"/>
                    <a:pt x="13504" y="3842"/>
                    <a:pt x="13504" y="3842"/>
                  </a:cubicBezTo>
                  <a:cubicBezTo>
                    <a:pt x="13504" y="3842"/>
                    <a:pt x="13415" y="3831"/>
                    <a:pt x="13260" y="3831"/>
                  </a:cubicBezTo>
                  <a:cubicBezTo>
                    <a:pt x="12636" y="3831"/>
                    <a:pt x="10934" y="4007"/>
                    <a:pt x="9488" y="5774"/>
                  </a:cubicBezTo>
                  <a:cubicBezTo>
                    <a:pt x="8158" y="7406"/>
                    <a:pt x="8333" y="9213"/>
                    <a:pt x="7179" y="10945"/>
                  </a:cubicBezTo>
                  <a:cubicBezTo>
                    <a:pt x="5823" y="12927"/>
                    <a:pt x="1607" y="14960"/>
                    <a:pt x="2084" y="18675"/>
                  </a:cubicBezTo>
                  <a:cubicBezTo>
                    <a:pt x="2134" y="19327"/>
                    <a:pt x="2360" y="19980"/>
                    <a:pt x="2736" y="20532"/>
                  </a:cubicBezTo>
                  <a:cubicBezTo>
                    <a:pt x="1281" y="21837"/>
                    <a:pt x="1" y="24347"/>
                    <a:pt x="1657" y="27535"/>
                  </a:cubicBezTo>
                  <a:cubicBezTo>
                    <a:pt x="2377" y="28897"/>
                    <a:pt x="3586" y="29380"/>
                    <a:pt x="4802" y="29380"/>
                  </a:cubicBezTo>
                  <a:cubicBezTo>
                    <a:pt x="5535" y="29380"/>
                    <a:pt x="6270" y="29205"/>
                    <a:pt x="6903" y="28940"/>
                  </a:cubicBezTo>
                  <a:cubicBezTo>
                    <a:pt x="7028" y="30547"/>
                    <a:pt x="8158" y="32504"/>
                    <a:pt x="11019" y="32831"/>
                  </a:cubicBezTo>
                  <a:lnTo>
                    <a:pt x="11094" y="32831"/>
                  </a:lnTo>
                  <a:cubicBezTo>
                    <a:pt x="11571" y="30597"/>
                    <a:pt x="12199" y="28639"/>
                    <a:pt x="12952" y="27936"/>
                  </a:cubicBezTo>
                  <a:cubicBezTo>
                    <a:pt x="14405" y="26574"/>
                    <a:pt x="17357" y="26368"/>
                    <a:pt x="19001" y="26368"/>
                  </a:cubicBezTo>
                  <a:cubicBezTo>
                    <a:pt x="19628" y="26368"/>
                    <a:pt x="20065" y="26398"/>
                    <a:pt x="20155" y="26405"/>
                  </a:cubicBezTo>
                  <a:lnTo>
                    <a:pt x="20080" y="24950"/>
                  </a:lnTo>
                  <a:cubicBezTo>
                    <a:pt x="16566" y="24523"/>
                    <a:pt x="14558" y="22615"/>
                    <a:pt x="13454" y="20608"/>
                  </a:cubicBezTo>
                  <a:lnTo>
                    <a:pt x="13378" y="20633"/>
                  </a:lnTo>
                  <a:cubicBezTo>
                    <a:pt x="12773" y="21222"/>
                    <a:pt x="12037" y="21485"/>
                    <a:pt x="11314" y="21485"/>
                  </a:cubicBezTo>
                  <a:cubicBezTo>
                    <a:pt x="9758" y="21485"/>
                    <a:pt x="8266" y="20265"/>
                    <a:pt x="8283" y="18449"/>
                  </a:cubicBezTo>
                  <a:cubicBezTo>
                    <a:pt x="8283" y="17063"/>
                    <a:pt x="9054" y="15408"/>
                    <a:pt x="11069" y="15408"/>
                  </a:cubicBezTo>
                  <a:cubicBezTo>
                    <a:pt x="11353" y="15408"/>
                    <a:pt x="11662" y="15441"/>
                    <a:pt x="11998" y="15512"/>
                  </a:cubicBezTo>
                  <a:cubicBezTo>
                    <a:pt x="13930" y="14935"/>
                    <a:pt x="14232" y="12425"/>
                    <a:pt x="13880" y="10945"/>
                  </a:cubicBezTo>
                  <a:cubicBezTo>
                    <a:pt x="13955" y="10945"/>
                    <a:pt x="14056" y="10919"/>
                    <a:pt x="14156" y="10919"/>
                  </a:cubicBezTo>
                  <a:cubicBezTo>
                    <a:pt x="15537" y="10643"/>
                    <a:pt x="16214" y="9840"/>
                    <a:pt x="16516" y="9037"/>
                  </a:cubicBezTo>
                  <a:cubicBezTo>
                    <a:pt x="17143" y="9664"/>
                    <a:pt x="18348" y="10192"/>
                    <a:pt x="20230" y="10242"/>
                  </a:cubicBezTo>
                  <a:cubicBezTo>
                    <a:pt x="20288" y="10245"/>
                    <a:pt x="20346" y="10246"/>
                    <a:pt x="20404" y="10246"/>
                  </a:cubicBezTo>
                  <a:cubicBezTo>
                    <a:pt x="21321" y="10246"/>
                    <a:pt x="22203" y="9874"/>
                    <a:pt x="22840" y="9213"/>
                  </a:cubicBezTo>
                  <a:cubicBezTo>
                    <a:pt x="23783" y="10492"/>
                    <a:pt x="25469" y="11752"/>
                    <a:pt x="27414" y="11752"/>
                  </a:cubicBezTo>
                  <a:cubicBezTo>
                    <a:pt x="27643" y="11752"/>
                    <a:pt x="27876" y="11735"/>
                    <a:pt x="28111" y="11697"/>
                  </a:cubicBezTo>
                  <a:cubicBezTo>
                    <a:pt x="28864" y="11572"/>
                    <a:pt x="29266" y="11321"/>
                    <a:pt x="29467" y="10970"/>
                  </a:cubicBezTo>
                  <a:cubicBezTo>
                    <a:pt x="29878" y="11176"/>
                    <a:pt x="30332" y="11284"/>
                    <a:pt x="30797" y="11284"/>
                  </a:cubicBezTo>
                  <a:cubicBezTo>
                    <a:pt x="30955" y="11284"/>
                    <a:pt x="31114" y="11271"/>
                    <a:pt x="31274" y="11246"/>
                  </a:cubicBezTo>
                  <a:cubicBezTo>
                    <a:pt x="31274" y="11597"/>
                    <a:pt x="31349" y="12576"/>
                    <a:pt x="31424" y="13856"/>
                  </a:cubicBezTo>
                  <a:cubicBezTo>
                    <a:pt x="31901" y="13555"/>
                    <a:pt x="32453" y="13404"/>
                    <a:pt x="33005" y="13404"/>
                  </a:cubicBezTo>
                  <a:cubicBezTo>
                    <a:pt x="34988" y="13404"/>
                    <a:pt x="36444" y="15261"/>
                    <a:pt x="35942" y="17194"/>
                  </a:cubicBezTo>
                  <a:cubicBezTo>
                    <a:pt x="35593" y="18590"/>
                    <a:pt x="34343" y="19476"/>
                    <a:pt x="33018" y="19476"/>
                  </a:cubicBezTo>
                  <a:cubicBezTo>
                    <a:pt x="32534" y="19476"/>
                    <a:pt x="32039" y="19357"/>
                    <a:pt x="31575" y="19102"/>
                  </a:cubicBezTo>
                  <a:cubicBezTo>
                    <a:pt x="31173" y="21210"/>
                    <a:pt x="29743" y="23870"/>
                    <a:pt x="25124" y="24749"/>
                  </a:cubicBezTo>
                  <a:lnTo>
                    <a:pt x="25250" y="25979"/>
                  </a:lnTo>
                  <a:cubicBezTo>
                    <a:pt x="26204" y="26154"/>
                    <a:pt x="27107" y="26430"/>
                    <a:pt x="28011" y="26757"/>
                  </a:cubicBezTo>
                  <a:cubicBezTo>
                    <a:pt x="28437" y="26707"/>
                    <a:pt x="28839" y="26656"/>
                    <a:pt x="29266" y="26656"/>
                  </a:cubicBezTo>
                  <a:cubicBezTo>
                    <a:pt x="29441" y="26681"/>
                    <a:pt x="29592" y="27033"/>
                    <a:pt x="29743" y="27560"/>
                  </a:cubicBezTo>
                  <a:cubicBezTo>
                    <a:pt x="30897" y="28514"/>
                    <a:pt x="31876" y="29668"/>
                    <a:pt x="32654" y="30973"/>
                  </a:cubicBezTo>
                  <a:lnTo>
                    <a:pt x="32679" y="30973"/>
                  </a:lnTo>
                  <a:cubicBezTo>
                    <a:pt x="32992" y="31161"/>
                    <a:pt x="33268" y="31241"/>
                    <a:pt x="33508" y="31241"/>
                  </a:cubicBezTo>
                  <a:cubicBezTo>
                    <a:pt x="34328" y="31241"/>
                    <a:pt x="34720" y="30297"/>
                    <a:pt x="34662" y="29442"/>
                  </a:cubicBezTo>
                  <a:lnTo>
                    <a:pt x="34662" y="29442"/>
                  </a:lnTo>
                  <a:cubicBezTo>
                    <a:pt x="34710" y="29444"/>
                    <a:pt x="34758" y="29445"/>
                    <a:pt x="34806" y="29445"/>
                  </a:cubicBezTo>
                  <a:cubicBezTo>
                    <a:pt x="37265" y="29445"/>
                    <a:pt x="38985" y="26938"/>
                    <a:pt x="38025" y="24648"/>
                  </a:cubicBezTo>
                  <a:lnTo>
                    <a:pt x="38025" y="24648"/>
                  </a:lnTo>
                  <a:cubicBezTo>
                    <a:pt x="38126" y="24658"/>
                    <a:pt x="38230" y="24664"/>
                    <a:pt x="38335" y="24664"/>
                  </a:cubicBezTo>
                  <a:cubicBezTo>
                    <a:pt x="39561" y="24664"/>
                    <a:pt x="40997" y="23956"/>
                    <a:pt x="41112" y="21737"/>
                  </a:cubicBezTo>
                  <a:cubicBezTo>
                    <a:pt x="41188" y="19905"/>
                    <a:pt x="38954" y="18198"/>
                    <a:pt x="36670" y="15186"/>
                  </a:cubicBezTo>
                  <a:cubicBezTo>
                    <a:pt x="35465" y="13555"/>
                    <a:pt x="34009" y="10166"/>
                    <a:pt x="33859" y="9564"/>
                  </a:cubicBezTo>
                  <a:lnTo>
                    <a:pt x="33834" y="9564"/>
                  </a:lnTo>
                  <a:cubicBezTo>
                    <a:pt x="34813" y="6929"/>
                    <a:pt x="30947" y="1834"/>
                    <a:pt x="25175" y="353"/>
                  </a:cubicBezTo>
                  <a:cubicBezTo>
                    <a:pt x="24207" y="106"/>
                    <a:pt x="23278" y="1"/>
                    <a:pt x="22397" y="1"/>
                  </a:cubicBezTo>
                  <a:close/>
                </a:path>
              </a:pathLst>
            </a:custGeom>
            <a:solidFill>
              <a:srgbClr val="4C3125"/>
            </a:solidFill>
            <a:ln w="9525" cap="flat" cmpd="sng">
              <a:solidFill>
                <a:srgbClr val="4C31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1804;p64">
              <a:extLst>
                <a:ext uri="{FF2B5EF4-FFF2-40B4-BE49-F238E27FC236}">
                  <a16:creationId xmlns:a16="http://schemas.microsoft.com/office/drawing/2014/main" id="{02C9F9C4-401E-4CDF-9AEA-533E7E181567}"/>
                </a:ext>
              </a:extLst>
            </p:cNvPr>
            <p:cNvSpPr/>
            <p:nvPr/>
          </p:nvSpPr>
          <p:spPr>
            <a:xfrm>
              <a:off x="1368497" y="4112228"/>
              <a:ext cx="106986" cy="90172"/>
            </a:xfrm>
            <a:custGeom>
              <a:avLst/>
              <a:gdLst/>
              <a:ahLst/>
              <a:cxnLst/>
              <a:rect l="l" t="t" r="r" b="b"/>
              <a:pathLst>
                <a:path w="4645" h="3915" extrusionOk="0">
                  <a:moveTo>
                    <a:pt x="2783" y="0"/>
                  </a:moveTo>
                  <a:cubicBezTo>
                    <a:pt x="2744" y="0"/>
                    <a:pt x="2711" y="8"/>
                    <a:pt x="2686" y="24"/>
                  </a:cubicBezTo>
                  <a:cubicBezTo>
                    <a:pt x="2385" y="225"/>
                    <a:pt x="2711" y="852"/>
                    <a:pt x="2787" y="903"/>
                  </a:cubicBezTo>
                  <a:cubicBezTo>
                    <a:pt x="2701" y="860"/>
                    <a:pt x="1614" y="70"/>
                    <a:pt x="1200" y="70"/>
                  </a:cubicBezTo>
                  <a:cubicBezTo>
                    <a:pt x="1129" y="70"/>
                    <a:pt x="1077" y="94"/>
                    <a:pt x="1055" y="150"/>
                  </a:cubicBezTo>
                  <a:cubicBezTo>
                    <a:pt x="980" y="426"/>
                    <a:pt x="1457" y="1229"/>
                    <a:pt x="1532" y="1279"/>
                  </a:cubicBezTo>
                  <a:cubicBezTo>
                    <a:pt x="1470" y="1259"/>
                    <a:pt x="694" y="855"/>
                    <a:pt x="353" y="855"/>
                  </a:cubicBezTo>
                  <a:cubicBezTo>
                    <a:pt x="275" y="855"/>
                    <a:pt x="220" y="876"/>
                    <a:pt x="202" y="928"/>
                  </a:cubicBezTo>
                  <a:cubicBezTo>
                    <a:pt x="126" y="1179"/>
                    <a:pt x="1130" y="1932"/>
                    <a:pt x="1130" y="1932"/>
                  </a:cubicBezTo>
                  <a:cubicBezTo>
                    <a:pt x="1130" y="1932"/>
                    <a:pt x="664" y="1771"/>
                    <a:pt x="414" y="1771"/>
                  </a:cubicBezTo>
                  <a:cubicBezTo>
                    <a:pt x="351" y="1771"/>
                    <a:pt x="302" y="1781"/>
                    <a:pt x="277" y="1806"/>
                  </a:cubicBezTo>
                  <a:cubicBezTo>
                    <a:pt x="26" y="1806"/>
                    <a:pt x="26" y="2082"/>
                    <a:pt x="26" y="2082"/>
                  </a:cubicBezTo>
                  <a:cubicBezTo>
                    <a:pt x="1" y="2208"/>
                    <a:pt x="1758" y="3789"/>
                    <a:pt x="3464" y="3914"/>
                  </a:cubicBezTo>
                  <a:cubicBezTo>
                    <a:pt x="4268" y="3136"/>
                    <a:pt x="4644" y="2032"/>
                    <a:pt x="4493" y="953"/>
                  </a:cubicBezTo>
                  <a:cubicBezTo>
                    <a:pt x="4493" y="953"/>
                    <a:pt x="3223" y="0"/>
                    <a:pt x="2783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1805;p64">
              <a:extLst>
                <a:ext uri="{FF2B5EF4-FFF2-40B4-BE49-F238E27FC236}">
                  <a16:creationId xmlns:a16="http://schemas.microsoft.com/office/drawing/2014/main" id="{F467F87A-956F-486E-A927-D93BCD749B45}"/>
                </a:ext>
              </a:extLst>
            </p:cNvPr>
            <p:cNvSpPr/>
            <p:nvPr/>
          </p:nvSpPr>
          <p:spPr>
            <a:xfrm>
              <a:off x="1319369" y="3607517"/>
              <a:ext cx="75178" cy="49566"/>
            </a:xfrm>
            <a:custGeom>
              <a:avLst/>
              <a:gdLst/>
              <a:ahLst/>
              <a:cxnLst/>
              <a:rect l="l" t="t" r="r" b="b"/>
              <a:pathLst>
                <a:path w="3264" h="2152" extrusionOk="0">
                  <a:moveTo>
                    <a:pt x="1807" y="1"/>
                  </a:moveTo>
                  <a:cubicBezTo>
                    <a:pt x="1506" y="1"/>
                    <a:pt x="1205" y="126"/>
                    <a:pt x="1004" y="377"/>
                  </a:cubicBezTo>
                  <a:cubicBezTo>
                    <a:pt x="954" y="377"/>
                    <a:pt x="879" y="352"/>
                    <a:pt x="829" y="327"/>
                  </a:cubicBezTo>
                  <a:cubicBezTo>
                    <a:pt x="570" y="262"/>
                    <a:pt x="217" y="86"/>
                    <a:pt x="92" y="86"/>
                  </a:cubicBezTo>
                  <a:cubicBezTo>
                    <a:pt x="72" y="86"/>
                    <a:pt x="58" y="91"/>
                    <a:pt x="51" y="101"/>
                  </a:cubicBezTo>
                  <a:cubicBezTo>
                    <a:pt x="0" y="177"/>
                    <a:pt x="276" y="779"/>
                    <a:pt x="753" y="1005"/>
                  </a:cubicBezTo>
                  <a:lnTo>
                    <a:pt x="753" y="1080"/>
                  </a:lnTo>
                  <a:cubicBezTo>
                    <a:pt x="753" y="1725"/>
                    <a:pt x="1280" y="2151"/>
                    <a:pt x="1831" y="2151"/>
                  </a:cubicBezTo>
                  <a:cubicBezTo>
                    <a:pt x="2096" y="2151"/>
                    <a:pt x="2366" y="2053"/>
                    <a:pt x="2586" y="1833"/>
                  </a:cubicBezTo>
                  <a:cubicBezTo>
                    <a:pt x="3263" y="1155"/>
                    <a:pt x="2761" y="1"/>
                    <a:pt x="1807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1806;p64">
              <a:extLst>
                <a:ext uri="{FF2B5EF4-FFF2-40B4-BE49-F238E27FC236}">
                  <a16:creationId xmlns:a16="http://schemas.microsoft.com/office/drawing/2014/main" id="{7FA1C968-15D2-4FAE-BC20-5BB73B712AA0}"/>
                </a:ext>
              </a:extLst>
            </p:cNvPr>
            <p:cNvSpPr/>
            <p:nvPr/>
          </p:nvSpPr>
          <p:spPr>
            <a:xfrm>
              <a:off x="1539030" y="3589897"/>
              <a:ext cx="69397" cy="54265"/>
            </a:xfrm>
            <a:custGeom>
              <a:avLst/>
              <a:gdLst/>
              <a:ahLst/>
              <a:cxnLst/>
              <a:rect l="l" t="t" r="r" b="b"/>
              <a:pathLst>
                <a:path w="3013" h="2356" extrusionOk="0">
                  <a:moveTo>
                    <a:pt x="2934" y="1"/>
                  </a:moveTo>
                  <a:cubicBezTo>
                    <a:pt x="2827" y="1"/>
                    <a:pt x="2481" y="252"/>
                    <a:pt x="2235" y="364"/>
                  </a:cubicBezTo>
                  <a:cubicBezTo>
                    <a:pt x="2185" y="389"/>
                    <a:pt x="2134" y="414"/>
                    <a:pt x="2084" y="440"/>
                  </a:cubicBezTo>
                  <a:cubicBezTo>
                    <a:pt x="1897" y="290"/>
                    <a:pt x="1669" y="210"/>
                    <a:pt x="1440" y="210"/>
                  </a:cubicBezTo>
                  <a:cubicBezTo>
                    <a:pt x="1361" y="210"/>
                    <a:pt x="1283" y="220"/>
                    <a:pt x="1206" y="239"/>
                  </a:cubicBezTo>
                  <a:cubicBezTo>
                    <a:pt x="277" y="414"/>
                    <a:pt x="1" y="1619"/>
                    <a:pt x="804" y="2171"/>
                  </a:cubicBezTo>
                  <a:cubicBezTo>
                    <a:pt x="992" y="2299"/>
                    <a:pt x="1197" y="2356"/>
                    <a:pt x="1396" y="2356"/>
                  </a:cubicBezTo>
                  <a:cubicBezTo>
                    <a:pt x="2020" y="2356"/>
                    <a:pt x="2594" y="1796"/>
                    <a:pt x="2461" y="1092"/>
                  </a:cubicBezTo>
                  <a:cubicBezTo>
                    <a:pt x="2461" y="1067"/>
                    <a:pt x="2461" y="1042"/>
                    <a:pt x="2436" y="1017"/>
                  </a:cubicBezTo>
                  <a:cubicBezTo>
                    <a:pt x="2862" y="716"/>
                    <a:pt x="3013" y="63"/>
                    <a:pt x="2963" y="13"/>
                  </a:cubicBezTo>
                  <a:cubicBezTo>
                    <a:pt x="2957" y="5"/>
                    <a:pt x="2948" y="1"/>
                    <a:pt x="2934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1807;p64">
              <a:extLst>
                <a:ext uri="{FF2B5EF4-FFF2-40B4-BE49-F238E27FC236}">
                  <a16:creationId xmlns:a16="http://schemas.microsoft.com/office/drawing/2014/main" id="{2E3DA13D-0693-405C-9D88-FC6EC4DC6280}"/>
                </a:ext>
              </a:extLst>
            </p:cNvPr>
            <p:cNvSpPr/>
            <p:nvPr/>
          </p:nvSpPr>
          <p:spPr>
            <a:xfrm>
              <a:off x="1439023" y="3597268"/>
              <a:ext cx="54956" cy="33558"/>
            </a:xfrm>
            <a:custGeom>
              <a:avLst/>
              <a:gdLst/>
              <a:ahLst/>
              <a:cxnLst/>
              <a:rect l="l" t="t" r="r" b="b"/>
              <a:pathLst>
                <a:path w="2386" h="1457" extrusionOk="0">
                  <a:moveTo>
                    <a:pt x="1243" y="0"/>
                  </a:moveTo>
                  <a:cubicBezTo>
                    <a:pt x="1180" y="0"/>
                    <a:pt x="1118" y="7"/>
                    <a:pt x="1055" y="19"/>
                  </a:cubicBezTo>
                  <a:cubicBezTo>
                    <a:pt x="955" y="19"/>
                    <a:pt x="854" y="44"/>
                    <a:pt x="754" y="94"/>
                  </a:cubicBezTo>
                  <a:cubicBezTo>
                    <a:pt x="578" y="170"/>
                    <a:pt x="428" y="295"/>
                    <a:pt x="302" y="421"/>
                  </a:cubicBezTo>
                  <a:cubicBezTo>
                    <a:pt x="227" y="521"/>
                    <a:pt x="151" y="622"/>
                    <a:pt x="101" y="722"/>
                  </a:cubicBezTo>
                  <a:cubicBezTo>
                    <a:pt x="76" y="772"/>
                    <a:pt x="51" y="822"/>
                    <a:pt x="26" y="873"/>
                  </a:cubicBezTo>
                  <a:cubicBezTo>
                    <a:pt x="1" y="948"/>
                    <a:pt x="51" y="1048"/>
                    <a:pt x="126" y="1098"/>
                  </a:cubicBezTo>
                  <a:cubicBezTo>
                    <a:pt x="153" y="1116"/>
                    <a:pt x="186" y="1125"/>
                    <a:pt x="220" y="1125"/>
                  </a:cubicBezTo>
                  <a:cubicBezTo>
                    <a:pt x="281" y="1125"/>
                    <a:pt x="345" y="1097"/>
                    <a:pt x="377" y="1048"/>
                  </a:cubicBezTo>
                  <a:lnTo>
                    <a:pt x="453" y="973"/>
                  </a:lnTo>
                  <a:cubicBezTo>
                    <a:pt x="528" y="923"/>
                    <a:pt x="603" y="847"/>
                    <a:pt x="704" y="822"/>
                  </a:cubicBezTo>
                  <a:cubicBezTo>
                    <a:pt x="879" y="691"/>
                    <a:pt x="1092" y="617"/>
                    <a:pt x="1311" y="617"/>
                  </a:cubicBezTo>
                  <a:cubicBezTo>
                    <a:pt x="1343" y="617"/>
                    <a:pt x="1374" y="618"/>
                    <a:pt x="1406" y="622"/>
                  </a:cubicBezTo>
                  <a:cubicBezTo>
                    <a:pt x="1457" y="622"/>
                    <a:pt x="1532" y="647"/>
                    <a:pt x="1582" y="672"/>
                  </a:cubicBezTo>
                  <a:lnTo>
                    <a:pt x="1632" y="697"/>
                  </a:lnTo>
                  <a:cubicBezTo>
                    <a:pt x="1682" y="722"/>
                    <a:pt x="1708" y="722"/>
                    <a:pt x="1733" y="747"/>
                  </a:cubicBezTo>
                  <a:cubicBezTo>
                    <a:pt x="1758" y="797"/>
                    <a:pt x="1808" y="772"/>
                    <a:pt x="1833" y="822"/>
                  </a:cubicBezTo>
                  <a:cubicBezTo>
                    <a:pt x="1883" y="873"/>
                    <a:pt x="1908" y="898"/>
                    <a:pt x="1933" y="948"/>
                  </a:cubicBezTo>
                  <a:cubicBezTo>
                    <a:pt x="1959" y="973"/>
                    <a:pt x="1959" y="1023"/>
                    <a:pt x="1984" y="1073"/>
                  </a:cubicBezTo>
                  <a:cubicBezTo>
                    <a:pt x="2009" y="1098"/>
                    <a:pt x="2009" y="1149"/>
                    <a:pt x="2009" y="1174"/>
                  </a:cubicBezTo>
                  <a:lnTo>
                    <a:pt x="2034" y="1274"/>
                  </a:lnTo>
                  <a:lnTo>
                    <a:pt x="2034" y="1324"/>
                  </a:lnTo>
                  <a:cubicBezTo>
                    <a:pt x="2059" y="1375"/>
                    <a:pt x="2084" y="1425"/>
                    <a:pt x="2134" y="1450"/>
                  </a:cubicBezTo>
                  <a:cubicBezTo>
                    <a:pt x="2152" y="1454"/>
                    <a:pt x="2169" y="1456"/>
                    <a:pt x="2185" y="1456"/>
                  </a:cubicBezTo>
                  <a:cubicBezTo>
                    <a:pt x="2261" y="1456"/>
                    <a:pt x="2319" y="1411"/>
                    <a:pt x="2360" y="1349"/>
                  </a:cubicBezTo>
                  <a:lnTo>
                    <a:pt x="2360" y="1299"/>
                  </a:lnTo>
                  <a:cubicBezTo>
                    <a:pt x="2360" y="1274"/>
                    <a:pt x="2385" y="1224"/>
                    <a:pt x="2385" y="1174"/>
                  </a:cubicBezTo>
                  <a:cubicBezTo>
                    <a:pt x="2385" y="1124"/>
                    <a:pt x="2385" y="1073"/>
                    <a:pt x="2385" y="1023"/>
                  </a:cubicBezTo>
                  <a:cubicBezTo>
                    <a:pt x="2385" y="923"/>
                    <a:pt x="2360" y="847"/>
                    <a:pt x="2360" y="772"/>
                  </a:cubicBezTo>
                  <a:cubicBezTo>
                    <a:pt x="2335" y="672"/>
                    <a:pt x="2285" y="596"/>
                    <a:pt x="2235" y="521"/>
                  </a:cubicBezTo>
                  <a:cubicBezTo>
                    <a:pt x="2184" y="396"/>
                    <a:pt x="2084" y="320"/>
                    <a:pt x="2009" y="245"/>
                  </a:cubicBezTo>
                  <a:cubicBezTo>
                    <a:pt x="1959" y="220"/>
                    <a:pt x="1933" y="195"/>
                    <a:pt x="1883" y="170"/>
                  </a:cubicBezTo>
                  <a:lnTo>
                    <a:pt x="1833" y="145"/>
                  </a:lnTo>
                  <a:lnTo>
                    <a:pt x="1808" y="120"/>
                  </a:lnTo>
                  <a:lnTo>
                    <a:pt x="1758" y="94"/>
                  </a:lnTo>
                  <a:cubicBezTo>
                    <a:pt x="1657" y="44"/>
                    <a:pt x="1532" y="19"/>
                    <a:pt x="1431" y="19"/>
                  </a:cubicBezTo>
                  <a:cubicBezTo>
                    <a:pt x="1369" y="7"/>
                    <a:pt x="1306" y="0"/>
                    <a:pt x="1243" y="0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1808;p64">
              <a:extLst>
                <a:ext uri="{FF2B5EF4-FFF2-40B4-BE49-F238E27FC236}">
                  <a16:creationId xmlns:a16="http://schemas.microsoft.com/office/drawing/2014/main" id="{85144E6C-2A0F-46A0-8C9D-36FB05654C86}"/>
                </a:ext>
              </a:extLst>
            </p:cNvPr>
            <p:cNvSpPr/>
            <p:nvPr/>
          </p:nvSpPr>
          <p:spPr>
            <a:xfrm>
              <a:off x="1421679" y="3691286"/>
              <a:ext cx="94249" cy="31347"/>
            </a:xfrm>
            <a:custGeom>
              <a:avLst/>
              <a:gdLst/>
              <a:ahLst/>
              <a:cxnLst/>
              <a:rect l="l" t="t" r="r" b="b"/>
              <a:pathLst>
                <a:path w="4092" h="1361" extrusionOk="0">
                  <a:moveTo>
                    <a:pt x="2206" y="0"/>
                  </a:moveTo>
                  <a:cubicBezTo>
                    <a:pt x="961" y="0"/>
                    <a:pt x="1" y="857"/>
                    <a:pt x="1" y="857"/>
                  </a:cubicBezTo>
                  <a:lnTo>
                    <a:pt x="1" y="882"/>
                  </a:lnTo>
                  <a:cubicBezTo>
                    <a:pt x="628" y="1183"/>
                    <a:pt x="1306" y="1333"/>
                    <a:pt x="2009" y="1359"/>
                  </a:cubicBezTo>
                  <a:cubicBezTo>
                    <a:pt x="2051" y="1360"/>
                    <a:pt x="2092" y="1361"/>
                    <a:pt x="2134" y="1361"/>
                  </a:cubicBezTo>
                  <a:cubicBezTo>
                    <a:pt x="2842" y="1361"/>
                    <a:pt x="3523" y="1159"/>
                    <a:pt x="4092" y="756"/>
                  </a:cubicBezTo>
                  <a:cubicBezTo>
                    <a:pt x="3447" y="192"/>
                    <a:pt x="2795" y="0"/>
                    <a:pt x="2206" y="0"/>
                  </a:cubicBezTo>
                  <a:close/>
                </a:path>
              </a:pathLst>
            </a:custGeom>
            <a:solidFill>
              <a:srgbClr val="D76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1809;p64">
              <a:extLst>
                <a:ext uri="{FF2B5EF4-FFF2-40B4-BE49-F238E27FC236}">
                  <a16:creationId xmlns:a16="http://schemas.microsoft.com/office/drawing/2014/main" id="{68073417-DD8E-4512-907F-8F38F0A4E866}"/>
                </a:ext>
              </a:extLst>
            </p:cNvPr>
            <p:cNvSpPr/>
            <p:nvPr/>
          </p:nvSpPr>
          <p:spPr>
            <a:xfrm>
              <a:off x="1388167" y="3649298"/>
              <a:ext cx="155515" cy="62303"/>
            </a:xfrm>
            <a:custGeom>
              <a:avLst/>
              <a:gdLst/>
              <a:ahLst/>
              <a:cxnLst/>
              <a:rect l="l" t="t" r="r" b="b"/>
              <a:pathLst>
                <a:path w="6752" h="2705" extrusionOk="0">
                  <a:moveTo>
                    <a:pt x="5777" y="1"/>
                  </a:moveTo>
                  <a:cubicBezTo>
                    <a:pt x="5190" y="1"/>
                    <a:pt x="4613" y="777"/>
                    <a:pt x="3610" y="777"/>
                  </a:cubicBezTo>
                  <a:cubicBezTo>
                    <a:pt x="3562" y="777"/>
                    <a:pt x="3513" y="776"/>
                    <a:pt x="3464" y="772"/>
                  </a:cubicBezTo>
                  <a:cubicBezTo>
                    <a:pt x="2543" y="705"/>
                    <a:pt x="1835" y="370"/>
                    <a:pt x="1242" y="370"/>
                  </a:cubicBezTo>
                  <a:cubicBezTo>
                    <a:pt x="946" y="370"/>
                    <a:pt x="678" y="454"/>
                    <a:pt x="427" y="697"/>
                  </a:cubicBezTo>
                  <a:cubicBezTo>
                    <a:pt x="0" y="1098"/>
                    <a:pt x="276" y="2102"/>
                    <a:pt x="1456" y="2705"/>
                  </a:cubicBezTo>
                  <a:lnTo>
                    <a:pt x="1481" y="2680"/>
                  </a:lnTo>
                  <a:cubicBezTo>
                    <a:pt x="1481" y="2680"/>
                    <a:pt x="2441" y="1823"/>
                    <a:pt x="3686" y="1823"/>
                  </a:cubicBezTo>
                  <a:cubicBezTo>
                    <a:pt x="4275" y="1823"/>
                    <a:pt x="4927" y="2015"/>
                    <a:pt x="5572" y="2579"/>
                  </a:cubicBezTo>
                  <a:cubicBezTo>
                    <a:pt x="6576" y="1851"/>
                    <a:pt x="6752" y="596"/>
                    <a:pt x="6225" y="170"/>
                  </a:cubicBezTo>
                  <a:cubicBezTo>
                    <a:pt x="6070" y="49"/>
                    <a:pt x="5923" y="1"/>
                    <a:pt x="5777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1810;p64">
              <a:extLst>
                <a:ext uri="{FF2B5EF4-FFF2-40B4-BE49-F238E27FC236}">
                  <a16:creationId xmlns:a16="http://schemas.microsoft.com/office/drawing/2014/main" id="{E04BC152-1871-4FA5-BBE7-46BF271F654E}"/>
                </a:ext>
              </a:extLst>
            </p:cNvPr>
            <p:cNvSpPr/>
            <p:nvPr/>
          </p:nvSpPr>
          <p:spPr>
            <a:xfrm>
              <a:off x="1263860" y="3680346"/>
              <a:ext cx="132414" cy="112767"/>
            </a:xfrm>
            <a:custGeom>
              <a:avLst/>
              <a:gdLst/>
              <a:ahLst/>
              <a:cxnLst/>
              <a:rect l="l" t="t" r="r" b="b"/>
              <a:pathLst>
                <a:path w="5749" h="4896" extrusionOk="0">
                  <a:moveTo>
                    <a:pt x="3270" y="1"/>
                  </a:moveTo>
                  <a:cubicBezTo>
                    <a:pt x="2666" y="1"/>
                    <a:pt x="2052" y="226"/>
                    <a:pt x="1557" y="729"/>
                  </a:cubicBezTo>
                  <a:cubicBezTo>
                    <a:pt x="1" y="2260"/>
                    <a:pt x="1105" y="4896"/>
                    <a:pt x="3289" y="4896"/>
                  </a:cubicBezTo>
                  <a:cubicBezTo>
                    <a:pt x="4644" y="4896"/>
                    <a:pt x="5749" y="3816"/>
                    <a:pt x="5749" y="2461"/>
                  </a:cubicBezTo>
                  <a:cubicBezTo>
                    <a:pt x="5749" y="984"/>
                    <a:pt x="4531" y="1"/>
                    <a:pt x="3270" y="1"/>
                  </a:cubicBezTo>
                  <a:close/>
                </a:path>
              </a:pathLst>
            </a:custGeom>
            <a:solidFill>
              <a:srgbClr val="E76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1811;p64">
              <a:extLst>
                <a:ext uri="{FF2B5EF4-FFF2-40B4-BE49-F238E27FC236}">
                  <a16:creationId xmlns:a16="http://schemas.microsoft.com/office/drawing/2014/main" id="{5D62BEF9-9ED0-48B0-9836-4B4305EED1D9}"/>
                </a:ext>
              </a:extLst>
            </p:cNvPr>
            <p:cNvSpPr/>
            <p:nvPr/>
          </p:nvSpPr>
          <p:spPr>
            <a:xfrm>
              <a:off x="1526316" y="3669290"/>
              <a:ext cx="124905" cy="106479"/>
            </a:xfrm>
            <a:custGeom>
              <a:avLst/>
              <a:gdLst/>
              <a:ahLst/>
              <a:cxnLst/>
              <a:rect l="l" t="t" r="r" b="b"/>
              <a:pathLst>
                <a:path w="5423" h="4623" extrusionOk="0">
                  <a:moveTo>
                    <a:pt x="3080" y="0"/>
                  </a:moveTo>
                  <a:cubicBezTo>
                    <a:pt x="2509" y="0"/>
                    <a:pt x="1928" y="211"/>
                    <a:pt x="1456" y="682"/>
                  </a:cubicBezTo>
                  <a:cubicBezTo>
                    <a:pt x="1" y="2138"/>
                    <a:pt x="1055" y="4623"/>
                    <a:pt x="3113" y="4623"/>
                  </a:cubicBezTo>
                  <a:cubicBezTo>
                    <a:pt x="4393" y="4623"/>
                    <a:pt x="5422" y="3594"/>
                    <a:pt x="5422" y="2314"/>
                  </a:cubicBezTo>
                  <a:cubicBezTo>
                    <a:pt x="5422" y="921"/>
                    <a:pt x="4274" y="0"/>
                    <a:pt x="3080" y="0"/>
                  </a:cubicBezTo>
                  <a:close/>
                </a:path>
              </a:pathLst>
            </a:custGeom>
            <a:solidFill>
              <a:srgbClr val="E76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1812;p64">
              <a:extLst>
                <a:ext uri="{FF2B5EF4-FFF2-40B4-BE49-F238E27FC236}">
                  <a16:creationId xmlns:a16="http://schemas.microsoft.com/office/drawing/2014/main" id="{B39DC670-1728-4174-98BD-0A4CD3F72FAF}"/>
                </a:ext>
              </a:extLst>
            </p:cNvPr>
            <p:cNvSpPr/>
            <p:nvPr/>
          </p:nvSpPr>
          <p:spPr>
            <a:xfrm>
              <a:off x="1166180" y="3670419"/>
              <a:ext cx="68798" cy="40146"/>
            </a:xfrm>
            <a:custGeom>
              <a:avLst/>
              <a:gdLst/>
              <a:ahLst/>
              <a:cxnLst/>
              <a:rect l="l" t="t" r="r" b="b"/>
              <a:pathLst>
                <a:path w="2987" h="1743" extrusionOk="0">
                  <a:moveTo>
                    <a:pt x="1541" y="1"/>
                  </a:moveTo>
                  <a:cubicBezTo>
                    <a:pt x="1285" y="1"/>
                    <a:pt x="1047" y="72"/>
                    <a:pt x="828" y="181"/>
                  </a:cubicBezTo>
                  <a:cubicBezTo>
                    <a:pt x="603" y="307"/>
                    <a:pt x="402" y="457"/>
                    <a:pt x="251" y="633"/>
                  </a:cubicBezTo>
                  <a:cubicBezTo>
                    <a:pt x="151" y="784"/>
                    <a:pt x="50" y="934"/>
                    <a:pt x="25" y="1110"/>
                  </a:cubicBezTo>
                  <a:cubicBezTo>
                    <a:pt x="0" y="1160"/>
                    <a:pt x="0" y="1235"/>
                    <a:pt x="25" y="1286"/>
                  </a:cubicBezTo>
                  <a:lnTo>
                    <a:pt x="25" y="1336"/>
                  </a:lnTo>
                  <a:cubicBezTo>
                    <a:pt x="25" y="1398"/>
                    <a:pt x="76" y="1443"/>
                    <a:pt x="136" y="1443"/>
                  </a:cubicBezTo>
                  <a:cubicBezTo>
                    <a:pt x="149" y="1443"/>
                    <a:pt x="163" y="1441"/>
                    <a:pt x="176" y="1436"/>
                  </a:cubicBezTo>
                  <a:cubicBezTo>
                    <a:pt x="226" y="1436"/>
                    <a:pt x="276" y="1386"/>
                    <a:pt x="301" y="1311"/>
                  </a:cubicBezTo>
                  <a:lnTo>
                    <a:pt x="301" y="1286"/>
                  </a:lnTo>
                  <a:cubicBezTo>
                    <a:pt x="301" y="1261"/>
                    <a:pt x="326" y="1235"/>
                    <a:pt x="326" y="1210"/>
                  </a:cubicBezTo>
                  <a:cubicBezTo>
                    <a:pt x="377" y="1085"/>
                    <a:pt x="477" y="1010"/>
                    <a:pt x="577" y="909"/>
                  </a:cubicBezTo>
                  <a:cubicBezTo>
                    <a:pt x="854" y="658"/>
                    <a:pt x="1230" y="508"/>
                    <a:pt x="1632" y="508"/>
                  </a:cubicBezTo>
                  <a:cubicBezTo>
                    <a:pt x="1707" y="508"/>
                    <a:pt x="1807" y="533"/>
                    <a:pt x="1908" y="558"/>
                  </a:cubicBezTo>
                  <a:cubicBezTo>
                    <a:pt x="1958" y="583"/>
                    <a:pt x="1983" y="608"/>
                    <a:pt x="2033" y="633"/>
                  </a:cubicBezTo>
                  <a:lnTo>
                    <a:pt x="2083" y="658"/>
                  </a:lnTo>
                  <a:lnTo>
                    <a:pt x="2159" y="708"/>
                  </a:lnTo>
                  <a:cubicBezTo>
                    <a:pt x="2209" y="759"/>
                    <a:pt x="2234" y="784"/>
                    <a:pt x="2284" y="809"/>
                  </a:cubicBezTo>
                  <a:cubicBezTo>
                    <a:pt x="2309" y="834"/>
                    <a:pt x="2334" y="859"/>
                    <a:pt x="2385" y="884"/>
                  </a:cubicBezTo>
                  <a:cubicBezTo>
                    <a:pt x="2435" y="959"/>
                    <a:pt x="2485" y="1035"/>
                    <a:pt x="2535" y="1110"/>
                  </a:cubicBezTo>
                  <a:cubicBezTo>
                    <a:pt x="2610" y="1261"/>
                    <a:pt x="2686" y="1436"/>
                    <a:pt x="2736" y="1612"/>
                  </a:cubicBezTo>
                  <a:cubicBezTo>
                    <a:pt x="2711" y="1687"/>
                    <a:pt x="2786" y="1737"/>
                    <a:pt x="2861" y="1737"/>
                  </a:cubicBezTo>
                  <a:cubicBezTo>
                    <a:pt x="2872" y="1741"/>
                    <a:pt x="2881" y="1742"/>
                    <a:pt x="2890" y="1742"/>
                  </a:cubicBezTo>
                  <a:cubicBezTo>
                    <a:pt x="2949" y="1742"/>
                    <a:pt x="2987" y="1677"/>
                    <a:pt x="2987" y="1612"/>
                  </a:cubicBezTo>
                  <a:cubicBezTo>
                    <a:pt x="2987" y="1562"/>
                    <a:pt x="2987" y="1486"/>
                    <a:pt x="2987" y="1411"/>
                  </a:cubicBezTo>
                  <a:cubicBezTo>
                    <a:pt x="2987" y="1261"/>
                    <a:pt x="2937" y="1085"/>
                    <a:pt x="2887" y="934"/>
                  </a:cubicBezTo>
                  <a:cubicBezTo>
                    <a:pt x="2836" y="834"/>
                    <a:pt x="2786" y="733"/>
                    <a:pt x="2711" y="633"/>
                  </a:cubicBezTo>
                  <a:cubicBezTo>
                    <a:pt x="2661" y="583"/>
                    <a:pt x="2636" y="533"/>
                    <a:pt x="2585" y="482"/>
                  </a:cubicBezTo>
                  <a:cubicBezTo>
                    <a:pt x="2535" y="432"/>
                    <a:pt x="2485" y="382"/>
                    <a:pt x="2435" y="332"/>
                  </a:cubicBezTo>
                  <a:lnTo>
                    <a:pt x="2385" y="282"/>
                  </a:lnTo>
                  <a:lnTo>
                    <a:pt x="2284" y="232"/>
                  </a:lnTo>
                  <a:cubicBezTo>
                    <a:pt x="2209" y="181"/>
                    <a:pt x="2159" y="156"/>
                    <a:pt x="2083" y="106"/>
                  </a:cubicBezTo>
                  <a:cubicBezTo>
                    <a:pt x="1958" y="56"/>
                    <a:pt x="1807" y="6"/>
                    <a:pt x="1657" y="6"/>
                  </a:cubicBezTo>
                  <a:cubicBezTo>
                    <a:pt x="1618" y="2"/>
                    <a:pt x="1579" y="1"/>
                    <a:pt x="1541" y="1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1813;p64">
              <a:extLst>
                <a:ext uri="{FF2B5EF4-FFF2-40B4-BE49-F238E27FC236}">
                  <a16:creationId xmlns:a16="http://schemas.microsoft.com/office/drawing/2014/main" id="{B749368C-C1C9-483B-A9DB-48979F96203E}"/>
                </a:ext>
              </a:extLst>
            </p:cNvPr>
            <p:cNvSpPr/>
            <p:nvPr/>
          </p:nvSpPr>
          <p:spPr>
            <a:xfrm>
              <a:off x="1684710" y="3627763"/>
              <a:ext cx="68821" cy="40491"/>
            </a:xfrm>
            <a:custGeom>
              <a:avLst/>
              <a:gdLst/>
              <a:ahLst/>
              <a:cxnLst/>
              <a:rect l="l" t="t" r="r" b="b"/>
              <a:pathLst>
                <a:path w="2988" h="1758" extrusionOk="0">
                  <a:moveTo>
                    <a:pt x="1657" y="0"/>
                  </a:moveTo>
                  <a:cubicBezTo>
                    <a:pt x="1356" y="0"/>
                    <a:pt x="1080" y="51"/>
                    <a:pt x="829" y="176"/>
                  </a:cubicBezTo>
                  <a:cubicBezTo>
                    <a:pt x="603" y="302"/>
                    <a:pt x="402" y="452"/>
                    <a:pt x="252" y="628"/>
                  </a:cubicBezTo>
                  <a:cubicBezTo>
                    <a:pt x="151" y="778"/>
                    <a:pt x="51" y="929"/>
                    <a:pt x="26" y="1105"/>
                  </a:cubicBezTo>
                  <a:cubicBezTo>
                    <a:pt x="1" y="1155"/>
                    <a:pt x="1" y="1230"/>
                    <a:pt x="26" y="1280"/>
                  </a:cubicBezTo>
                  <a:lnTo>
                    <a:pt x="26" y="1331"/>
                  </a:lnTo>
                  <a:cubicBezTo>
                    <a:pt x="26" y="1393"/>
                    <a:pt x="77" y="1437"/>
                    <a:pt x="137" y="1437"/>
                  </a:cubicBezTo>
                  <a:cubicBezTo>
                    <a:pt x="150" y="1437"/>
                    <a:pt x="163" y="1435"/>
                    <a:pt x="177" y="1431"/>
                  </a:cubicBezTo>
                  <a:cubicBezTo>
                    <a:pt x="227" y="1431"/>
                    <a:pt x="277" y="1381"/>
                    <a:pt x="302" y="1331"/>
                  </a:cubicBezTo>
                  <a:cubicBezTo>
                    <a:pt x="277" y="1305"/>
                    <a:pt x="277" y="1305"/>
                    <a:pt x="302" y="1280"/>
                  </a:cubicBezTo>
                  <a:lnTo>
                    <a:pt x="327" y="1205"/>
                  </a:lnTo>
                  <a:cubicBezTo>
                    <a:pt x="377" y="1105"/>
                    <a:pt x="453" y="1004"/>
                    <a:pt x="553" y="929"/>
                  </a:cubicBezTo>
                  <a:cubicBezTo>
                    <a:pt x="854" y="653"/>
                    <a:pt x="1231" y="527"/>
                    <a:pt x="1607" y="502"/>
                  </a:cubicBezTo>
                  <a:cubicBezTo>
                    <a:pt x="1708" y="527"/>
                    <a:pt x="1808" y="552"/>
                    <a:pt x="1908" y="578"/>
                  </a:cubicBezTo>
                  <a:cubicBezTo>
                    <a:pt x="1933" y="603"/>
                    <a:pt x="1984" y="603"/>
                    <a:pt x="2034" y="628"/>
                  </a:cubicBezTo>
                  <a:lnTo>
                    <a:pt x="2084" y="678"/>
                  </a:lnTo>
                  <a:lnTo>
                    <a:pt x="2159" y="728"/>
                  </a:lnTo>
                  <a:cubicBezTo>
                    <a:pt x="2210" y="753"/>
                    <a:pt x="2235" y="778"/>
                    <a:pt x="2260" y="803"/>
                  </a:cubicBezTo>
                  <a:cubicBezTo>
                    <a:pt x="2310" y="829"/>
                    <a:pt x="2335" y="854"/>
                    <a:pt x="2360" y="904"/>
                  </a:cubicBezTo>
                  <a:cubicBezTo>
                    <a:pt x="2435" y="954"/>
                    <a:pt x="2486" y="1029"/>
                    <a:pt x="2536" y="1105"/>
                  </a:cubicBezTo>
                  <a:cubicBezTo>
                    <a:pt x="2611" y="1255"/>
                    <a:pt x="2686" y="1431"/>
                    <a:pt x="2711" y="1607"/>
                  </a:cubicBezTo>
                  <a:cubicBezTo>
                    <a:pt x="2711" y="1707"/>
                    <a:pt x="2781" y="1757"/>
                    <a:pt x="2850" y="1757"/>
                  </a:cubicBezTo>
                  <a:cubicBezTo>
                    <a:pt x="2919" y="1757"/>
                    <a:pt x="2988" y="1707"/>
                    <a:pt x="2988" y="1607"/>
                  </a:cubicBezTo>
                  <a:cubicBezTo>
                    <a:pt x="2988" y="1556"/>
                    <a:pt x="2988" y="1481"/>
                    <a:pt x="2988" y="1431"/>
                  </a:cubicBezTo>
                  <a:cubicBezTo>
                    <a:pt x="2962" y="1255"/>
                    <a:pt x="2937" y="1080"/>
                    <a:pt x="2862" y="929"/>
                  </a:cubicBezTo>
                  <a:cubicBezTo>
                    <a:pt x="2837" y="829"/>
                    <a:pt x="2762" y="728"/>
                    <a:pt x="2711" y="628"/>
                  </a:cubicBezTo>
                  <a:cubicBezTo>
                    <a:pt x="2661" y="578"/>
                    <a:pt x="2636" y="527"/>
                    <a:pt x="2586" y="477"/>
                  </a:cubicBezTo>
                  <a:cubicBezTo>
                    <a:pt x="2536" y="427"/>
                    <a:pt x="2486" y="377"/>
                    <a:pt x="2435" y="352"/>
                  </a:cubicBezTo>
                  <a:lnTo>
                    <a:pt x="2360" y="276"/>
                  </a:lnTo>
                  <a:lnTo>
                    <a:pt x="2285" y="226"/>
                  </a:lnTo>
                  <a:cubicBezTo>
                    <a:pt x="2210" y="176"/>
                    <a:pt x="2159" y="151"/>
                    <a:pt x="2084" y="126"/>
                  </a:cubicBezTo>
                  <a:cubicBezTo>
                    <a:pt x="1933" y="51"/>
                    <a:pt x="1808" y="25"/>
                    <a:pt x="1657" y="0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1814;p64">
              <a:extLst>
                <a:ext uri="{FF2B5EF4-FFF2-40B4-BE49-F238E27FC236}">
                  <a16:creationId xmlns:a16="http://schemas.microsoft.com/office/drawing/2014/main" id="{B8C928B8-8AA3-4318-9D86-BE0DA2E2FB17}"/>
                </a:ext>
              </a:extLst>
            </p:cNvPr>
            <p:cNvSpPr/>
            <p:nvPr/>
          </p:nvSpPr>
          <p:spPr>
            <a:xfrm>
              <a:off x="1473134" y="4075353"/>
              <a:ext cx="185596" cy="62303"/>
            </a:xfrm>
            <a:custGeom>
              <a:avLst/>
              <a:gdLst/>
              <a:ahLst/>
              <a:cxnLst/>
              <a:rect l="l" t="t" r="r" b="b"/>
              <a:pathLst>
                <a:path w="8058" h="2705" extrusionOk="0">
                  <a:moveTo>
                    <a:pt x="7954" y="0"/>
                  </a:moveTo>
                  <a:cubicBezTo>
                    <a:pt x="7932" y="0"/>
                    <a:pt x="7907" y="6"/>
                    <a:pt x="7882" y="19"/>
                  </a:cubicBezTo>
                  <a:lnTo>
                    <a:pt x="7831" y="94"/>
                  </a:lnTo>
                  <a:cubicBezTo>
                    <a:pt x="7781" y="144"/>
                    <a:pt x="7731" y="220"/>
                    <a:pt x="7656" y="295"/>
                  </a:cubicBezTo>
                  <a:cubicBezTo>
                    <a:pt x="7555" y="395"/>
                    <a:pt x="7430" y="471"/>
                    <a:pt x="7330" y="571"/>
                  </a:cubicBezTo>
                  <a:cubicBezTo>
                    <a:pt x="7204" y="646"/>
                    <a:pt x="7053" y="772"/>
                    <a:pt x="6903" y="872"/>
                  </a:cubicBezTo>
                  <a:cubicBezTo>
                    <a:pt x="6727" y="973"/>
                    <a:pt x="6551" y="1098"/>
                    <a:pt x="6351" y="1198"/>
                  </a:cubicBezTo>
                  <a:cubicBezTo>
                    <a:pt x="6175" y="1324"/>
                    <a:pt x="5949" y="1424"/>
                    <a:pt x="5723" y="1525"/>
                  </a:cubicBezTo>
                  <a:cubicBezTo>
                    <a:pt x="5497" y="1600"/>
                    <a:pt x="5271" y="1726"/>
                    <a:pt x="5020" y="1801"/>
                  </a:cubicBezTo>
                  <a:cubicBezTo>
                    <a:pt x="4769" y="1876"/>
                    <a:pt x="4518" y="1951"/>
                    <a:pt x="4267" y="2027"/>
                  </a:cubicBezTo>
                  <a:cubicBezTo>
                    <a:pt x="4016" y="2102"/>
                    <a:pt x="3740" y="2152"/>
                    <a:pt x="3489" y="2202"/>
                  </a:cubicBezTo>
                  <a:cubicBezTo>
                    <a:pt x="3238" y="2253"/>
                    <a:pt x="2987" y="2303"/>
                    <a:pt x="2736" y="2328"/>
                  </a:cubicBezTo>
                  <a:cubicBezTo>
                    <a:pt x="2485" y="2353"/>
                    <a:pt x="2260" y="2403"/>
                    <a:pt x="2034" y="2403"/>
                  </a:cubicBezTo>
                  <a:lnTo>
                    <a:pt x="1406" y="2453"/>
                  </a:lnTo>
                  <a:cubicBezTo>
                    <a:pt x="1005" y="2504"/>
                    <a:pt x="678" y="2504"/>
                    <a:pt x="452" y="2504"/>
                  </a:cubicBezTo>
                  <a:lnTo>
                    <a:pt x="76" y="2504"/>
                  </a:lnTo>
                  <a:cubicBezTo>
                    <a:pt x="26" y="2504"/>
                    <a:pt x="1" y="2529"/>
                    <a:pt x="1" y="2579"/>
                  </a:cubicBezTo>
                  <a:cubicBezTo>
                    <a:pt x="1" y="2629"/>
                    <a:pt x="26" y="2654"/>
                    <a:pt x="76" y="2654"/>
                  </a:cubicBezTo>
                  <a:lnTo>
                    <a:pt x="452" y="2679"/>
                  </a:lnTo>
                  <a:lnTo>
                    <a:pt x="879" y="2704"/>
                  </a:lnTo>
                  <a:lnTo>
                    <a:pt x="1406" y="2704"/>
                  </a:lnTo>
                  <a:lnTo>
                    <a:pt x="2059" y="2679"/>
                  </a:lnTo>
                  <a:cubicBezTo>
                    <a:pt x="2310" y="2654"/>
                    <a:pt x="2536" y="2629"/>
                    <a:pt x="2787" y="2604"/>
                  </a:cubicBezTo>
                  <a:cubicBezTo>
                    <a:pt x="3063" y="2579"/>
                    <a:pt x="3314" y="2529"/>
                    <a:pt x="3565" y="2479"/>
                  </a:cubicBezTo>
                  <a:cubicBezTo>
                    <a:pt x="3841" y="2453"/>
                    <a:pt x="4092" y="2378"/>
                    <a:pt x="4368" y="2303"/>
                  </a:cubicBezTo>
                  <a:cubicBezTo>
                    <a:pt x="4619" y="2228"/>
                    <a:pt x="4870" y="2152"/>
                    <a:pt x="5146" y="2077"/>
                  </a:cubicBezTo>
                  <a:cubicBezTo>
                    <a:pt x="5397" y="1977"/>
                    <a:pt x="5623" y="1901"/>
                    <a:pt x="5874" y="1776"/>
                  </a:cubicBezTo>
                  <a:cubicBezTo>
                    <a:pt x="6100" y="1650"/>
                    <a:pt x="6326" y="1550"/>
                    <a:pt x="6526" y="1424"/>
                  </a:cubicBezTo>
                  <a:cubicBezTo>
                    <a:pt x="6702" y="1324"/>
                    <a:pt x="6878" y="1198"/>
                    <a:pt x="7079" y="1073"/>
                  </a:cubicBezTo>
                  <a:cubicBezTo>
                    <a:pt x="7330" y="872"/>
                    <a:pt x="7581" y="646"/>
                    <a:pt x="7806" y="420"/>
                  </a:cubicBezTo>
                  <a:cubicBezTo>
                    <a:pt x="7882" y="320"/>
                    <a:pt x="7957" y="245"/>
                    <a:pt x="7982" y="195"/>
                  </a:cubicBezTo>
                  <a:lnTo>
                    <a:pt x="8032" y="119"/>
                  </a:lnTo>
                  <a:cubicBezTo>
                    <a:pt x="8057" y="69"/>
                    <a:pt x="8032" y="44"/>
                    <a:pt x="8007" y="19"/>
                  </a:cubicBezTo>
                  <a:cubicBezTo>
                    <a:pt x="7995" y="6"/>
                    <a:pt x="7976" y="0"/>
                    <a:pt x="7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9" grpId="0" animBg="1"/>
      <p:bldP spid="137230" grpId="0" animBg="1"/>
      <p:bldP spid="1372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06865">
            <a:off x="-1805572" y="2396602"/>
            <a:ext cx="14764303" cy="17351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37281" y="381000"/>
            <a:ext cx="7331555" cy="42789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435505" y="743491"/>
            <a:ext cx="6933331" cy="2462213"/>
            <a:chOff x="-655904" y="372963"/>
            <a:chExt cx="12820739" cy="4924426"/>
          </a:xfrm>
        </p:grpSpPr>
        <p:sp>
          <p:nvSpPr>
            <p:cNvPr id="5" name="TextBox 5"/>
            <p:cNvSpPr txBox="1"/>
            <p:nvPr/>
          </p:nvSpPr>
          <p:spPr>
            <a:xfrm>
              <a:off x="-655904" y="372963"/>
              <a:ext cx="12164835" cy="4924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635000" algn="ctr"/>
              <a:r>
                <a:rPr lang="en-US" sz="32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KẾT LUẬN: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635000" algn="just"/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¾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đồi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¼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indent="635000" algn="just"/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dãy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tây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đông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472219"/>
              <a:ext cx="12164835" cy="63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731"/>
                </a:lnSpc>
              </a:pPr>
              <a:endParaRPr lang="en-US" sz="1950" dirty="0">
                <a:solidFill>
                  <a:srgbClr val="262A55"/>
                </a:solidFill>
                <a:latin typeface="Nunit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8370" flipH="1">
            <a:off x="1577944" y="964132"/>
            <a:ext cx="620017" cy="7413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4288">
            <a:off x="9999995" y="2675512"/>
            <a:ext cx="629797" cy="7530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247342" y="2160652"/>
            <a:ext cx="2515865" cy="41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7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73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1218</Words>
  <Application>Microsoft Macintosh PowerPoint</Application>
  <PresentationFormat>Widescreen</PresentationFormat>
  <Paragraphs>138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.VnTime</vt:lpstr>
      <vt:lpstr>Arial</vt:lpstr>
      <vt:lpstr>Calibri</vt:lpstr>
      <vt:lpstr>Cambria Math</vt:lpstr>
      <vt:lpstr>Nunito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xuanlan</dc:creator>
  <cp:lastModifiedBy>Nguyen Phuong Linh</cp:lastModifiedBy>
  <cp:revision>53</cp:revision>
  <dcterms:created xsi:type="dcterms:W3CDTF">2013-08-14T08:09:42Z</dcterms:created>
  <dcterms:modified xsi:type="dcterms:W3CDTF">2022-09-07T15:58:56Z</dcterms:modified>
</cp:coreProperties>
</file>