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86" r:id="rId4"/>
    <p:sldId id="294" r:id="rId5"/>
    <p:sldId id="292" r:id="rId6"/>
    <p:sldId id="275" r:id="rId7"/>
    <p:sldId id="296" r:id="rId8"/>
    <p:sldId id="295" r:id="rId9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>
      <p:cViewPr>
        <p:scale>
          <a:sx n="66" d="100"/>
          <a:sy n="66" d="100"/>
        </p:scale>
        <p:origin x="-1506" y="-396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27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77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2152115"/>
            <a:ext cx="6965260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725" y="2289089"/>
            <a:ext cx="645841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HÔM QUA ĐÂU RỒI?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00" y1="14630" x2="33500" y2="15000"/>
                        <a14:foregroundMark x1="79000" y1="24815" x2="82900" y2="31852"/>
                        <a14:foregroundMark x1="15600" y1="33889" x2="18300" y2="28519"/>
                        <a14:foregroundMark x1="21000" y1="24537" x2="24700" y2="21759"/>
                        <a14:foregroundMark x1="26800" y1="18889" x2="32600" y2="16389"/>
                        <a14:foregroundMark x1="22000" y1="68889" x2="25900" y2="72500"/>
                        <a14:foregroundMark x1="86600" y1="42593" x2="86600" y2="46852"/>
                        <a14:foregroundMark x1="87800" y1="43426" x2="87500" y2="48796"/>
                        <a14:foregroundMark x1="13100" y1="40926" x2="13400" y2="49630"/>
                        <a14:foregroundMark x1="46600" y1="11852" x2="52100" y2="11852"/>
                        <a14:foregroundMark x1="28700" y1="74815" x2="36000" y2="78981"/>
                        <a14:foregroundMark x1="37800" y1="79259" x2="44800" y2="8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28950"/>
            <a:ext cx="1632939" cy="176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0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9" y="3432298"/>
            <a:ext cx="932806" cy="9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999101" y="950362"/>
            <a:ext cx="313637" cy="20692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494003" y="683815"/>
            <a:ext cx="46593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số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bài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thơ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chuyện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về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thiếu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nhi</a:t>
            </a:r>
            <a:r>
              <a:rPr lang="en-US" altLang="zh-CN" sz="2800" b="1" dirty="0" smtClean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92D050"/>
              </a:solidFill>
              <a:latin typeface="Arial" pitchFamily="34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999101" y="1848203"/>
            <a:ext cx="313637" cy="20692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494003" y="1885950"/>
            <a:ext cx="53234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về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bài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thơ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chuyện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về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thiếu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nhi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và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tên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tác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giả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FC000"/>
              </a:solidFill>
              <a:latin typeface="Arial" pitchFamily="34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2999101" y="2790937"/>
            <a:ext cx="313637" cy="20692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2966903" y="3733670"/>
            <a:ext cx="313637" cy="20692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461805" y="3598994"/>
            <a:ext cx="5355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2800" b="1" dirty="0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diễn</a:t>
            </a:r>
            <a:r>
              <a:rPr lang="en-US" altLang="zh-CN" sz="2800" b="1" dirty="0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cảm</a:t>
            </a:r>
            <a:r>
              <a:rPr lang="en-US" altLang="zh-CN" sz="2800" b="1" dirty="0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2800" b="1" dirty="0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số</a:t>
            </a:r>
            <a:r>
              <a:rPr lang="en-US" altLang="zh-CN" sz="2800" b="1" dirty="0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thơ</a:t>
            </a:r>
            <a:r>
              <a:rPr lang="en-US" altLang="zh-CN" sz="2800" b="1" dirty="0" smtClean="0">
                <a:solidFill>
                  <a:srgbClr val="F7898C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hay.</a:t>
            </a:r>
            <a:endParaRPr lang="zh-CN" altLang="en-US" sz="2800" b="1" dirty="0">
              <a:solidFill>
                <a:srgbClr val="F7898C"/>
              </a:solidFill>
              <a:latin typeface="Arial" pitchFamily="34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9" y="787141"/>
            <a:ext cx="911736" cy="6951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-2415540" y="1848203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91" y="2139791"/>
            <a:ext cx="911736" cy="6951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43" y="3486150"/>
            <a:ext cx="911736" cy="6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86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213247"/>
            <a:ext cx="7848600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nhi</a:t>
            </a:r>
            <a:r>
              <a:rPr lang="en-US" dirty="0" smtClean="0"/>
              <a:t>.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,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chyện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438400" y="1714500"/>
            <a:ext cx="173736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4800" y="289208"/>
            <a:ext cx="2209800" cy="529941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r>
                <a:rPr lang="en-US" sz="2400" dirty="0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mở</a:t>
              </a:r>
              <a:r>
                <a:rPr lang="en-US" sz="2400" dirty="0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rộng</a:t>
              </a:r>
              <a:endParaRPr lang="en-US" sz="24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91200" y="2362200"/>
            <a:ext cx="2821259" cy="895350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28950"/>
            <a:ext cx="3810000" cy="193357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5181600" y="1714370"/>
            <a:ext cx="246888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16000" y="2114550"/>
            <a:ext cx="137160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2128163"/>
            <a:ext cx="329184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43000" y="2598063"/>
            <a:ext cx="146304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971550"/>
            <a:ext cx="6228005" cy="3581399"/>
          </a:xfrm>
          <a:prstGeom prst="rect">
            <a:avLst/>
          </a:prstGeom>
        </p:spPr>
      </p:pic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627" y="3585457"/>
            <a:ext cx="811112" cy="882121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326" y="3392705"/>
            <a:ext cx="261375" cy="261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6805" y="1809750"/>
            <a:ext cx="5541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Trẻ em như búp trên cành</a:t>
            </a:r>
            <a:b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Biết ăn ngủ, biết học hành là ngoan</a:t>
            </a:r>
            <a:b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Chẳng may vận nước gian nan</a:t>
            </a:r>
            <a:b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Trẻ em cũng phải lầm than cực lòng</a:t>
            </a:r>
            <a:b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Học hành, giáo dục đã thông</a:t>
            </a:r>
            <a:b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Nhà nghèo lại phải làm công cày bừa...</a:t>
            </a:r>
            <a:endParaRPr lang="en-US" sz="2400" dirty="0">
              <a:solidFill>
                <a:srgbClr val="0070C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6" y="514349"/>
            <a:ext cx="2743200" cy="222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 rot="21416231">
            <a:off x="5888468" y="304238"/>
            <a:ext cx="990600" cy="2090140"/>
            <a:chOff x="537708" y="302902"/>
            <a:chExt cx="1801082" cy="4229330"/>
          </a:xfrm>
        </p:grpSpPr>
        <p:pic>
          <p:nvPicPr>
            <p:cNvPr id="15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62852" y="1705992"/>
              <a:ext cx="1575938" cy="2826240"/>
            </a:xfrm>
            <a:prstGeom prst="rect">
              <a:avLst/>
            </a:prstGeom>
          </p:spPr>
        </p:pic>
        <p:pic>
          <p:nvPicPr>
            <p:cNvPr id="16" name="图片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49491" flipH="1">
              <a:off x="537708" y="302902"/>
              <a:ext cx="1237688" cy="1543680"/>
            </a:xfrm>
            <a:prstGeom prst="rect">
              <a:avLst/>
            </a:prstGeom>
          </p:spPr>
        </p:pic>
      </p:grpSp>
      <p:pic>
        <p:nvPicPr>
          <p:cNvPr id="17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91583">
            <a:off x="8751958" y="2312043"/>
            <a:ext cx="439037" cy="438609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1801">
            <a:off x="-1116253" y="234294"/>
            <a:ext cx="618499" cy="9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036" y="514350"/>
            <a:ext cx="618499" cy="921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4" y="3531391"/>
            <a:ext cx="701492" cy="11795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82" y="3965827"/>
            <a:ext cx="824621" cy="968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19150"/>
            <a:ext cx="3429000" cy="376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61950"/>
            <a:ext cx="209550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6416" y="3346725"/>
            <a:ext cx="25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Hans Christian Andersen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7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134" y="508505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597802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3000" l="7200" r="92200">
                        <a14:foregroundMark x1="23800" y1="70600" x2="24600" y2="86600"/>
                        <a14:foregroundMark x1="22000" y1="23800" x2="20200" y2="24400"/>
                        <a14:foregroundMark x1="20200" y1="24400" x2="20200" y2="24400"/>
                        <a14:foregroundMark x1="32000" y1="22400" x2="32400" y2="24600"/>
                        <a14:foregroundMark x1="72400" y1="9400" x2="73200" y2="54800"/>
                        <a14:foregroundMark x1="77600" y1="54800" x2="76400" y2="86600"/>
                        <a14:foregroundMark x1="70400" y1="73400" x2="69200" y2="87000"/>
                        <a14:foregroundMark x1="65400" y1="44000" x2="79600" y2="46600"/>
                        <a14:foregroundMark x1="79600" y1="46600" x2="79600" y2="46600"/>
                        <a14:foregroundMark x1="67800" y1="20200" x2="67800" y2="25400"/>
                        <a14:foregroundMark x1="28600" y1="75600" x2="28600" y2="75600"/>
                        <a14:foregroundMark x1="28600" y1="75600" x2="28400" y2="86400"/>
                        <a14:foregroundMark x1="74400" y1="81800" x2="74400" y2="83400"/>
                        <a14:backgroundMark x1="27200" y1="71400" x2="27200" y2="71400"/>
                        <a14:backgroundMark x1="27200" y1="71400" x2="27200" y2="74400"/>
                        <a14:backgroundMark x1="27400" y1="75000" x2="27000" y2="84400"/>
                        <a14:backgroundMark x1="72800" y1="63600" x2="72600" y2="76000"/>
                        <a14:backgroundMark x1="73200" y1="76800" x2="73200" y2="76800"/>
                        <a14:backgroundMark x1="73200" y1="75200" x2="73000" y2="81200"/>
                        <a14:backgroundMark x1="73000" y1="81200" x2="73000" y2="81200"/>
                        <a14:backgroundMark x1="73000" y1="81200" x2="73000" y2="8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1118105"/>
            <a:ext cx="41433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701939" y="852600"/>
            <a:ext cx="407622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3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3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3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3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3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337956" y="2110980"/>
            <a:ext cx="756331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24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8"/>
            <a:ext cx="1586067" cy="121556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4" y="3775018"/>
            <a:ext cx="834553" cy="1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9" y="670"/>
            <a:ext cx="7775884" cy="51421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22159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1609871"/>
            <a:ext cx="572486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5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165</Words>
  <Application>Microsoft Office PowerPoint</Application>
  <PresentationFormat>On-screen Show (16:9)</PresentationFormat>
  <Paragraphs>28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319</cp:revision>
  <dcterms:created xsi:type="dcterms:W3CDTF">2020-12-08T15:48:47Z</dcterms:created>
  <dcterms:modified xsi:type="dcterms:W3CDTF">2021-07-04T06:20:07Z</dcterms:modified>
</cp:coreProperties>
</file>