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21"/>
  </p:notesMasterIdLst>
  <p:sldIdLst>
    <p:sldId id="256" r:id="rId7"/>
    <p:sldId id="284" r:id="rId8"/>
    <p:sldId id="296" r:id="rId9"/>
    <p:sldId id="302" r:id="rId10"/>
    <p:sldId id="290" r:id="rId11"/>
    <p:sldId id="288" r:id="rId12"/>
    <p:sldId id="292" r:id="rId13"/>
    <p:sldId id="295" r:id="rId14"/>
    <p:sldId id="289" r:id="rId15"/>
    <p:sldId id="298" r:id="rId16"/>
    <p:sldId id="299" r:id="rId17"/>
    <p:sldId id="300" r:id="rId18"/>
    <p:sldId id="272" r:id="rId19"/>
    <p:sldId id="294" r:id="rId20"/>
  </p:sldIdLst>
  <p:sldSz cx="15636875" cy="9418638"/>
  <p:notesSz cx="6858000" cy="9144000"/>
  <p:defaultTextStyle>
    <a:defPPr>
      <a:defRPr lang="en-US"/>
    </a:defPPr>
    <a:lvl1pPr marL="0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01274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02548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03820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05096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06369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07643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608916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410189" algn="l" defTabSz="1602548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67">
          <p15:clr>
            <a:srgbClr val="A4A3A4"/>
          </p15:clr>
        </p15:guide>
        <p15:guide id="2" pos="4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6F9"/>
    <a:srgbClr val="50AEC8"/>
    <a:srgbClr val="93CDDD"/>
    <a:srgbClr val="FCEC8E"/>
    <a:srgbClr val="00863D"/>
    <a:srgbClr val="F68426"/>
    <a:srgbClr val="FFC611"/>
    <a:srgbClr val="FFD347"/>
    <a:srgbClr val="FFD243"/>
    <a:srgbClr val="BEE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655" autoAdjust="0"/>
  </p:normalViewPr>
  <p:slideViewPr>
    <p:cSldViewPr>
      <p:cViewPr varScale="1">
        <p:scale>
          <a:sx n="47" d="100"/>
          <a:sy n="47" d="100"/>
        </p:scale>
        <p:origin x="1086" y="42"/>
      </p:cViewPr>
      <p:guideLst>
        <p:guide orient="horz" pos="2967"/>
        <p:guide pos="4925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685800"/>
            <a:ext cx="56927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801382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602765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2404146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3205529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4006913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808295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609678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411059" algn="l" defTabSz="16027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75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88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23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2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2766" y="2925889"/>
            <a:ext cx="13291344" cy="20189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5531" y="5337228"/>
            <a:ext cx="10945813" cy="24069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01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02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03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05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06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07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08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10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36734" y="377184"/>
            <a:ext cx="3518297" cy="803636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1844" y="377184"/>
            <a:ext cx="10294276" cy="80363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4610" y="1541431"/>
            <a:ext cx="11727656" cy="3279081"/>
          </a:xfrm>
        </p:spPr>
        <p:txBody>
          <a:bodyPr anchor="b"/>
          <a:lstStyle>
            <a:lvl1pPr algn="ctr">
              <a:defRPr sz="7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4610" y="4946966"/>
            <a:ext cx="11727656" cy="2273990"/>
          </a:xfrm>
        </p:spPr>
        <p:txBody>
          <a:bodyPr/>
          <a:lstStyle>
            <a:lvl1pPr marL="0" indent="0" algn="ctr">
              <a:buNone/>
              <a:defRPr sz="3200"/>
            </a:lvl1pPr>
            <a:lvl2pPr marL="601309" indent="0" algn="ctr">
              <a:buNone/>
              <a:defRPr sz="2600"/>
            </a:lvl2pPr>
            <a:lvl3pPr marL="1202619" indent="0" algn="ctr">
              <a:buNone/>
              <a:defRPr sz="2400"/>
            </a:lvl3pPr>
            <a:lvl4pPr marL="1803928" indent="0" algn="ctr">
              <a:buNone/>
              <a:defRPr sz="2100"/>
            </a:lvl4pPr>
            <a:lvl5pPr marL="2405238" indent="0" algn="ctr">
              <a:buNone/>
              <a:defRPr sz="2100"/>
            </a:lvl5pPr>
            <a:lvl6pPr marL="3006547" indent="0" algn="ctr">
              <a:buNone/>
              <a:defRPr sz="2100"/>
            </a:lvl6pPr>
            <a:lvl7pPr marL="3607857" indent="0" algn="ctr">
              <a:buNone/>
              <a:defRPr sz="2100"/>
            </a:lvl7pPr>
            <a:lvl8pPr marL="4209166" indent="0" algn="ctr">
              <a:buNone/>
              <a:defRPr sz="2100"/>
            </a:lvl8pPr>
            <a:lvl9pPr marL="4810476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200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348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91" y="2348120"/>
            <a:ext cx="13486805" cy="3917891"/>
          </a:xfrm>
        </p:spPr>
        <p:txBody>
          <a:bodyPr anchor="b"/>
          <a:lstStyle>
            <a:lvl1pPr>
              <a:defRPr sz="7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91" y="6303076"/>
            <a:ext cx="13486805" cy="206032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130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0261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039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523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65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785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916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1047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4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35" y="2507276"/>
            <a:ext cx="6645672" cy="5976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16168" y="2507276"/>
            <a:ext cx="6645672" cy="5976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36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501456"/>
            <a:ext cx="13486805" cy="18205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7073" y="2308875"/>
            <a:ext cx="6615130" cy="113154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1309" indent="0">
              <a:buNone/>
              <a:defRPr sz="2600" b="1"/>
            </a:lvl2pPr>
            <a:lvl3pPr marL="1202619" indent="0">
              <a:buNone/>
              <a:defRPr sz="2400" b="1"/>
            </a:lvl3pPr>
            <a:lvl4pPr marL="1803928" indent="0">
              <a:buNone/>
              <a:defRPr sz="2100" b="1"/>
            </a:lvl4pPr>
            <a:lvl5pPr marL="2405238" indent="0">
              <a:buNone/>
              <a:defRPr sz="2100" b="1"/>
            </a:lvl5pPr>
            <a:lvl6pPr marL="3006547" indent="0">
              <a:buNone/>
              <a:defRPr sz="2100" b="1"/>
            </a:lvl6pPr>
            <a:lvl7pPr marL="3607857" indent="0">
              <a:buNone/>
              <a:defRPr sz="2100" b="1"/>
            </a:lvl7pPr>
            <a:lvl8pPr marL="4209166" indent="0">
              <a:buNone/>
              <a:defRPr sz="2100" b="1"/>
            </a:lvl8pPr>
            <a:lvl9pPr marL="481047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7073" y="3440419"/>
            <a:ext cx="6615130" cy="506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16168" y="2308875"/>
            <a:ext cx="6647709" cy="113154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1309" indent="0">
              <a:buNone/>
              <a:defRPr sz="2600" b="1"/>
            </a:lvl2pPr>
            <a:lvl3pPr marL="1202619" indent="0">
              <a:buNone/>
              <a:defRPr sz="2400" b="1"/>
            </a:lvl3pPr>
            <a:lvl4pPr marL="1803928" indent="0">
              <a:buNone/>
              <a:defRPr sz="2100" b="1"/>
            </a:lvl4pPr>
            <a:lvl5pPr marL="2405238" indent="0">
              <a:buNone/>
              <a:defRPr sz="2100" b="1"/>
            </a:lvl5pPr>
            <a:lvl6pPr marL="3006547" indent="0">
              <a:buNone/>
              <a:defRPr sz="2100" b="1"/>
            </a:lvl6pPr>
            <a:lvl7pPr marL="3607857" indent="0">
              <a:buNone/>
              <a:defRPr sz="2100" b="1"/>
            </a:lvl7pPr>
            <a:lvl8pPr marL="4209166" indent="0">
              <a:buNone/>
              <a:defRPr sz="2100" b="1"/>
            </a:lvl8pPr>
            <a:lvl9pPr marL="481047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16168" y="3440419"/>
            <a:ext cx="6647709" cy="506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2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523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46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627909"/>
            <a:ext cx="5043299" cy="2197682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7709" y="1356110"/>
            <a:ext cx="7916168" cy="6693338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2" y="2825591"/>
            <a:ext cx="5043299" cy="5234758"/>
          </a:xfrm>
        </p:spPr>
        <p:txBody>
          <a:bodyPr/>
          <a:lstStyle>
            <a:lvl1pPr marL="0" indent="0">
              <a:buNone/>
              <a:defRPr sz="2100"/>
            </a:lvl1pPr>
            <a:lvl2pPr marL="601309" indent="0">
              <a:buNone/>
              <a:defRPr sz="1800"/>
            </a:lvl2pPr>
            <a:lvl3pPr marL="1202619" indent="0">
              <a:buNone/>
              <a:defRPr sz="1600"/>
            </a:lvl3pPr>
            <a:lvl4pPr marL="1803928" indent="0">
              <a:buNone/>
              <a:defRPr sz="1300"/>
            </a:lvl4pPr>
            <a:lvl5pPr marL="2405238" indent="0">
              <a:buNone/>
              <a:defRPr sz="1300"/>
            </a:lvl5pPr>
            <a:lvl6pPr marL="3006547" indent="0">
              <a:buNone/>
              <a:defRPr sz="1300"/>
            </a:lvl6pPr>
            <a:lvl7pPr marL="3607857" indent="0">
              <a:buNone/>
              <a:defRPr sz="1300"/>
            </a:lvl7pPr>
            <a:lvl8pPr marL="4209166" indent="0">
              <a:buNone/>
              <a:defRPr sz="1300"/>
            </a:lvl8pPr>
            <a:lvl9pPr marL="481047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758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627909"/>
            <a:ext cx="5043299" cy="2197682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47709" y="1356110"/>
            <a:ext cx="7916168" cy="6693338"/>
          </a:xfrm>
        </p:spPr>
        <p:txBody>
          <a:bodyPr/>
          <a:lstStyle>
            <a:lvl1pPr marL="0" indent="0">
              <a:buNone/>
              <a:defRPr sz="4200"/>
            </a:lvl1pPr>
            <a:lvl2pPr marL="601309" indent="0">
              <a:buNone/>
              <a:defRPr sz="3700"/>
            </a:lvl2pPr>
            <a:lvl3pPr marL="1202619" indent="0">
              <a:buNone/>
              <a:defRPr sz="3200"/>
            </a:lvl3pPr>
            <a:lvl4pPr marL="1803928" indent="0">
              <a:buNone/>
              <a:defRPr sz="2600"/>
            </a:lvl4pPr>
            <a:lvl5pPr marL="2405238" indent="0">
              <a:buNone/>
              <a:defRPr sz="2600"/>
            </a:lvl5pPr>
            <a:lvl6pPr marL="3006547" indent="0">
              <a:buNone/>
              <a:defRPr sz="2600"/>
            </a:lvl6pPr>
            <a:lvl7pPr marL="3607857" indent="0">
              <a:buNone/>
              <a:defRPr sz="2600"/>
            </a:lvl7pPr>
            <a:lvl8pPr marL="4209166" indent="0">
              <a:buNone/>
              <a:defRPr sz="2600"/>
            </a:lvl8pPr>
            <a:lvl9pPr marL="4810476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2" y="2825591"/>
            <a:ext cx="5043299" cy="5234758"/>
          </a:xfrm>
        </p:spPr>
        <p:txBody>
          <a:bodyPr/>
          <a:lstStyle>
            <a:lvl1pPr marL="0" indent="0">
              <a:buNone/>
              <a:defRPr sz="2100"/>
            </a:lvl1pPr>
            <a:lvl2pPr marL="601309" indent="0">
              <a:buNone/>
              <a:defRPr sz="1800"/>
            </a:lvl2pPr>
            <a:lvl3pPr marL="1202619" indent="0">
              <a:buNone/>
              <a:defRPr sz="1600"/>
            </a:lvl3pPr>
            <a:lvl4pPr marL="1803928" indent="0">
              <a:buNone/>
              <a:defRPr sz="1300"/>
            </a:lvl4pPr>
            <a:lvl5pPr marL="2405238" indent="0">
              <a:buNone/>
              <a:defRPr sz="1300"/>
            </a:lvl5pPr>
            <a:lvl6pPr marL="3006547" indent="0">
              <a:buNone/>
              <a:defRPr sz="1300"/>
            </a:lvl6pPr>
            <a:lvl7pPr marL="3607857" indent="0">
              <a:buNone/>
              <a:defRPr sz="1300"/>
            </a:lvl7pPr>
            <a:lvl8pPr marL="4209166" indent="0">
              <a:buNone/>
              <a:defRPr sz="1300"/>
            </a:lvl8pPr>
            <a:lvl9pPr marL="481047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52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71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90139" y="501455"/>
            <a:ext cx="3371701" cy="79818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5035" y="501455"/>
            <a:ext cx="9919643" cy="79818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368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4610" y="1541430"/>
            <a:ext cx="11727656" cy="3279081"/>
          </a:xfrm>
        </p:spPr>
        <p:txBody>
          <a:bodyPr anchor="b"/>
          <a:lstStyle>
            <a:lvl1pPr algn="ctr">
              <a:defRPr sz="61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4610" y="4946965"/>
            <a:ext cx="11727656" cy="2273991"/>
          </a:xfrm>
        </p:spPr>
        <p:txBody>
          <a:bodyPr/>
          <a:lstStyle>
            <a:lvl1pPr marL="0" indent="0" algn="ctr">
              <a:buNone/>
              <a:defRPr sz="2472"/>
            </a:lvl1pPr>
            <a:lvl2pPr marL="470939" indent="0" algn="ctr">
              <a:buNone/>
              <a:defRPr sz="2060"/>
            </a:lvl2pPr>
            <a:lvl3pPr marL="941878" indent="0" algn="ctr">
              <a:buNone/>
              <a:defRPr sz="1855"/>
            </a:lvl3pPr>
            <a:lvl4pPr marL="1412817" indent="0" algn="ctr">
              <a:buNone/>
              <a:defRPr sz="1648"/>
            </a:lvl4pPr>
            <a:lvl5pPr marL="1883755" indent="0" algn="ctr">
              <a:buNone/>
              <a:defRPr sz="1648"/>
            </a:lvl5pPr>
            <a:lvl6pPr marL="2354694" indent="0" algn="ctr">
              <a:buNone/>
              <a:defRPr sz="1648"/>
            </a:lvl6pPr>
            <a:lvl7pPr marL="2825633" indent="0" algn="ctr">
              <a:buNone/>
              <a:defRPr sz="1648"/>
            </a:lvl7pPr>
            <a:lvl8pPr marL="3296572" indent="0" algn="ctr">
              <a:buNone/>
              <a:defRPr sz="1648"/>
            </a:lvl8pPr>
            <a:lvl9pPr marL="3767511" indent="0" algn="ctr">
              <a:buNone/>
              <a:defRPr sz="1648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8B505-E199-4EE1-89BB-D6D4CE5BF0E4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DDC58-D71B-4EB0-9A9E-73194519A35C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2587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3296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D4407-992C-4B19-AD96-55EB4CA9E743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38A39-9C05-467C-9D4C-06E40BE69665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79108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93" y="2348123"/>
            <a:ext cx="13486805" cy="3917892"/>
          </a:xfrm>
        </p:spPr>
        <p:txBody>
          <a:bodyPr anchor="b"/>
          <a:lstStyle>
            <a:lvl1pPr>
              <a:defRPr sz="61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93" y="6303078"/>
            <a:ext cx="13486805" cy="2060326"/>
          </a:xfrm>
        </p:spPr>
        <p:txBody>
          <a:bodyPr/>
          <a:lstStyle>
            <a:lvl1pPr marL="0" indent="0">
              <a:buNone/>
              <a:defRPr sz="2472">
                <a:solidFill>
                  <a:schemeClr val="tx1">
                    <a:tint val="75000"/>
                  </a:schemeClr>
                </a:solidFill>
              </a:defRPr>
            </a:lvl1pPr>
            <a:lvl2pPr marL="470939" indent="0">
              <a:buNone/>
              <a:defRPr sz="2060">
                <a:solidFill>
                  <a:schemeClr val="tx1">
                    <a:tint val="75000"/>
                  </a:schemeClr>
                </a:solidFill>
              </a:defRPr>
            </a:lvl2pPr>
            <a:lvl3pPr marL="941878" indent="0">
              <a:buNone/>
              <a:defRPr sz="1855">
                <a:solidFill>
                  <a:schemeClr val="tx1">
                    <a:tint val="75000"/>
                  </a:schemeClr>
                </a:solidFill>
              </a:defRPr>
            </a:lvl3pPr>
            <a:lvl4pPr marL="1412817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1883755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354694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282563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29657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376751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E55D4-B560-4BD0-82E6-E971D6F59BAF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DE2D4-A496-4164-AC51-879757307099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22544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36" y="2507277"/>
            <a:ext cx="6645672" cy="59760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16169" y="2507277"/>
            <a:ext cx="6645672" cy="59760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FE558-C237-4001-AEC8-03BED4F31DC6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794A6-568D-4FBF-B027-6D89BEF782B1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69723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3" y="501457"/>
            <a:ext cx="13486805" cy="18205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7074" y="2308875"/>
            <a:ext cx="6615130" cy="1131544"/>
          </a:xfrm>
        </p:spPr>
        <p:txBody>
          <a:bodyPr anchor="b"/>
          <a:lstStyle>
            <a:lvl1pPr marL="0" indent="0">
              <a:buNone/>
              <a:defRPr sz="2472" b="1"/>
            </a:lvl1pPr>
            <a:lvl2pPr marL="470939" indent="0">
              <a:buNone/>
              <a:defRPr sz="2060" b="1"/>
            </a:lvl2pPr>
            <a:lvl3pPr marL="941878" indent="0">
              <a:buNone/>
              <a:defRPr sz="1855" b="1"/>
            </a:lvl3pPr>
            <a:lvl4pPr marL="1412817" indent="0">
              <a:buNone/>
              <a:defRPr sz="1648" b="1"/>
            </a:lvl4pPr>
            <a:lvl5pPr marL="1883755" indent="0">
              <a:buNone/>
              <a:defRPr sz="1648" b="1"/>
            </a:lvl5pPr>
            <a:lvl6pPr marL="2354694" indent="0">
              <a:buNone/>
              <a:defRPr sz="1648" b="1"/>
            </a:lvl6pPr>
            <a:lvl7pPr marL="2825633" indent="0">
              <a:buNone/>
              <a:defRPr sz="1648" b="1"/>
            </a:lvl7pPr>
            <a:lvl8pPr marL="3296572" indent="0">
              <a:buNone/>
              <a:defRPr sz="1648" b="1"/>
            </a:lvl8pPr>
            <a:lvl9pPr marL="3767511" indent="0">
              <a:buNone/>
              <a:defRPr sz="164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7074" y="3440420"/>
            <a:ext cx="6615130" cy="5060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16170" y="2308875"/>
            <a:ext cx="6647708" cy="1131544"/>
          </a:xfrm>
        </p:spPr>
        <p:txBody>
          <a:bodyPr anchor="b"/>
          <a:lstStyle>
            <a:lvl1pPr marL="0" indent="0">
              <a:buNone/>
              <a:defRPr sz="2472" b="1"/>
            </a:lvl1pPr>
            <a:lvl2pPr marL="470939" indent="0">
              <a:buNone/>
              <a:defRPr sz="2060" b="1"/>
            </a:lvl2pPr>
            <a:lvl3pPr marL="941878" indent="0">
              <a:buNone/>
              <a:defRPr sz="1855" b="1"/>
            </a:lvl3pPr>
            <a:lvl4pPr marL="1412817" indent="0">
              <a:buNone/>
              <a:defRPr sz="1648" b="1"/>
            </a:lvl4pPr>
            <a:lvl5pPr marL="1883755" indent="0">
              <a:buNone/>
              <a:defRPr sz="1648" b="1"/>
            </a:lvl5pPr>
            <a:lvl6pPr marL="2354694" indent="0">
              <a:buNone/>
              <a:defRPr sz="1648" b="1"/>
            </a:lvl6pPr>
            <a:lvl7pPr marL="2825633" indent="0">
              <a:buNone/>
              <a:defRPr sz="1648" b="1"/>
            </a:lvl7pPr>
            <a:lvl8pPr marL="3296572" indent="0">
              <a:buNone/>
              <a:defRPr sz="1648" b="1"/>
            </a:lvl8pPr>
            <a:lvl9pPr marL="3767511" indent="0">
              <a:buNone/>
              <a:defRPr sz="164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16170" y="3440420"/>
            <a:ext cx="6647708" cy="5060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8915F-CD3E-45F8-8340-CDFEDE1947BF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F886F-D2EA-45EB-A2E3-62F2DD26B495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2227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61227-34BA-4178-9608-7AB7F1A8D730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804A3-E9CF-4CF9-8F68-FA7B01DFC2E7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8021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1891F-996D-4C2A-AE4C-C82A7E113265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FEF86-F7C8-4B6B-8417-BEE779523A78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1088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205" y="6052349"/>
            <a:ext cx="13291344" cy="1870646"/>
          </a:xfrm>
        </p:spPr>
        <p:txBody>
          <a:bodyPr anchor="t"/>
          <a:lstStyle>
            <a:lvl1pPr algn="l">
              <a:defRPr sz="7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205" y="3992022"/>
            <a:ext cx="13291344" cy="2060326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0127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0254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0382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0509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0636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0764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60891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41018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3" y="627909"/>
            <a:ext cx="5043300" cy="2197682"/>
          </a:xfrm>
        </p:spPr>
        <p:txBody>
          <a:bodyPr anchor="b"/>
          <a:lstStyle>
            <a:lvl1pPr>
              <a:defRPr sz="329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7709" y="1356113"/>
            <a:ext cx="7916169" cy="6693338"/>
          </a:xfrm>
        </p:spPr>
        <p:txBody>
          <a:bodyPr/>
          <a:lstStyle>
            <a:lvl1pPr>
              <a:defRPr sz="3296"/>
            </a:lvl1pPr>
            <a:lvl2pPr>
              <a:defRPr sz="2884"/>
            </a:lvl2pPr>
            <a:lvl3pPr>
              <a:defRPr sz="2472"/>
            </a:lvl3pPr>
            <a:lvl4pPr>
              <a:defRPr sz="2060"/>
            </a:lvl4pPr>
            <a:lvl5pPr>
              <a:defRPr sz="2060"/>
            </a:lvl5pPr>
            <a:lvl6pPr>
              <a:defRPr sz="2060"/>
            </a:lvl6pPr>
            <a:lvl7pPr>
              <a:defRPr sz="2060"/>
            </a:lvl7pPr>
            <a:lvl8pPr>
              <a:defRPr sz="2060"/>
            </a:lvl8pPr>
            <a:lvl9pPr>
              <a:defRPr sz="206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3" y="2825592"/>
            <a:ext cx="5043300" cy="5234758"/>
          </a:xfrm>
        </p:spPr>
        <p:txBody>
          <a:bodyPr/>
          <a:lstStyle>
            <a:lvl1pPr marL="0" indent="0">
              <a:buNone/>
              <a:defRPr sz="1648"/>
            </a:lvl1pPr>
            <a:lvl2pPr marL="470939" indent="0">
              <a:buNone/>
              <a:defRPr sz="1443"/>
            </a:lvl2pPr>
            <a:lvl3pPr marL="941878" indent="0">
              <a:buNone/>
              <a:defRPr sz="1236"/>
            </a:lvl3pPr>
            <a:lvl4pPr marL="1412817" indent="0">
              <a:buNone/>
              <a:defRPr sz="1031"/>
            </a:lvl4pPr>
            <a:lvl5pPr marL="1883755" indent="0">
              <a:buNone/>
              <a:defRPr sz="1031"/>
            </a:lvl5pPr>
            <a:lvl6pPr marL="2354694" indent="0">
              <a:buNone/>
              <a:defRPr sz="1031"/>
            </a:lvl6pPr>
            <a:lvl7pPr marL="2825633" indent="0">
              <a:buNone/>
              <a:defRPr sz="1031"/>
            </a:lvl7pPr>
            <a:lvl8pPr marL="3296572" indent="0">
              <a:buNone/>
              <a:defRPr sz="1031"/>
            </a:lvl8pPr>
            <a:lvl9pPr marL="3767511" indent="0">
              <a:buNone/>
              <a:defRPr sz="10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E5FC1-9604-422A-BE5B-51A5680E0F71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1EA18-4E4F-4670-AC5E-1B51ECF8ACA8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1002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3" y="627909"/>
            <a:ext cx="5043300" cy="2197682"/>
          </a:xfrm>
        </p:spPr>
        <p:txBody>
          <a:bodyPr anchor="b"/>
          <a:lstStyle>
            <a:lvl1pPr>
              <a:defRPr sz="329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47709" y="1356113"/>
            <a:ext cx="7916169" cy="6693338"/>
          </a:xfrm>
        </p:spPr>
        <p:txBody>
          <a:bodyPr rtlCol="0">
            <a:normAutofit/>
          </a:bodyPr>
          <a:lstStyle>
            <a:lvl1pPr marL="0" indent="0">
              <a:buNone/>
              <a:defRPr sz="3296"/>
            </a:lvl1pPr>
            <a:lvl2pPr marL="470939" indent="0">
              <a:buNone/>
              <a:defRPr sz="2884"/>
            </a:lvl2pPr>
            <a:lvl3pPr marL="941878" indent="0">
              <a:buNone/>
              <a:defRPr sz="2472"/>
            </a:lvl3pPr>
            <a:lvl4pPr marL="1412817" indent="0">
              <a:buNone/>
              <a:defRPr sz="2060"/>
            </a:lvl4pPr>
            <a:lvl5pPr marL="1883755" indent="0">
              <a:buNone/>
              <a:defRPr sz="2060"/>
            </a:lvl5pPr>
            <a:lvl6pPr marL="2354694" indent="0">
              <a:buNone/>
              <a:defRPr sz="2060"/>
            </a:lvl6pPr>
            <a:lvl7pPr marL="2825633" indent="0">
              <a:buNone/>
              <a:defRPr sz="2060"/>
            </a:lvl7pPr>
            <a:lvl8pPr marL="3296572" indent="0">
              <a:buNone/>
              <a:defRPr sz="2060"/>
            </a:lvl8pPr>
            <a:lvl9pPr marL="3767511" indent="0">
              <a:buNone/>
              <a:defRPr sz="206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3" y="2825592"/>
            <a:ext cx="5043300" cy="5234758"/>
          </a:xfrm>
        </p:spPr>
        <p:txBody>
          <a:bodyPr/>
          <a:lstStyle>
            <a:lvl1pPr marL="0" indent="0">
              <a:buNone/>
              <a:defRPr sz="1648"/>
            </a:lvl1pPr>
            <a:lvl2pPr marL="470939" indent="0">
              <a:buNone/>
              <a:defRPr sz="1443"/>
            </a:lvl2pPr>
            <a:lvl3pPr marL="941878" indent="0">
              <a:buNone/>
              <a:defRPr sz="1236"/>
            </a:lvl3pPr>
            <a:lvl4pPr marL="1412817" indent="0">
              <a:buNone/>
              <a:defRPr sz="1031"/>
            </a:lvl4pPr>
            <a:lvl5pPr marL="1883755" indent="0">
              <a:buNone/>
              <a:defRPr sz="1031"/>
            </a:lvl5pPr>
            <a:lvl6pPr marL="2354694" indent="0">
              <a:buNone/>
              <a:defRPr sz="1031"/>
            </a:lvl6pPr>
            <a:lvl7pPr marL="2825633" indent="0">
              <a:buNone/>
              <a:defRPr sz="1031"/>
            </a:lvl7pPr>
            <a:lvl8pPr marL="3296572" indent="0">
              <a:buNone/>
              <a:defRPr sz="1031"/>
            </a:lvl8pPr>
            <a:lvl9pPr marL="3767511" indent="0">
              <a:buNone/>
              <a:defRPr sz="10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DBB83-E587-4CF7-9904-9C5DD9A89478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44A47-CE00-4E75-8EC0-5AD727B98789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98405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1F7F9-E7F6-43FA-8DAB-12434D5B54D4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5DFCE-EAFF-4F2F-9A90-733F85E13468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7767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90140" y="501457"/>
            <a:ext cx="3371701" cy="79818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5036" y="501457"/>
            <a:ext cx="9919643" cy="798186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2A2B4-3381-4B52-A862-D6E1AF635B3F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F0377-FD19-4163-9113-3C38B53265E9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90302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4610" y="1541430"/>
            <a:ext cx="11727656" cy="3279081"/>
          </a:xfrm>
        </p:spPr>
        <p:txBody>
          <a:bodyPr anchor="b"/>
          <a:lstStyle>
            <a:lvl1pPr algn="ctr">
              <a:defRPr sz="61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4610" y="4946965"/>
            <a:ext cx="11727656" cy="2273991"/>
          </a:xfrm>
        </p:spPr>
        <p:txBody>
          <a:bodyPr/>
          <a:lstStyle>
            <a:lvl1pPr marL="0" indent="0" algn="ctr">
              <a:buNone/>
              <a:defRPr sz="2472"/>
            </a:lvl1pPr>
            <a:lvl2pPr marL="470939" indent="0" algn="ctr">
              <a:buNone/>
              <a:defRPr sz="2060"/>
            </a:lvl2pPr>
            <a:lvl3pPr marL="941878" indent="0" algn="ctr">
              <a:buNone/>
              <a:defRPr sz="1855"/>
            </a:lvl3pPr>
            <a:lvl4pPr marL="1412817" indent="0" algn="ctr">
              <a:buNone/>
              <a:defRPr sz="1648"/>
            </a:lvl4pPr>
            <a:lvl5pPr marL="1883755" indent="0" algn="ctr">
              <a:buNone/>
              <a:defRPr sz="1648"/>
            </a:lvl5pPr>
            <a:lvl6pPr marL="2354694" indent="0" algn="ctr">
              <a:buNone/>
              <a:defRPr sz="1648"/>
            </a:lvl6pPr>
            <a:lvl7pPr marL="2825633" indent="0" algn="ctr">
              <a:buNone/>
              <a:defRPr sz="1648"/>
            </a:lvl7pPr>
            <a:lvl8pPr marL="3296572" indent="0" algn="ctr">
              <a:buNone/>
              <a:defRPr sz="1648"/>
            </a:lvl8pPr>
            <a:lvl9pPr marL="3767511" indent="0" algn="ctr">
              <a:buNone/>
              <a:defRPr sz="1648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F5637-54CF-46AA-956F-1D280707E156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DDE44-2787-4725-BB7F-09BD9FD1CD3A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2291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3296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5515E-01F9-4ECD-996B-24F9D32862FB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585DD-6FB9-4395-A943-1A0727257CC6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72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93" y="2348123"/>
            <a:ext cx="13486805" cy="3917892"/>
          </a:xfrm>
        </p:spPr>
        <p:txBody>
          <a:bodyPr anchor="b"/>
          <a:lstStyle>
            <a:lvl1pPr>
              <a:defRPr sz="61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93" y="6303078"/>
            <a:ext cx="13486805" cy="2060326"/>
          </a:xfrm>
        </p:spPr>
        <p:txBody>
          <a:bodyPr/>
          <a:lstStyle>
            <a:lvl1pPr marL="0" indent="0">
              <a:buNone/>
              <a:defRPr sz="2472">
                <a:solidFill>
                  <a:schemeClr val="tx1">
                    <a:tint val="75000"/>
                  </a:schemeClr>
                </a:solidFill>
              </a:defRPr>
            </a:lvl1pPr>
            <a:lvl2pPr marL="470939" indent="0">
              <a:buNone/>
              <a:defRPr sz="2060">
                <a:solidFill>
                  <a:schemeClr val="tx1">
                    <a:tint val="75000"/>
                  </a:schemeClr>
                </a:solidFill>
              </a:defRPr>
            </a:lvl2pPr>
            <a:lvl3pPr marL="941878" indent="0">
              <a:buNone/>
              <a:defRPr sz="1855">
                <a:solidFill>
                  <a:schemeClr val="tx1">
                    <a:tint val="75000"/>
                  </a:schemeClr>
                </a:solidFill>
              </a:defRPr>
            </a:lvl3pPr>
            <a:lvl4pPr marL="1412817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1883755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354694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282563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29657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376751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3F478-F31E-420A-9085-65825AA45D3E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1956C-001C-4EA7-86C3-DE0254271068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7079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36" y="2507277"/>
            <a:ext cx="6645672" cy="59760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16169" y="2507277"/>
            <a:ext cx="6645672" cy="59760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C3E17-311F-4E68-A012-52F78DD536C6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C1536-A2C6-41A2-84F7-F56100090EF5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98786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3" y="501457"/>
            <a:ext cx="13486805" cy="18205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7074" y="2308875"/>
            <a:ext cx="6615130" cy="1131544"/>
          </a:xfrm>
        </p:spPr>
        <p:txBody>
          <a:bodyPr anchor="b"/>
          <a:lstStyle>
            <a:lvl1pPr marL="0" indent="0">
              <a:buNone/>
              <a:defRPr sz="2472" b="1"/>
            </a:lvl1pPr>
            <a:lvl2pPr marL="470939" indent="0">
              <a:buNone/>
              <a:defRPr sz="2060" b="1"/>
            </a:lvl2pPr>
            <a:lvl3pPr marL="941878" indent="0">
              <a:buNone/>
              <a:defRPr sz="1855" b="1"/>
            </a:lvl3pPr>
            <a:lvl4pPr marL="1412817" indent="0">
              <a:buNone/>
              <a:defRPr sz="1648" b="1"/>
            </a:lvl4pPr>
            <a:lvl5pPr marL="1883755" indent="0">
              <a:buNone/>
              <a:defRPr sz="1648" b="1"/>
            </a:lvl5pPr>
            <a:lvl6pPr marL="2354694" indent="0">
              <a:buNone/>
              <a:defRPr sz="1648" b="1"/>
            </a:lvl6pPr>
            <a:lvl7pPr marL="2825633" indent="0">
              <a:buNone/>
              <a:defRPr sz="1648" b="1"/>
            </a:lvl7pPr>
            <a:lvl8pPr marL="3296572" indent="0">
              <a:buNone/>
              <a:defRPr sz="1648" b="1"/>
            </a:lvl8pPr>
            <a:lvl9pPr marL="3767511" indent="0">
              <a:buNone/>
              <a:defRPr sz="164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7074" y="3440420"/>
            <a:ext cx="6615130" cy="5060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16170" y="2308875"/>
            <a:ext cx="6647708" cy="1131544"/>
          </a:xfrm>
        </p:spPr>
        <p:txBody>
          <a:bodyPr anchor="b"/>
          <a:lstStyle>
            <a:lvl1pPr marL="0" indent="0">
              <a:buNone/>
              <a:defRPr sz="2472" b="1"/>
            </a:lvl1pPr>
            <a:lvl2pPr marL="470939" indent="0">
              <a:buNone/>
              <a:defRPr sz="2060" b="1"/>
            </a:lvl2pPr>
            <a:lvl3pPr marL="941878" indent="0">
              <a:buNone/>
              <a:defRPr sz="1855" b="1"/>
            </a:lvl3pPr>
            <a:lvl4pPr marL="1412817" indent="0">
              <a:buNone/>
              <a:defRPr sz="1648" b="1"/>
            </a:lvl4pPr>
            <a:lvl5pPr marL="1883755" indent="0">
              <a:buNone/>
              <a:defRPr sz="1648" b="1"/>
            </a:lvl5pPr>
            <a:lvl6pPr marL="2354694" indent="0">
              <a:buNone/>
              <a:defRPr sz="1648" b="1"/>
            </a:lvl6pPr>
            <a:lvl7pPr marL="2825633" indent="0">
              <a:buNone/>
              <a:defRPr sz="1648" b="1"/>
            </a:lvl7pPr>
            <a:lvl8pPr marL="3296572" indent="0">
              <a:buNone/>
              <a:defRPr sz="1648" b="1"/>
            </a:lvl8pPr>
            <a:lvl9pPr marL="3767511" indent="0">
              <a:buNone/>
              <a:defRPr sz="164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16170" y="3440420"/>
            <a:ext cx="6647708" cy="5060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1047E-6CF1-45F9-84DB-F78EE825268E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5DFA6-24A3-47C1-B08D-BE48F58F85AE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96044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7DC92-7E3A-4E2E-88E0-1BC2ADA98D25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DACC6-FB1F-44FD-A5DB-4955418EA6B8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3810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1844" y="2197685"/>
            <a:ext cx="6906286" cy="6215864"/>
          </a:xfrm>
        </p:spPr>
        <p:txBody>
          <a:bodyPr/>
          <a:lstStyle>
            <a:lvl1pPr>
              <a:defRPr sz="4900"/>
            </a:lvl1pPr>
            <a:lvl2pPr>
              <a:defRPr sz="42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48745" y="2197685"/>
            <a:ext cx="6906286" cy="6215864"/>
          </a:xfrm>
        </p:spPr>
        <p:txBody>
          <a:bodyPr/>
          <a:lstStyle>
            <a:lvl1pPr>
              <a:defRPr sz="4900"/>
            </a:lvl1pPr>
            <a:lvl2pPr>
              <a:defRPr sz="42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83AA3-BC40-4BD0-B1C7-6F3997A03DBD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A72B7-1101-4F5F-BF9B-F3336FA552ED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02974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3" y="627909"/>
            <a:ext cx="5043300" cy="2197682"/>
          </a:xfrm>
        </p:spPr>
        <p:txBody>
          <a:bodyPr anchor="b"/>
          <a:lstStyle>
            <a:lvl1pPr>
              <a:defRPr sz="329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7709" y="1356113"/>
            <a:ext cx="7916169" cy="6693338"/>
          </a:xfrm>
        </p:spPr>
        <p:txBody>
          <a:bodyPr/>
          <a:lstStyle>
            <a:lvl1pPr>
              <a:defRPr sz="3296"/>
            </a:lvl1pPr>
            <a:lvl2pPr>
              <a:defRPr sz="2884"/>
            </a:lvl2pPr>
            <a:lvl3pPr>
              <a:defRPr sz="2472"/>
            </a:lvl3pPr>
            <a:lvl4pPr>
              <a:defRPr sz="2060"/>
            </a:lvl4pPr>
            <a:lvl5pPr>
              <a:defRPr sz="2060"/>
            </a:lvl5pPr>
            <a:lvl6pPr>
              <a:defRPr sz="2060"/>
            </a:lvl6pPr>
            <a:lvl7pPr>
              <a:defRPr sz="2060"/>
            </a:lvl7pPr>
            <a:lvl8pPr>
              <a:defRPr sz="2060"/>
            </a:lvl8pPr>
            <a:lvl9pPr>
              <a:defRPr sz="206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3" y="2825592"/>
            <a:ext cx="5043300" cy="5234758"/>
          </a:xfrm>
        </p:spPr>
        <p:txBody>
          <a:bodyPr/>
          <a:lstStyle>
            <a:lvl1pPr marL="0" indent="0">
              <a:buNone/>
              <a:defRPr sz="1648"/>
            </a:lvl1pPr>
            <a:lvl2pPr marL="470939" indent="0">
              <a:buNone/>
              <a:defRPr sz="1443"/>
            </a:lvl2pPr>
            <a:lvl3pPr marL="941878" indent="0">
              <a:buNone/>
              <a:defRPr sz="1236"/>
            </a:lvl3pPr>
            <a:lvl4pPr marL="1412817" indent="0">
              <a:buNone/>
              <a:defRPr sz="1031"/>
            </a:lvl4pPr>
            <a:lvl5pPr marL="1883755" indent="0">
              <a:buNone/>
              <a:defRPr sz="1031"/>
            </a:lvl5pPr>
            <a:lvl6pPr marL="2354694" indent="0">
              <a:buNone/>
              <a:defRPr sz="1031"/>
            </a:lvl6pPr>
            <a:lvl7pPr marL="2825633" indent="0">
              <a:buNone/>
              <a:defRPr sz="1031"/>
            </a:lvl7pPr>
            <a:lvl8pPr marL="3296572" indent="0">
              <a:buNone/>
              <a:defRPr sz="1031"/>
            </a:lvl8pPr>
            <a:lvl9pPr marL="3767511" indent="0">
              <a:buNone/>
              <a:defRPr sz="10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90C22-4255-4058-A2EC-85742FDC5E69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53F43-1158-4E1D-A252-BD145A7348DD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8887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3" y="627909"/>
            <a:ext cx="5043300" cy="2197682"/>
          </a:xfrm>
        </p:spPr>
        <p:txBody>
          <a:bodyPr anchor="b"/>
          <a:lstStyle>
            <a:lvl1pPr>
              <a:defRPr sz="329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47709" y="1356113"/>
            <a:ext cx="7916169" cy="6693338"/>
          </a:xfrm>
        </p:spPr>
        <p:txBody>
          <a:bodyPr rtlCol="0">
            <a:normAutofit/>
          </a:bodyPr>
          <a:lstStyle>
            <a:lvl1pPr marL="0" indent="0">
              <a:buNone/>
              <a:defRPr sz="3296"/>
            </a:lvl1pPr>
            <a:lvl2pPr marL="470939" indent="0">
              <a:buNone/>
              <a:defRPr sz="2884"/>
            </a:lvl2pPr>
            <a:lvl3pPr marL="941878" indent="0">
              <a:buNone/>
              <a:defRPr sz="2472"/>
            </a:lvl3pPr>
            <a:lvl4pPr marL="1412817" indent="0">
              <a:buNone/>
              <a:defRPr sz="2060"/>
            </a:lvl4pPr>
            <a:lvl5pPr marL="1883755" indent="0">
              <a:buNone/>
              <a:defRPr sz="2060"/>
            </a:lvl5pPr>
            <a:lvl6pPr marL="2354694" indent="0">
              <a:buNone/>
              <a:defRPr sz="2060"/>
            </a:lvl6pPr>
            <a:lvl7pPr marL="2825633" indent="0">
              <a:buNone/>
              <a:defRPr sz="2060"/>
            </a:lvl7pPr>
            <a:lvl8pPr marL="3296572" indent="0">
              <a:buNone/>
              <a:defRPr sz="2060"/>
            </a:lvl8pPr>
            <a:lvl9pPr marL="3767511" indent="0">
              <a:buNone/>
              <a:defRPr sz="206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3" y="2825592"/>
            <a:ext cx="5043300" cy="5234758"/>
          </a:xfrm>
        </p:spPr>
        <p:txBody>
          <a:bodyPr/>
          <a:lstStyle>
            <a:lvl1pPr marL="0" indent="0">
              <a:buNone/>
              <a:defRPr sz="1648"/>
            </a:lvl1pPr>
            <a:lvl2pPr marL="470939" indent="0">
              <a:buNone/>
              <a:defRPr sz="1443"/>
            </a:lvl2pPr>
            <a:lvl3pPr marL="941878" indent="0">
              <a:buNone/>
              <a:defRPr sz="1236"/>
            </a:lvl3pPr>
            <a:lvl4pPr marL="1412817" indent="0">
              <a:buNone/>
              <a:defRPr sz="1031"/>
            </a:lvl4pPr>
            <a:lvl5pPr marL="1883755" indent="0">
              <a:buNone/>
              <a:defRPr sz="1031"/>
            </a:lvl5pPr>
            <a:lvl6pPr marL="2354694" indent="0">
              <a:buNone/>
              <a:defRPr sz="1031"/>
            </a:lvl6pPr>
            <a:lvl7pPr marL="2825633" indent="0">
              <a:buNone/>
              <a:defRPr sz="1031"/>
            </a:lvl7pPr>
            <a:lvl8pPr marL="3296572" indent="0">
              <a:buNone/>
              <a:defRPr sz="1031"/>
            </a:lvl8pPr>
            <a:lvl9pPr marL="3767511" indent="0">
              <a:buNone/>
              <a:defRPr sz="10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D2612-AF32-428B-BCC7-721BD967ABF7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B7C6F-612D-4F31-AC99-6ABC8D5E0E5A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5986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AEB41-0087-4745-BC37-BACC9F7FC852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E0D5E-A2B3-44B6-A6A4-C5E2DED01173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8387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90140" y="501457"/>
            <a:ext cx="3371701" cy="79818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5036" y="501457"/>
            <a:ext cx="9919643" cy="798186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0FE18-59F3-4881-9776-5A25007ACEB3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EEB2D-5514-480A-89A6-A49E1AD36083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6325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4610" y="1541430"/>
            <a:ext cx="11727656" cy="3279081"/>
          </a:xfrm>
        </p:spPr>
        <p:txBody>
          <a:bodyPr anchor="b"/>
          <a:lstStyle>
            <a:lvl1pPr algn="ctr">
              <a:defRPr sz="61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4610" y="4946965"/>
            <a:ext cx="11727656" cy="2273991"/>
          </a:xfrm>
        </p:spPr>
        <p:txBody>
          <a:bodyPr/>
          <a:lstStyle>
            <a:lvl1pPr marL="0" indent="0" algn="ctr">
              <a:buNone/>
              <a:defRPr sz="2472"/>
            </a:lvl1pPr>
            <a:lvl2pPr marL="470939" indent="0" algn="ctr">
              <a:buNone/>
              <a:defRPr sz="2060"/>
            </a:lvl2pPr>
            <a:lvl3pPr marL="941878" indent="0" algn="ctr">
              <a:buNone/>
              <a:defRPr sz="1855"/>
            </a:lvl3pPr>
            <a:lvl4pPr marL="1412817" indent="0" algn="ctr">
              <a:buNone/>
              <a:defRPr sz="1648"/>
            </a:lvl4pPr>
            <a:lvl5pPr marL="1883755" indent="0" algn="ctr">
              <a:buNone/>
              <a:defRPr sz="1648"/>
            </a:lvl5pPr>
            <a:lvl6pPr marL="2354694" indent="0" algn="ctr">
              <a:buNone/>
              <a:defRPr sz="1648"/>
            </a:lvl6pPr>
            <a:lvl7pPr marL="2825633" indent="0" algn="ctr">
              <a:buNone/>
              <a:defRPr sz="1648"/>
            </a:lvl7pPr>
            <a:lvl8pPr marL="3296572" indent="0" algn="ctr">
              <a:buNone/>
              <a:defRPr sz="1648"/>
            </a:lvl8pPr>
            <a:lvl9pPr marL="3767511" indent="0" algn="ctr">
              <a:buNone/>
              <a:defRPr sz="1648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90747-3FF2-403F-AB48-3E56FFE3CFAD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8BFB7-1083-46DC-898F-1B09BD74200C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1109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3296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1E1E5-EFDF-4C41-9047-6A9D836A7543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E8B41-5225-4DEA-91FD-E6C6D66C02EE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61209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93" y="2348123"/>
            <a:ext cx="13486805" cy="3917892"/>
          </a:xfrm>
        </p:spPr>
        <p:txBody>
          <a:bodyPr anchor="b"/>
          <a:lstStyle>
            <a:lvl1pPr>
              <a:defRPr sz="61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93" y="6303078"/>
            <a:ext cx="13486805" cy="2060326"/>
          </a:xfrm>
        </p:spPr>
        <p:txBody>
          <a:bodyPr/>
          <a:lstStyle>
            <a:lvl1pPr marL="0" indent="0">
              <a:buNone/>
              <a:defRPr sz="2472">
                <a:solidFill>
                  <a:schemeClr val="tx1">
                    <a:tint val="75000"/>
                  </a:schemeClr>
                </a:solidFill>
              </a:defRPr>
            </a:lvl1pPr>
            <a:lvl2pPr marL="470939" indent="0">
              <a:buNone/>
              <a:defRPr sz="2060">
                <a:solidFill>
                  <a:schemeClr val="tx1">
                    <a:tint val="75000"/>
                  </a:schemeClr>
                </a:solidFill>
              </a:defRPr>
            </a:lvl2pPr>
            <a:lvl3pPr marL="941878" indent="0">
              <a:buNone/>
              <a:defRPr sz="1855">
                <a:solidFill>
                  <a:schemeClr val="tx1">
                    <a:tint val="75000"/>
                  </a:schemeClr>
                </a:solidFill>
              </a:defRPr>
            </a:lvl3pPr>
            <a:lvl4pPr marL="1412817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1883755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354694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282563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29657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376751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38A58-E1D2-48D4-86E6-DBE03AE35D9A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67C20-AD3E-43F2-846B-45C623DB9BAA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62398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36" y="2507277"/>
            <a:ext cx="6645672" cy="59760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16169" y="2507277"/>
            <a:ext cx="6645672" cy="59760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FA18F-E021-4223-A5CD-32A695F1086E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2E5FE-60C2-4E73-AE74-3A1288EBA14C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89627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3" y="501457"/>
            <a:ext cx="13486805" cy="18205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7074" y="2308875"/>
            <a:ext cx="6615130" cy="1131544"/>
          </a:xfrm>
        </p:spPr>
        <p:txBody>
          <a:bodyPr anchor="b"/>
          <a:lstStyle>
            <a:lvl1pPr marL="0" indent="0">
              <a:buNone/>
              <a:defRPr sz="2472" b="1"/>
            </a:lvl1pPr>
            <a:lvl2pPr marL="470939" indent="0">
              <a:buNone/>
              <a:defRPr sz="2060" b="1"/>
            </a:lvl2pPr>
            <a:lvl3pPr marL="941878" indent="0">
              <a:buNone/>
              <a:defRPr sz="1855" b="1"/>
            </a:lvl3pPr>
            <a:lvl4pPr marL="1412817" indent="0">
              <a:buNone/>
              <a:defRPr sz="1648" b="1"/>
            </a:lvl4pPr>
            <a:lvl5pPr marL="1883755" indent="0">
              <a:buNone/>
              <a:defRPr sz="1648" b="1"/>
            </a:lvl5pPr>
            <a:lvl6pPr marL="2354694" indent="0">
              <a:buNone/>
              <a:defRPr sz="1648" b="1"/>
            </a:lvl6pPr>
            <a:lvl7pPr marL="2825633" indent="0">
              <a:buNone/>
              <a:defRPr sz="1648" b="1"/>
            </a:lvl7pPr>
            <a:lvl8pPr marL="3296572" indent="0">
              <a:buNone/>
              <a:defRPr sz="1648" b="1"/>
            </a:lvl8pPr>
            <a:lvl9pPr marL="3767511" indent="0">
              <a:buNone/>
              <a:defRPr sz="164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7074" y="3440420"/>
            <a:ext cx="6615130" cy="5060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16170" y="2308875"/>
            <a:ext cx="6647708" cy="1131544"/>
          </a:xfrm>
        </p:spPr>
        <p:txBody>
          <a:bodyPr anchor="b"/>
          <a:lstStyle>
            <a:lvl1pPr marL="0" indent="0">
              <a:buNone/>
              <a:defRPr sz="2472" b="1"/>
            </a:lvl1pPr>
            <a:lvl2pPr marL="470939" indent="0">
              <a:buNone/>
              <a:defRPr sz="2060" b="1"/>
            </a:lvl2pPr>
            <a:lvl3pPr marL="941878" indent="0">
              <a:buNone/>
              <a:defRPr sz="1855" b="1"/>
            </a:lvl3pPr>
            <a:lvl4pPr marL="1412817" indent="0">
              <a:buNone/>
              <a:defRPr sz="1648" b="1"/>
            </a:lvl4pPr>
            <a:lvl5pPr marL="1883755" indent="0">
              <a:buNone/>
              <a:defRPr sz="1648" b="1"/>
            </a:lvl5pPr>
            <a:lvl6pPr marL="2354694" indent="0">
              <a:buNone/>
              <a:defRPr sz="1648" b="1"/>
            </a:lvl6pPr>
            <a:lvl7pPr marL="2825633" indent="0">
              <a:buNone/>
              <a:defRPr sz="1648" b="1"/>
            </a:lvl7pPr>
            <a:lvl8pPr marL="3296572" indent="0">
              <a:buNone/>
              <a:defRPr sz="1648" b="1"/>
            </a:lvl8pPr>
            <a:lvl9pPr marL="3767511" indent="0">
              <a:buNone/>
              <a:defRPr sz="164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16170" y="3440420"/>
            <a:ext cx="6647708" cy="5060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FCAA8-A54D-4C05-AE0D-6566574F97B4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9C360-CB5E-43AD-AD32-BE36346014C4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5202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108295"/>
            <a:ext cx="6909002" cy="878638"/>
          </a:xfrm>
        </p:spPr>
        <p:txBody>
          <a:bodyPr anchor="b"/>
          <a:lstStyle>
            <a:lvl1pPr marL="0" indent="0">
              <a:buNone/>
              <a:defRPr sz="4200" b="1"/>
            </a:lvl1pPr>
            <a:lvl2pPr marL="801274" indent="0">
              <a:buNone/>
              <a:defRPr sz="3600" b="1"/>
            </a:lvl2pPr>
            <a:lvl3pPr marL="1602548" indent="0">
              <a:buNone/>
              <a:defRPr sz="3200" b="1"/>
            </a:lvl3pPr>
            <a:lvl4pPr marL="2403820" indent="0">
              <a:buNone/>
              <a:defRPr sz="2800" b="1"/>
            </a:lvl4pPr>
            <a:lvl5pPr marL="3205096" indent="0">
              <a:buNone/>
              <a:defRPr sz="2800" b="1"/>
            </a:lvl5pPr>
            <a:lvl6pPr marL="4006369" indent="0">
              <a:buNone/>
              <a:defRPr sz="2800" b="1"/>
            </a:lvl6pPr>
            <a:lvl7pPr marL="4807643" indent="0">
              <a:buNone/>
              <a:defRPr sz="2800" b="1"/>
            </a:lvl7pPr>
            <a:lvl8pPr marL="5608916" indent="0">
              <a:buNone/>
              <a:defRPr sz="2800" b="1"/>
            </a:lvl8pPr>
            <a:lvl9pPr marL="6410189" indent="0">
              <a:buNone/>
              <a:defRPr sz="2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44" y="2986929"/>
            <a:ext cx="6909002" cy="5426619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43321" y="2108295"/>
            <a:ext cx="6911716" cy="878638"/>
          </a:xfrm>
        </p:spPr>
        <p:txBody>
          <a:bodyPr anchor="b"/>
          <a:lstStyle>
            <a:lvl1pPr marL="0" indent="0">
              <a:buNone/>
              <a:defRPr sz="4200" b="1"/>
            </a:lvl1pPr>
            <a:lvl2pPr marL="801274" indent="0">
              <a:buNone/>
              <a:defRPr sz="3600" b="1"/>
            </a:lvl2pPr>
            <a:lvl3pPr marL="1602548" indent="0">
              <a:buNone/>
              <a:defRPr sz="3200" b="1"/>
            </a:lvl3pPr>
            <a:lvl4pPr marL="2403820" indent="0">
              <a:buNone/>
              <a:defRPr sz="2800" b="1"/>
            </a:lvl4pPr>
            <a:lvl5pPr marL="3205096" indent="0">
              <a:buNone/>
              <a:defRPr sz="2800" b="1"/>
            </a:lvl5pPr>
            <a:lvl6pPr marL="4006369" indent="0">
              <a:buNone/>
              <a:defRPr sz="2800" b="1"/>
            </a:lvl6pPr>
            <a:lvl7pPr marL="4807643" indent="0">
              <a:buNone/>
              <a:defRPr sz="2800" b="1"/>
            </a:lvl7pPr>
            <a:lvl8pPr marL="5608916" indent="0">
              <a:buNone/>
              <a:defRPr sz="2800" b="1"/>
            </a:lvl8pPr>
            <a:lvl9pPr marL="6410189" indent="0">
              <a:buNone/>
              <a:defRPr sz="2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43321" y="2986929"/>
            <a:ext cx="6911716" cy="5426619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C8C9E-7CE1-4C2F-B69A-12E63D7691E7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D7437-D93B-45DB-9A2B-E123439D539E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82548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1B393-9C78-498D-A6C2-FE83029E48C3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A2581-1EE4-4360-A1EB-289C74EC39D7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4293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3" y="627909"/>
            <a:ext cx="5043300" cy="2197682"/>
          </a:xfrm>
        </p:spPr>
        <p:txBody>
          <a:bodyPr anchor="b"/>
          <a:lstStyle>
            <a:lvl1pPr>
              <a:defRPr sz="329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7709" y="1356113"/>
            <a:ext cx="7916169" cy="6693338"/>
          </a:xfrm>
        </p:spPr>
        <p:txBody>
          <a:bodyPr/>
          <a:lstStyle>
            <a:lvl1pPr>
              <a:defRPr sz="3296"/>
            </a:lvl1pPr>
            <a:lvl2pPr>
              <a:defRPr sz="2884"/>
            </a:lvl2pPr>
            <a:lvl3pPr>
              <a:defRPr sz="2472"/>
            </a:lvl3pPr>
            <a:lvl4pPr>
              <a:defRPr sz="2060"/>
            </a:lvl4pPr>
            <a:lvl5pPr>
              <a:defRPr sz="2060"/>
            </a:lvl5pPr>
            <a:lvl6pPr>
              <a:defRPr sz="2060"/>
            </a:lvl6pPr>
            <a:lvl7pPr>
              <a:defRPr sz="2060"/>
            </a:lvl7pPr>
            <a:lvl8pPr>
              <a:defRPr sz="2060"/>
            </a:lvl8pPr>
            <a:lvl9pPr>
              <a:defRPr sz="206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3" y="2825592"/>
            <a:ext cx="5043300" cy="5234758"/>
          </a:xfrm>
        </p:spPr>
        <p:txBody>
          <a:bodyPr/>
          <a:lstStyle>
            <a:lvl1pPr marL="0" indent="0">
              <a:buNone/>
              <a:defRPr sz="1648"/>
            </a:lvl1pPr>
            <a:lvl2pPr marL="470939" indent="0">
              <a:buNone/>
              <a:defRPr sz="1443"/>
            </a:lvl2pPr>
            <a:lvl3pPr marL="941878" indent="0">
              <a:buNone/>
              <a:defRPr sz="1236"/>
            </a:lvl3pPr>
            <a:lvl4pPr marL="1412817" indent="0">
              <a:buNone/>
              <a:defRPr sz="1031"/>
            </a:lvl4pPr>
            <a:lvl5pPr marL="1883755" indent="0">
              <a:buNone/>
              <a:defRPr sz="1031"/>
            </a:lvl5pPr>
            <a:lvl6pPr marL="2354694" indent="0">
              <a:buNone/>
              <a:defRPr sz="1031"/>
            </a:lvl6pPr>
            <a:lvl7pPr marL="2825633" indent="0">
              <a:buNone/>
              <a:defRPr sz="1031"/>
            </a:lvl7pPr>
            <a:lvl8pPr marL="3296572" indent="0">
              <a:buNone/>
              <a:defRPr sz="1031"/>
            </a:lvl8pPr>
            <a:lvl9pPr marL="3767511" indent="0">
              <a:buNone/>
              <a:defRPr sz="10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EE7D6-90CA-481B-A6BD-2EA8869D4106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1AD7D-B532-41F6-BDED-1B70C5577FEF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95818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3" y="627909"/>
            <a:ext cx="5043300" cy="2197682"/>
          </a:xfrm>
        </p:spPr>
        <p:txBody>
          <a:bodyPr anchor="b"/>
          <a:lstStyle>
            <a:lvl1pPr>
              <a:defRPr sz="329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47709" y="1356113"/>
            <a:ext cx="7916169" cy="6693338"/>
          </a:xfrm>
        </p:spPr>
        <p:txBody>
          <a:bodyPr rtlCol="0">
            <a:normAutofit/>
          </a:bodyPr>
          <a:lstStyle>
            <a:lvl1pPr marL="0" indent="0">
              <a:buNone/>
              <a:defRPr sz="3296"/>
            </a:lvl1pPr>
            <a:lvl2pPr marL="470939" indent="0">
              <a:buNone/>
              <a:defRPr sz="2884"/>
            </a:lvl2pPr>
            <a:lvl3pPr marL="941878" indent="0">
              <a:buNone/>
              <a:defRPr sz="2472"/>
            </a:lvl3pPr>
            <a:lvl4pPr marL="1412817" indent="0">
              <a:buNone/>
              <a:defRPr sz="2060"/>
            </a:lvl4pPr>
            <a:lvl5pPr marL="1883755" indent="0">
              <a:buNone/>
              <a:defRPr sz="2060"/>
            </a:lvl5pPr>
            <a:lvl6pPr marL="2354694" indent="0">
              <a:buNone/>
              <a:defRPr sz="2060"/>
            </a:lvl6pPr>
            <a:lvl7pPr marL="2825633" indent="0">
              <a:buNone/>
              <a:defRPr sz="2060"/>
            </a:lvl7pPr>
            <a:lvl8pPr marL="3296572" indent="0">
              <a:buNone/>
              <a:defRPr sz="2060"/>
            </a:lvl8pPr>
            <a:lvl9pPr marL="3767511" indent="0">
              <a:buNone/>
              <a:defRPr sz="206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3" y="2825592"/>
            <a:ext cx="5043300" cy="5234758"/>
          </a:xfrm>
        </p:spPr>
        <p:txBody>
          <a:bodyPr/>
          <a:lstStyle>
            <a:lvl1pPr marL="0" indent="0">
              <a:buNone/>
              <a:defRPr sz="1648"/>
            </a:lvl1pPr>
            <a:lvl2pPr marL="470939" indent="0">
              <a:buNone/>
              <a:defRPr sz="1443"/>
            </a:lvl2pPr>
            <a:lvl3pPr marL="941878" indent="0">
              <a:buNone/>
              <a:defRPr sz="1236"/>
            </a:lvl3pPr>
            <a:lvl4pPr marL="1412817" indent="0">
              <a:buNone/>
              <a:defRPr sz="1031"/>
            </a:lvl4pPr>
            <a:lvl5pPr marL="1883755" indent="0">
              <a:buNone/>
              <a:defRPr sz="1031"/>
            </a:lvl5pPr>
            <a:lvl6pPr marL="2354694" indent="0">
              <a:buNone/>
              <a:defRPr sz="1031"/>
            </a:lvl6pPr>
            <a:lvl7pPr marL="2825633" indent="0">
              <a:buNone/>
              <a:defRPr sz="1031"/>
            </a:lvl7pPr>
            <a:lvl8pPr marL="3296572" indent="0">
              <a:buNone/>
              <a:defRPr sz="1031"/>
            </a:lvl8pPr>
            <a:lvl9pPr marL="3767511" indent="0">
              <a:buNone/>
              <a:defRPr sz="103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5DD4D-8ED1-4ED8-9014-D09DE3C964DF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DEBE9-0AB5-4EB8-9074-4BA149DB48A1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58980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FA268-75D5-4664-B4AB-63DD0860A691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AD9B5-2CBA-443E-A02D-0D274BA37B6F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02251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90140" y="501457"/>
            <a:ext cx="3371701" cy="79818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5036" y="501457"/>
            <a:ext cx="9919643" cy="798186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620DE-29A8-4900-941B-2DBBFC6815DB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0957D-06A7-4543-8597-B08EB2C21E3D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5753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533387" y="355601"/>
            <a:ext cx="14602821" cy="2101615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744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564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503403" y="2437509"/>
            <a:ext cx="14676523" cy="6596793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744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64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744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64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744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64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644778" y="468452"/>
            <a:ext cx="3302244" cy="2652077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744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64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744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64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744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64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20314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629820" y="439335"/>
            <a:ext cx="14398956" cy="849092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7442" tIns="83721" rIns="167442" bIns="83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6744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5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53116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533387" y="320345"/>
            <a:ext cx="14602821" cy="2101615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744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564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481223" y="2420067"/>
            <a:ext cx="14676523" cy="6596793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744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64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744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64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744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64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644778" y="468452"/>
            <a:ext cx="3302244" cy="2652077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744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64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744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64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744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64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8414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629820" y="439335"/>
            <a:ext cx="14398956" cy="849092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7442" tIns="83721" rIns="167442" bIns="83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6744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5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4426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533387" y="320345"/>
            <a:ext cx="14602821" cy="2101615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744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564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481223" y="2420067"/>
            <a:ext cx="14676523" cy="6596793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744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64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744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64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744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64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644778" y="468452"/>
            <a:ext cx="3302244" cy="2652077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744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64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744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64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744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64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1078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629820" y="439335"/>
            <a:ext cx="14398956" cy="849092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7442" tIns="83721" rIns="167442" bIns="83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6744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5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55476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533387" y="320345"/>
            <a:ext cx="14602821" cy="2101615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744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564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481223" y="2420067"/>
            <a:ext cx="14676523" cy="6596793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744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64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744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64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744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64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644778" y="468452"/>
            <a:ext cx="3302244" cy="2652077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744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64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744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64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744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564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33450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629820" y="439335"/>
            <a:ext cx="14398956" cy="849092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7442" tIns="83721" rIns="167442" bIns="83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6744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5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4562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629820" y="439335"/>
            <a:ext cx="14398956" cy="849092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67442" tIns="83721" rIns="167442" bIns="837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6744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564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88225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356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48" y="375001"/>
            <a:ext cx="5144424" cy="159593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3584" y="375006"/>
            <a:ext cx="8741447" cy="8038547"/>
          </a:xfrm>
        </p:spPr>
        <p:txBody>
          <a:bodyPr/>
          <a:lstStyle>
            <a:lvl1pPr>
              <a:defRPr sz="5700"/>
            </a:lvl1pPr>
            <a:lvl2pPr>
              <a:defRPr sz="4900"/>
            </a:lvl2pPr>
            <a:lvl3pPr>
              <a:defRPr sz="42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48" y="1970943"/>
            <a:ext cx="5144424" cy="6442609"/>
          </a:xfrm>
        </p:spPr>
        <p:txBody>
          <a:bodyPr/>
          <a:lstStyle>
            <a:lvl1pPr marL="0" indent="0">
              <a:buNone/>
              <a:defRPr sz="2500"/>
            </a:lvl1pPr>
            <a:lvl2pPr marL="801274" indent="0">
              <a:buNone/>
              <a:defRPr sz="2100"/>
            </a:lvl2pPr>
            <a:lvl3pPr marL="1602548" indent="0">
              <a:buNone/>
              <a:defRPr sz="1800"/>
            </a:lvl3pPr>
            <a:lvl4pPr marL="2403820" indent="0">
              <a:buNone/>
              <a:defRPr sz="1600"/>
            </a:lvl4pPr>
            <a:lvl5pPr marL="3205096" indent="0">
              <a:buNone/>
              <a:defRPr sz="1600"/>
            </a:lvl5pPr>
            <a:lvl6pPr marL="4006369" indent="0">
              <a:buNone/>
              <a:defRPr sz="1600"/>
            </a:lvl6pPr>
            <a:lvl7pPr marL="4807643" indent="0">
              <a:buNone/>
              <a:defRPr sz="1600"/>
            </a:lvl7pPr>
            <a:lvl8pPr marL="5608916" indent="0">
              <a:buNone/>
              <a:defRPr sz="1600"/>
            </a:lvl8pPr>
            <a:lvl9pPr marL="6410189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938" y="6593048"/>
            <a:ext cx="9382125" cy="778346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64938" y="841573"/>
            <a:ext cx="9382125" cy="5651183"/>
          </a:xfrm>
        </p:spPr>
        <p:txBody>
          <a:bodyPr/>
          <a:lstStyle>
            <a:lvl1pPr marL="0" indent="0">
              <a:buNone/>
              <a:defRPr sz="5700"/>
            </a:lvl1pPr>
            <a:lvl2pPr marL="801274" indent="0">
              <a:buNone/>
              <a:defRPr sz="4900"/>
            </a:lvl2pPr>
            <a:lvl3pPr marL="1602548" indent="0">
              <a:buNone/>
              <a:defRPr sz="4200"/>
            </a:lvl3pPr>
            <a:lvl4pPr marL="2403820" indent="0">
              <a:buNone/>
              <a:defRPr sz="3600"/>
            </a:lvl4pPr>
            <a:lvl5pPr marL="3205096" indent="0">
              <a:buNone/>
              <a:defRPr sz="3600"/>
            </a:lvl5pPr>
            <a:lvl6pPr marL="4006369" indent="0">
              <a:buNone/>
              <a:defRPr sz="3600"/>
            </a:lvl6pPr>
            <a:lvl7pPr marL="4807643" indent="0">
              <a:buNone/>
              <a:defRPr sz="3600"/>
            </a:lvl7pPr>
            <a:lvl8pPr marL="5608916" indent="0">
              <a:buNone/>
              <a:defRPr sz="3600"/>
            </a:lvl8pPr>
            <a:lvl9pPr marL="6410189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4938" y="7371395"/>
            <a:ext cx="9382125" cy="1105383"/>
          </a:xfrm>
        </p:spPr>
        <p:txBody>
          <a:bodyPr/>
          <a:lstStyle>
            <a:lvl1pPr marL="0" indent="0">
              <a:buNone/>
              <a:defRPr sz="2500"/>
            </a:lvl1pPr>
            <a:lvl2pPr marL="801274" indent="0">
              <a:buNone/>
              <a:defRPr sz="2100"/>
            </a:lvl2pPr>
            <a:lvl3pPr marL="1602548" indent="0">
              <a:buNone/>
              <a:defRPr sz="1800"/>
            </a:lvl3pPr>
            <a:lvl4pPr marL="2403820" indent="0">
              <a:buNone/>
              <a:defRPr sz="1600"/>
            </a:lvl4pPr>
            <a:lvl5pPr marL="3205096" indent="0">
              <a:buNone/>
              <a:defRPr sz="1600"/>
            </a:lvl5pPr>
            <a:lvl6pPr marL="4006369" indent="0">
              <a:buNone/>
              <a:defRPr sz="1600"/>
            </a:lvl6pPr>
            <a:lvl7pPr marL="4807643" indent="0">
              <a:buNone/>
              <a:defRPr sz="1600"/>
            </a:lvl7pPr>
            <a:lvl8pPr marL="5608916" indent="0">
              <a:buNone/>
              <a:defRPr sz="1600"/>
            </a:lvl8pPr>
            <a:lvl9pPr marL="6410189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1844" y="377184"/>
            <a:ext cx="14073188" cy="1569773"/>
          </a:xfrm>
          <a:prstGeom prst="rect">
            <a:avLst/>
          </a:prstGeom>
        </p:spPr>
        <p:txBody>
          <a:bodyPr vert="horz" lIns="160254" tIns="80129" rIns="160254" bIns="8012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197685"/>
            <a:ext cx="14073188" cy="6215864"/>
          </a:xfrm>
          <a:prstGeom prst="rect">
            <a:avLst/>
          </a:prstGeom>
        </p:spPr>
        <p:txBody>
          <a:bodyPr vert="horz" lIns="160254" tIns="80129" rIns="160254" bIns="8012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1844" y="8729682"/>
            <a:ext cx="3648604" cy="501457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42599" y="8729682"/>
            <a:ext cx="4951677" cy="501457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6427" y="8729682"/>
            <a:ext cx="3648604" cy="501457"/>
          </a:xfrm>
          <a:prstGeom prst="rect">
            <a:avLst/>
          </a:prstGeom>
        </p:spPr>
        <p:txBody>
          <a:bodyPr vert="horz" lIns="160254" tIns="80129" rIns="160254" bIns="80129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6025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0954" indent="-600954" algn="l" defTabSz="160254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02069" indent="-500797" algn="l" defTabSz="1602548" rtl="0" eaLnBrk="1" latinLnBrk="0" hangingPunct="1">
        <a:spcBef>
          <a:spcPct val="20000"/>
        </a:spcBef>
        <a:buFont typeface="Arial" pitchFamily="34" charset="0"/>
        <a:buChar char="–"/>
        <a:defRPr sz="4900" kern="1200">
          <a:solidFill>
            <a:schemeClr val="tx1"/>
          </a:solidFill>
          <a:latin typeface="+mn-lt"/>
          <a:ea typeface="+mn-ea"/>
          <a:cs typeface="+mn-cs"/>
        </a:defRPr>
      </a:lvl2pPr>
      <a:lvl3pPr marL="2003185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04458" indent="-400638" algn="l" defTabSz="1602548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05731" indent="-400638" algn="l" defTabSz="1602548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07005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08279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09554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810828" indent="-400638" algn="l" defTabSz="1602548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01274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02548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03820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05096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06369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07643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08916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10189" algn="l" defTabSz="16025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5035" y="501456"/>
            <a:ext cx="13486805" cy="1820501"/>
          </a:xfrm>
          <a:prstGeom prst="rect">
            <a:avLst/>
          </a:prstGeom>
        </p:spPr>
        <p:txBody>
          <a:bodyPr vert="horz" lIns="120262" tIns="60131" rIns="120262" bIns="6013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35" y="2507276"/>
            <a:ext cx="13486805" cy="5976039"/>
          </a:xfrm>
          <a:prstGeom prst="rect">
            <a:avLst/>
          </a:prstGeom>
        </p:spPr>
        <p:txBody>
          <a:bodyPr vert="horz" lIns="120262" tIns="60131" rIns="120262" bIns="601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035" y="8729683"/>
            <a:ext cx="3518297" cy="501455"/>
          </a:xfrm>
          <a:prstGeom prst="rect">
            <a:avLst/>
          </a:prstGeom>
        </p:spPr>
        <p:txBody>
          <a:bodyPr vert="horz" lIns="120262" tIns="60131" rIns="120262" bIns="6013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19"/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619"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79715" y="8729683"/>
            <a:ext cx="5277445" cy="501455"/>
          </a:xfrm>
          <a:prstGeom prst="rect">
            <a:avLst/>
          </a:prstGeom>
        </p:spPr>
        <p:txBody>
          <a:bodyPr vert="horz" lIns="120262" tIns="60131" rIns="120262" bIns="6013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1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3543" y="8729683"/>
            <a:ext cx="3518297" cy="501455"/>
          </a:xfrm>
          <a:prstGeom prst="rect">
            <a:avLst/>
          </a:prstGeom>
        </p:spPr>
        <p:txBody>
          <a:bodyPr vert="horz" lIns="120262" tIns="60131" rIns="120262" bIns="6013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619"/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61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2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02619" rtl="0" eaLnBrk="1" latinLnBrk="0" hangingPunct="1">
        <a:lnSpc>
          <a:spcPct val="90000"/>
        </a:lnSpc>
        <a:spcBef>
          <a:spcPct val="0"/>
        </a:spcBef>
        <a:buNone/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655" indent="-300655" algn="l" defTabSz="1202619" rtl="0" eaLnBrk="1" latinLnBrk="0" hangingPunct="1">
        <a:lnSpc>
          <a:spcPct val="90000"/>
        </a:lnSpc>
        <a:spcBef>
          <a:spcPts val="1315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1964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03274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104583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05892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07202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08511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09821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11130" indent="-300655" algn="l" defTabSz="1202619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1309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2619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3928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5238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6547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7857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09166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10476" algn="l" defTabSz="120261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1075037" y="501456"/>
            <a:ext cx="13486805" cy="182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75037" y="2507277"/>
            <a:ext cx="13486805" cy="597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036" y="8729683"/>
            <a:ext cx="3518297" cy="501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41878" eaLnBrk="1" fontAlgn="auto" hangingPunct="1">
              <a:spcBef>
                <a:spcPts val="0"/>
              </a:spcBef>
              <a:spcAft>
                <a:spcPts val="0"/>
              </a:spcAft>
              <a:defRPr sz="1236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A533EC6-EDA6-490B-9681-AED875C61BA0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79717" y="8729683"/>
            <a:ext cx="5277445" cy="501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41878" eaLnBrk="1" fontAlgn="auto" hangingPunct="1">
              <a:spcBef>
                <a:spcPts val="0"/>
              </a:spcBef>
              <a:spcAft>
                <a:spcPts val="0"/>
              </a:spcAft>
              <a:defRPr sz="1236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3544" y="8729683"/>
            <a:ext cx="3518297" cy="501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41878" eaLnBrk="1" fontAlgn="auto" hangingPunct="1">
              <a:spcBef>
                <a:spcPts val="0"/>
              </a:spcBef>
              <a:spcAft>
                <a:spcPts val="0"/>
              </a:spcAft>
              <a:defRPr sz="1236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34FA634-2F41-472F-9D89-B8F3227AC0D3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289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4187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32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4187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32">
          <a:solidFill>
            <a:schemeClr val="tx1"/>
          </a:solidFill>
          <a:latin typeface="Calibri Light" panose="020F0302020204030204" pitchFamily="34" charset="0"/>
        </a:defRPr>
      </a:lvl2pPr>
      <a:lvl3pPr algn="l" defTabSz="94187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32">
          <a:solidFill>
            <a:schemeClr val="tx1"/>
          </a:solidFill>
          <a:latin typeface="Calibri Light" panose="020F0302020204030204" pitchFamily="34" charset="0"/>
        </a:defRPr>
      </a:lvl3pPr>
      <a:lvl4pPr algn="l" defTabSz="94187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32">
          <a:solidFill>
            <a:schemeClr val="tx1"/>
          </a:solidFill>
          <a:latin typeface="Calibri Light" panose="020F0302020204030204" pitchFamily="34" charset="0"/>
        </a:defRPr>
      </a:lvl4pPr>
      <a:lvl5pPr algn="l" defTabSz="94187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32">
          <a:solidFill>
            <a:schemeClr val="tx1"/>
          </a:solidFill>
          <a:latin typeface="Calibri Light" panose="020F0302020204030204" pitchFamily="34" charset="0"/>
        </a:defRPr>
      </a:lvl5pPr>
      <a:lvl6pPr marL="627918" algn="l" defTabSz="941878" rtl="0" fontAlgn="base">
        <a:lnSpc>
          <a:spcPct val="90000"/>
        </a:lnSpc>
        <a:spcBef>
          <a:spcPct val="0"/>
        </a:spcBef>
        <a:spcAft>
          <a:spcPct val="0"/>
        </a:spcAft>
        <a:defRPr sz="4532">
          <a:solidFill>
            <a:schemeClr val="tx1"/>
          </a:solidFill>
          <a:latin typeface="Calibri Light" panose="020F0302020204030204" pitchFamily="34" charset="0"/>
        </a:defRPr>
      </a:lvl6pPr>
      <a:lvl7pPr marL="1255837" algn="l" defTabSz="941878" rtl="0" fontAlgn="base">
        <a:lnSpc>
          <a:spcPct val="90000"/>
        </a:lnSpc>
        <a:spcBef>
          <a:spcPct val="0"/>
        </a:spcBef>
        <a:spcAft>
          <a:spcPct val="0"/>
        </a:spcAft>
        <a:defRPr sz="4532">
          <a:solidFill>
            <a:schemeClr val="tx1"/>
          </a:solidFill>
          <a:latin typeface="Calibri Light" panose="020F0302020204030204" pitchFamily="34" charset="0"/>
        </a:defRPr>
      </a:lvl7pPr>
      <a:lvl8pPr marL="1883755" algn="l" defTabSz="941878" rtl="0" fontAlgn="base">
        <a:lnSpc>
          <a:spcPct val="90000"/>
        </a:lnSpc>
        <a:spcBef>
          <a:spcPct val="0"/>
        </a:spcBef>
        <a:spcAft>
          <a:spcPct val="0"/>
        </a:spcAft>
        <a:defRPr sz="4532">
          <a:solidFill>
            <a:schemeClr val="tx1"/>
          </a:solidFill>
          <a:latin typeface="Calibri Light" panose="020F0302020204030204" pitchFamily="34" charset="0"/>
        </a:defRPr>
      </a:lvl8pPr>
      <a:lvl9pPr marL="2511674" algn="l" defTabSz="941878" rtl="0" fontAlgn="base">
        <a:lnSpc>
          <a:spcPct val="90000"/>
        </a:lnSpc>
        <a:spcBef>
          <a:spcPct val="0"/>
        </a:spcBef>
        <a:spcAft>
          <a:spcPct val="0"/>
        </a:spcAft>
        <a:defRPr sz="4532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35470" indent="-235470" algn="l" defTabSz="941878" rtl="0" eaLnBrk="0" fontAlgn="base" hangingPunct="0">
        <a:lnSpc>
          <a:spcPct val="90000"/>
        </a:lnSpc>
        <a:spcBef>
          <a:spcPts val="1031"/>
        </a:spcBef>
        <a:spcAft>
          <a:spcPct val="0"/>
        </a:spcAft>
        <a:buFont typeface="Arial" panose="020B0604020202020204" pitchFamily="34" charset="0"/>
        <a:buChar char="•"/>
        <a:defRPr sz="2884" kern="1200">
          <a:solidFill>
            <a:schemeClr val="tx1"/>
          </a:solidFill>
          <a:latin typeface="+mn-lt"/>
          <a:ea typeface="+mn-ea"/>
          <a:cs typeface="+mn-cs"/>
        </a:defRPr>
      </a:lvl1pPr>
      <a:lvl2pPr marL="706409" indent="-235470" algn="l" defTabSz="941878" rtl="0" eaLnBrk="0" fontAlgn="base" hangingPunct="0">
        <a:lnSpc>
          <a:spcPct val="90000"/>
        </a:lnSpc>
        <a:spcBef>
          <a:spcPts val="51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77348" indent="-235470" algn="l" defTabSz="941878" rtl="0" eaLnBrk="0" fontAlgn="base" hangingPunct="0">
        <a:lnSpc>
          <a:spcPct val="90000"/>
        </a:lnSpc>
        <a:spcBef>
          <a:spcPts val="515"/>
        </a:spcBef>
        <a:spcAft>
          <a:spcPct val="0"/>
        </a:spcAft>
        <a:buFont typeface="Arial" panose="020B0604020202020204" pitchFamily="34" charset="0"/>
        <a:buChar char="•"/>
        <a:defRPr sz="2060" kern="1200">
          <a:solidFill>
            <a:schemeClr val="tx1"/>
          </a:solidFill>
          <a:latin typeface="+mn-lt"/>
          <a:ea typeface="+mn-ea"/>
          <a:cs typeface="+mn-cs"/>
        </a:defRPr>
      </a:lvl3pPr>
      <a:lvl4pPr marL="1648287" indent="-235470" algn="l" defTabSz="941878" rtl="0" eaLnBrk="0" fontAlgn="base" hangingPunct="0">
        <a:lnSpc>
          <a:spcPct val="90000"/>
        </a:lnSpc>
        <a:spcBef>
          <a:spcPts val="515"/>
        </a:spcBef>
        <a:spcAft>
          <a:spcPct val="0"/>
        </a:spcAft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4pPr>
      <a:lvl5pPr marL="2119226" indent="-235470" algn="l" defTabSz="941878" rtl="0" eaLnBrk="0" fontAlgn="base" hangingPunct="0">
        <a:lnSpc>
          <a:spcPct val="90000"/>
        </a:lnSpc>
        <a:spcBef>
          <a:spcPts val="515"/>
        </a:spcBef>
        <a:spcAft>
          <a:spcPct val="0"/>
        </a:spcAft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5pPr>
      <a:lvl6pPr marL="2590165" indent="-235470" algn="l" defTabSz="941878" rtl="0" eaLnBrk="1" latinLnBrk="0" hangingPunct="1">
        <a:lnSpc>
          <a:spcPct val="90000"/>
        </a:lnSpc>
        <a:spcBef>
          <a:spcPts val="515"/>
        </a:spcBef>
        <a:buFont typeface="Arial" panose="020B0604020202020204" pitchFamily="34" charset="0"/>
        <a:buChar char="•"/>
        <a:defRPr sz="1855" kern="1200">
          <a:solidFill>
            <a:schemeClr val="tx1"/>
          </a:solidFill>
          <a:latin typeface="+mn-lt"/>
          <a:ea typeface="+mn-ea"/>
          <a:cs typeface="+mn-cs"/>
        </a:defRPr>
      </a:lvl6pPr>
      <a:lvl7pPr marL="3061104" indent="-235470" algn="l" defTabSz="941878" rtl="0" eaLnBrk="1" latinLnBrk="0" hangingPunct="1">
        <a:lnSpc>
          <a:spcPct val="90000"/>
        </a:lnSpc>
        <a:spcBef>
          <a:spcPts val="515"/>
        </a:spcBef>
        <a:buFont typeface="Arial" panose="020B0604020202020204" pitchFamily="34" charset="0"/>
        <a:buChar char="•"/>
        <a:defRPr sz="1855" kern="1200">
          <a:solidFill>
            <a:schemeClr val="tx1"/>
          </a:solidFill>
          <a:latin typeface="+mn-lt"/>
          <a:ea typeface="+mn-ea"/>
          <a:cs typeface="+mn-cs"/>
        </a:defRPr>
      </a:lvl7pPr>
      <a:lvl8pPr marL="3532042" indent="-235470" algn="l" defTabSz="941878" rtl="0" eaLnBrk="1" latinLnBrk="0" hangingPunct="1">
        <a:lnSpc>
          <a:spcPct val="90000"/>
        </a:lnSpc>
        <a:spcBef>
          <a:spcPts val="515"/>
        </a:spcBef>
        <a:buFont typeface="Arial" panose="020B0604020202020204" pitchFamily="34" charset="0"/>
        <a:buChar char="•"/>
        <a:defRPr sz="1855" kern="1200">
          <a:solidFill>
            <a:schemeClr val="tx1"/>
          </a:solidFill>
          <a:latin typeface="+mn-lt"/>
          <a:ea typeface="+mn-ea"/>
          <a:cs typeface="+mn-cs"/>
        </a:defRPr>
      </a:lvl8pPr>
      <a:lvl9pPr marL="4002981" indent="-235470" algn="l" defTabSz="941878" rtl="0" eaLnBrk="1" latinLnBrk="0" hangingPunct="1">
        <a:lnSpc>
          <a:spcPct val="90000"/>
        </a:lnSpc>
        <a:spcBef>
          <a:spcPts val="515"/>
        </a:spcBef>
        <a:buFont typeface="Arial" panose="020B0604020202020204" pitchFamily="34" charset="0"/>
        <a:buChar char="•"/>
        <a:defRPr sz="18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1878" rtl="0" eaLnBrk="1" latinLnBrk="0" hangingPunct="1">
        <a:defRPr sz="1855" kern="1200">
          <a:solidFill>
            <a:schemeClr val="tx1"/>
          </a:solidFill>
          <a:latin typeface="+mn-lt"/>
          <a:ea typeface="+mn-ea"/>
          <a:cs typeface="+mn-cs"/>
        </a:defRPr>
      </a:lvl1pPr>
      <a:lvl2pPr marL="470939" algn="l" defTabSz="941878" rtl="0" eaLnBrk="1" latinLnBrk="0" hangingPunct="1">
        <a:defRPr sz="1855" kern="1200">
          <a:solidFill>
            <a:schemeClr val="tx1"/>
          </a:solidFill>
          <a:latin typeface="+mn-lt"/>
          <a:ea typeface="+mn-ea"/>
          <a:cs typeface="+mn-cs"/>
        </a:defRPr>
      </a:lvl2pPr>
      <a:lvl3pPr marL="941878" algn="l" defTabSz="941878" rtl="0" eaLnBrk="1" latinLnBrk="0" hangingPunct="1">
        <a:defRPr sz="1855" kern="1200">
          <a:solidFill>
            <a:schemeClr val="tx1"/>
          </a:solidFill>
          <a:latin typeface="+mn-lt"/>
          <a:ea typeface="+mn-ea"/>
          <a:cs typeface="+mn-cs"/>
        </a:defRPr>
      </a:lvl3pPr>
      <a:lvl4pPr marL="1412817" algn="l" defTabSz="941878" rtl="0" eaLnBrk="1" latinLnBrk="0" hangingPunct="1">
        <a:defRPr sz="1855" kern="1200">
          <a:solidFill>
            <a:schemeClr val="tx1"/>
          </a:solidFill>
          <a:latin typeface="+mn-lt"/>
          <a:ea typeface="+mn-ea"/>
          <a:cs typeface="+mn-cs"/>
        </a:defRPr>
      </a:lvl4pPr>
      <a:lvl5pPr marL="1883755" algn="l" defTabSz="941878" rtl="0" eaLnBrk="1" latinLnBrk="0" hangingPunct="1">
        <a:defRPr sz="1855" kern="1200">
          <a:solidFill>
            <a:schemeClr val="tx1"/>
          </a:solidFill>
          <a:latin typeface="+mn-lt"/>
          <a:ea typeface="+mn-ea"/>
          <a:cs typeface="+mn-cs"/>
        </a:defRPr>
      </a:lvl5pPr>
      <a:lvl6pPr marL="2354694" algn="l" defTabSz="941878" rtl="0" eaLnBrk="1" latinLnBrk="0" hangingPunct="1">
        <a:defRPr sz="1855" kern="1200">
          <a:solidFill>
            <a:schemeClr val="tx1"/>
          </a:solidFill>
          <a:latin typeface="+mn-lt"/>
          <a:ea typeface="+mn-ea"/>
          <a:cs typeface="+mn-cs"/>
        </a:defRPr>
      </a:lvl6pPr>
      <a:lvl7pPr marL="2825633" algn="l" defTabSz="941878" rtl="0" eaLnBrk="1" latinLnBrk="0" hangingPunct="1">
        <a:defRPr sz="1855" kern="1200">
          <a:solidFill>
            <a:schemeClr val="tx1"/>
          </a:solidFill>
          <a:latin typeface="+mn-lt"/>
          <a:ea typeface="+mn-ea"/>
          <a:cs typeface="+mn-cs"/>
        </a:defRPr>
      </a:lvl7pPr>
      <a:lvl8pPr marL="3296572" algn="l" defTabSz="941878" rtl="0" eaLnBrk="1" latinLnBrk="0" hangingPunct="1">
        <a:defRPr sz="1855" kern="1200">
          <a:solidFill>
            <a:schemeClr val="tx1"/>
          </a:solidFill>
          <a:latin typeface="+mn-lt"/>
          <a:ea typeface="+mn-ea"/>
          <a:cs typeface="+mn-cs"/>
        </a:defRPr>
      </a:lvl8pPr>
      <a:lvl9pPr marL="3767511" algn="l" defTabSz="941878" rtl="0" eaLnBrk="1" latinLnBrk="0" hangingPunct="1">
        <a:defRPr sz="18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1075037" y="501456"/>
            <a:ext cx="13486805" cy="182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75037" y="2507277"/>
            <a:ext cx="13486805" cy="597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036" y="8729683"/>
            <a:ext cx="3518297" cy="501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41878" eaLnBrk="1" fontAlgn="auto" hangingPunct="1">
              <a:spcBef>
                <a:spcPts val="0"/>
              </a:spcBef>
              <a:spcAft>
                <a:spcPts val="0"/>
              </a:spcAft>
              <a:defRPr sz="1236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803EB79-1BAE-4BCC-955D-FEA659E458CE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79717" y="8729683"/>
            <a:ext cx="5277445" cy="501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41878" eaLnBrk="1" fontAlgn="auto" hangingPunct="1">
              <a:spcBef>
                <a:spcPts val="0"/>
              </a:spcBef>
              <a:spcAft>
                <a:spcPts val="0"/>
              </a:spcAft>
              <a:defRPr sz="1236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3544" y="8729683"/>
            <a:ext cx="3518297" cy="501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41878" eaLnBrk="1" fontAlgn="auto" hangingPunct="1">
              <a:spcBef>
                <a:spcPts val="0"/>
              </a:spcBef>
              <a:spcAft>
                <a:spcPts val="0"/>
              </a:spcAft>
              <a:defRPr sz="1236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897C5A6-0FAC-455F-9284-991EAFDEA455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974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4187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32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4187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32">
          <a:solidFill>
            <a:schemeClr val="tx1"/>
          </a:solidFill>
          <a:latin typeface="Calibri Light" panose="020F0302020204030204" pitchFamily="34" charset="0"/>
        </a:defRPr>
      </a:lvl2pPr>
      <a:lvl3pPr algn="l" defTabSz="94187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32">
          <a:solidFill>
            <a:schemeClr val="tx1"/>
          </a:solidFill>
          <a:latin typeface="Calibri Light" panose="020F0302020204030204" pitchFamily="34" charset="0"/>
        </a:defRPr>
      </a:lvl3pPr>
      <a:lvl4pPr algn="l" defTabSz="94187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32">
          <a:solidFill>
            <a:schemeClr val="tx1"/>
          </a:solidFill>
          <a:latin typeface="Calibri Light" panose="020F0302020204030204" pitchFamily="34" charset="0"/>
        </a:defRPr>
      </a:lvl4pPr>
      <a:lvl5pPr algn="l" defTabSz="94187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32">
          <a:solidFill>
            <a:schemeClr val="tx1"/>
          </a:solidFill>
          <a:latin typeface="Calibri Light" panose="020F0302020204030204" pitchFamily="34" charset="0"/>
        </a:defRPr>
      </a:lvl5pPr>
      <a:lvl6pPr marL="627918" algn="l" defTabSz="941878" rtl="0" fontAlgn="base">
        <a:lnSpc>
          <a:spcPct val="90000"/>
        </a:lnSpc>
        <a:spcBef>
          <a:spcPct val="0"/>
        </a:spcBef>
        <a:spcAft>
          <a:spcPct val="0"/>
        </a:spcAft>
        <a:defRPr sz="4532">
          <a:solidFill>
            <a:schemeClr val="tx1"/>
          </a:solidFill>
          <a:latin typeface="Calibri Light" panose="020F0302020204030204" pitchFamily="34" charset="0"/>
        </a:defRPr>
      </a:lvl6pPr>
      <a:lvl7pPr marL="1255837" algn="l" defTabSz="941878" rtl="0" fontAlgn="base">
        <a:lnSpc>
          <a:spcPct val="90000"/>
        </a:lnSpc>
        <a:spcBef>
          <a:spcPct val="0"/>
        </a:spcBef>
        <a:spcAft>
          <a:spcPct val="0"/>
        </a:spcAft>
        <a:defRPr sz="4532">
          <a:solidFill>
            <a:schemeClr val="tx1"/>
          </a:solidFill>
          <a:latin typeface="Calibri Light" panose="020F0302020204030204" pitchFamily="34" charset="0"/>
        </a:defRPr>
      </a:lvl7pPr>
      <a:lvl8pPr marL="1883755" algn="l" defTabSz="941878" rtl="0" fontAlgn="base">
        <a:lnSpc>
          <a:spcPct val="90000"/>
        </a:lnSpc>
        <a:spcBef>
          <a:spcPct val="0"/>
        </a:spcBef>
        <a:spcAft>
          <a:spcPct val="0"/>
        </a:spcAft>
        <a:defRPr sz="4532">
          <a:solidFill>
            <a:schemeClr val="tx1"/>
          </a:solidFill>
          <a:latin typeface="Calibri Light" panose="020F0302020204030204" pitchFamily="34" charset="0"/>
        </a:defRPr>
      </a:lvl8pPr>
      <a:lvl9pPr marL="2511674" algn="l" defTabSz="941878" rtl="0" fontAlgn="base">
        <a:lnSpc>
          <a:spcPct val="90000"/>
        </a:lnSpc>
        <a:spcBef>
          <a:spcPct val="0"/>
        </a:spcBef>
        <a:spcAft>
          <a:spcPct val="0"/>
        </a:spcAft>
        <a:defRPr sz="4532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35470" indent="-235470" algn="l" defTabSz="941878" rtl="0" eaLnBrk="0" fontAlgn="base" hangingPunct="0">
        <a:lnSpc>
          <a:spcPct val="90000"/>
        </a:lnSpc>
        <a:spcBef>
          <a:spcPts val="1031"/>
        </a:spcBef>
        <a:spcAft>
          <a:spcPct val="0"/>
        </a:spcAft>
        <a:buFont typeface="Arial" panose="020B0604020202020204" pitchFamily="34" charset="0"/>
        <a:buChar char="•"/>
        <a:defRPr sz="2884" kern="1200">
          <a:solidFill>
            <a:schemeClr val="tx1"/>
          </a:solidFill>
          <a:latin typeface="+mn-lt"/>
          <a:ea typeface="+mn-ea"/>
          <a:cs typeface="+mn-cs"/>
        </a:defRPr>
      </a:lvl1pPr>
      <a:lvl2pPr marL="706409" indent="-235470" algn="l" defTabSz="941878" rtl="0" eaLnBrk="0" fontAlgn="base" hangingPunct="0">
        <a:lnSpc>
          <a:spcPct val="90000"/>
        </a:lnSpc>
        <a:spcBef>
          <a:spcPts val="51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77348" indent="-235470" algn="l" defTabSz="941878" rtl="0" eaLnBrk="0" fontAlgn="base" hangingPunct="0">
        <a:lnSpc>
          <a:spcPct val="90000"/>
        </a:lnSpc>
        <a:spcBef>
          <a:spcPts val="515"/>
        </a:spcBef>
        <a:spcAft>
          <a:spcPct val="0"/>
        </a:spcAft>
        <a:buFont typeface="Arial" panose="020B0604020202020204" pitchFamily="34" charset="0"/>
        <a:buChar char="•"/>
        <a:defRPr sz="2060" kern="1200">
          <a:solidFill>
            <a:schemeClr val="tx1"/>
          </a:solidFill>
          <a:latin typeface="+mn-lt"/>
          <a:ea typeface="+mn-ea"/>
          <a:cs typeface="+mn-cs"/>
        </a:defRPr>
      </a:lvl3pPr>
      <a:lvl4pPr marL="1648287" indent="-235470" algn="l" defTabSz="941878" rtl="0" eaLnBrk="0" fontAlgn="base" hangingPunct="0">
        <a:lnSpc>
          <a:spcPct val="90000"/>
        </a:lnSpc>
        <a:spcBef>
          <a:spcPts val="515"/>
        </a:spcBef>
        <a:spcAft>
          <a:spcPct val="0"/>
        </a:spcAft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4pPr>
      <a:lvl5pPr marL="2119226" indent="-235470" algn="l" defTabSz="941878" rtl="0" eaLnBrk="0" fontAlgn="base" hangingPunct="0">
        <a:lnSpc>
          <a:spcPct val="90000"/>
        </a:lnSpc>
        <a:spcBef>
          <a:spcPts val="515"/>
        </a:spcBef>
        <a:spcAft>
          <a:spcPct val="0"/>
        </a:spcAft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5pPr>
      <a:lvl6pPr marL="2590165" indent="-235470" algn="l" defTabSz="941878" rtl="0" eaLnBrk="1" latinLnBrk="0" hangingPunct="1">
        <a:lnSpc>
          <a:spcPct val="90000"/>
        </a:lnSpc>
        <a:spcBef>
          <a:spcPts val="515"/>
        </a:spcBef>
        <a:buFont typeface="Arial" panose="020B0604020202020204" pitchFamily="34" charset="0"/>
        <a:buChar char="•"/>
        <a:defRPr sz="1855" kern="1200">
          <a:solidFill>
            <a:schemeClr val="tx1"/>
          </a:solidFill>
          <a:latin typeface="+mn-lt"/>
          <a:ea typeface="+mn-ea"/>
          <a:cs typeface="+mn-cs"/>
        </a:defRPr>
      </a:lvl6pPr>
      <a:lvl7pPr marL="3061104" indent="-235470" algn="l" defTabSz="941878" rtl="0" eaLnBrk="1" latinLnBrk="0" hangingPunct="1">
        <a:lnSpc>
          <a:spcPct val="90000"/>
        </a:lnSpc>
        <a:spcBef>
          <a:spcPts val="515"/>
        </a:spcBef>
        <a:buFont typeface="Arial" panose="020B0604020202020204" pitchFamily="34" charset="0"/>
        <a:buChar char="•"/>
        <a:defRPr sz="1855" kern="1200">
          <a:solidFill>
            <a:schemeClr val="tx1"/>
          </a:solidFill>
          <a:latin typeface="+mn-lt"/>
          <a:ea typeface="+mn-ea"/>
          <a:cs typeface="+mn-cs"/>
        </a:defRPr>
      </a:lvl7pPr>
      <a:lvl8pPr marL="3532042" indent="-235470" algn="l" defTabSz="941878" rtl="0" eaLnBrk="1" latinLnBrk="0" hangingPunct="1">
        <a:lnSpc>
          <a:spcPct val="90000"/>
        </a:lnSpc>
        <a:spcBef>
          <a:spcPts val="515"/>
        </a:spcBef>
        <a:buFont typeface="Arial" panose="020B0604020202020204" pitchFamily="34" charset="0"/>
        <a:buChar char="•"/>
        <a:defRPr sz="1855" kern="1200">
          <a:solidFill>
            <a:schemeClr val="tx1"/>
          </a:solidFill>
          <a:latin typeface="+mn-lt"/>
          <a:ea typeface="+mn-ea"/>
          <a:cs typeface="+mn-cs"/>
        </a:defRPr>
      </a:lvl8pPr>
      <a:lvl9pPr marL="4002981" indent="-235470" algn="l" defTabSz="941878" rtl="0" eaLnBrk="1" latinLnBrk="0" hangingPunct="1">
        <a:lnSpc>
          <a:spcPct val="90000"/>
        </a:lnSpc>
        <a:spcBef>
          <a:spcPts val="515"/>
        </a:spcBef>
        <a:buFont typeface="Arial" panose="020B0604020202020204" pitchFamily="34" charset="0"/>
        <a:buChar char="•"/>
        <a:defRPr sz="18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1878" rtl="0" eaLnBrk="1" latinLnBrk="0" hangingPunct="1">
        <a:defRPr sz="1855" kern="1200">
          <a:solidFill>
            <a:schemeClr val="tx1"/>
          </a:solidFill>
          <a:latin typeface="+mn-lt"/>
          <a:ea typeface="+mn-ea"/>
          <a:cs typeface="+mn-cs"/>
        </a:defRPr>
      </a:lvl1pPr>
      <a:lvl2pPr marL="470939" algn="l" defTabSz="941878" rtl="0" eaLnBrk="1" latinLnBrk="0" hangingPunct="1">
        <a:defRPr sz="1855" kern="1200">
          <a:solidFill>
            <a:schemeClr val="tx1"/>
          </a:solidFill>
          <a:latin typeface="+mn-lt"/>
          <a:ea typeface="+mn-ea"/>
          <a:cs typeface="+mn-cs"/>
        </a:defRPr>
      </a:lvl2pPr>
      <a:lvl3pPr marL="941878" algn="l" defTabSz="941878" rtl="0" eaLnBrk="1" latinLnBrk="0" hangingPunct="1">
        <a:defRPr sz="1855" kern="1200">
          <a:solidFill>
            <a:schemeClr val="tx1"/>
          </a:solidFill>
          <a:latin typeface="+mn-lt"/>
          <a:ea typeface="+mn-ea"/>
          <a:cs typeface="+mn-cs"/>
        </a:defRPr>
      </a:lvl3pPr>
      <a:lvl4pPr marL="1412817" algn="l" defTabSz="941878" rtl="0" eaLnBrk="1" latinLnBrk="0" hangingPunct="1">
        <a:defRPr sz="1855" kern="1200">
          <a:solidFill>
            <a:schemeClr val="tx1"/>
          </a:solidFill>
          <a:latin typeface="+mn-lt"/>
          <a:ea typeface="+mn-ea"/>
          <a:cs typeface="+mn-cs"/>
        </a:defRPr>
      </a:lvl4pPr>
      <a:lvl5pPr marL="1883755" algn="l" defTabSz="941878" rtl="0" eaLnBrk="1" latinLnBrk="0" hangingPunct="1">
        <a:defRPr sz="1855" kern="1200">
          <a:solidFill>
            <a:schemeClr val="tx1"/>
          </a:solidFill>
          <a:latin typeface="+mn-lt"/>
          <a:ea typeface="+mn-ea"/>
          <a:cs typeface="+mn-cs"/>
        </a:defRPr>
      </a:lvl5pPr>
      <a:lvl6pPr marL="2354694" algn="l" defTabSz="941878" rtl="0" eaLnBrk="1" latinLnBrk="0" hangingPunct="1">
        <a:defRPr sz="1855" kern="1200">
          <a:solidFill>
            <a:schemeClr val="tx1"/>
          </a:solidFill>
          <a:latin typeface="+mn-lt"/>
          <a:ea typeface="+mn-ea"/>
          <a:cs typeface="+mn-cs"/>
        </a:defRPr>
      </a:lvl6pPr>
      <a:lvl7pPr marL="2825633" algn="l" defTabSz="941878" rtl="0" eaLnBrk="1" latinLnBrk="0" hangingPunct="1">
        <a:defRPr sz="1855" kern="1200">
          <a:solidFill>
            <a:schemeClr val="tx1"/>
          </a:solidFill>
          <a:latin typeface="+mn-lt"/>
          <a:ea typeface="+mn-ea"/>
          <a:cs typeface="+mn-cs"/>
        </a:defRPr>
      </a:lvl7pPr>
      <a:lvl8pPr marL="3296572" algn="l" defTabSz="941878" rtl="0" eaLnBrk="1" latinLnBrk="0" hangingPunct="1">
        <a:defRPr sz="1855" kern="1200">
          <a:solidFill>
            <a:schemeClr val="tx1"/>
          </a:solidFill>
          <a:latin typeface="+mn-lt"/>
          <a:ea typeface="+mn-ea"/>
          <a:cs typeface="+mn-cs"/>
        </a:defRPr>
      </a:lvl8pPr>
      <a:lvl9pPr marL="3767511" algn="l" defTabSz="941878" rtl="0" eaLnBrk="1" latinLnBrk="0" hangingPunct="1">
        <a:defRPr sz="18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1075037" y="501456"/>
            <a:ext cx="13486805" cy="182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75037" y="2507277"/>
            <a:ext cx="13486805" cy="597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036" y="8729683"/>
            <a:ext cx="3518297" cy="501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41878" eaLnBrk="1" fontAlgn="auto" hangingPunct="1">
              <a:spcBef>
                <a:spcPts val="0"/>
              </a:spcBef>
              <a:spcAft>
                <a:spcPts val="0"/>
              </a:spcAft>
              <a:defRPr sz="1236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8ADFDED-3432-4957-A80F-83C56923D1A5}" type="datetimeFigureOut">
              <a:rPr lang="en-US" smtClean="0">
                <a:sym typeface="Arial"/>
              </a:rPr>
              <a:pPr>
                <a:defRPr/>
              </a:pPr>
              <a:t>9/14/2022</a:t>
            </a:fld>
            <a:endParaRPr lang="en-US"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79717" y="8729683"/>
            <a:ext cx="5277445" cy="501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41878" eaLnBrk="1" fontAlgn="auto" hangingPunct="1">
              <a:spcBef>
                <a:spcPts val="0"/>
              </a:spcBef>
              <a:spcAft>
                <a:spcPts val="0"/>
              </a:spcAft>
              <a:defRPr sz="1236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3544" y="8729683"/>
            <a:ext cx="3518297" cy="501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41878" eaLnBrk="1" fontAlgn="auto" hangingPunct="1">
              <a:spcBef>
                <a:spcPts val="0"/>
              </a:spcBef>
              <a:spcAft>
                <a:spcPts val="0"/>
              </a:spcAft>
              <a:defRPr sz="1236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BEF8B56-EFB5-4F00-B613-F35C63AEC851}" type="slidenum">
              <a:rPr lang="en-US" smtClean="0">
                <a:sym typeface="Arial"/>
              </a:rPr>
              <a:pPr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8496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4187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32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4187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32">
          <a:solidFill>
            <a:schemeClr val="tx1"/>
          </a:solidFill>
          <a:latin typeface="Calibri Light" panose="020F0302020204030204" pitchFamily="34" charset="0"/>
        </a:defRPr>
      </a:lvl2pPr>
      <a:lvl3pPr algn="l" defTabSz="94187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32">
          <a:solidFill>
            <a:schemeClr val="tx1"/>
          </a:solidFill>
          <a:latin typeface="Calibri Light" panose="020F0302020204030204" pitchFamily="34" charset="0"/>
        </a:defRPr>
      </a:lvl3pPr>
      <a:lvl4pPr algn="l" defTabSz="94187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32">
          <a:solidFill>
            <a:schemeClr val="tx1"/>
          </a:solidFill>
          <a:latin typeface="Calibri Light" panose="020F0302020204030204" pitchFamily="34" charset="0"/>
        </a:defRPr>
      </a:lvl4pPr>
      <a:lvl5pPr algn="l" defTabSz="94187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32">
          <a:solidFill>
            <a:schemeClr val="tx1"/>
          </a:solidFill>
          <a:latin typeface="Calibri Light" panose="020F0302020204030204" pitchFamily="34" charset="0"/>
        </a:defRPr>
      </a:lvl5pPr>
      <a:lvl6pPr marL="627918" algn="l" defTabSz="941878" rtl="0" fontAlgn="base">
        <a:lnSpc>
          <a:spcPct val="90000"/>
        </a:lnSpc>
        <a:spcBef>
          <a:spcPct val="0"/>
        </a:spcBef>
        <a:spcAft>
          <a:spcPct val="0"/>
        </a:spcAft>
        <a:defRPr sz="4532">
          <a:solidFill>
            <a:schemeClr val="tx1"/>
          </a:solidFill>
          <a:latin typeface="Calibri Light" panose="020F0302020204030204" pitchFamily="34" charset="0"/>
        </a:defRPr>
      </a:lvl6pPr>
      <a:lvl7pPr marL="1255837" algn="l" defTabSz="941878" rtl="0" fontAlgn="base">
        <a:lnSpc>
          <a:spcPct val="90000"/>
        </a:lnSpc>
        <a:spcBef>
          <a:spcPct val="0"/>
        </a:spcBef>
        <a:spcAft>
          <a:spcPct val="0"/>
        </a:spcAft>
        <a:defRPr sz="4532">
          <a:solidFill>
            <a:schemeClr val="tx1"/>
          </a:solidFill>
          <a:latin typeface="Calibri Light" panose="020F0302020204030204" pitchFamily="34" charset="0"/>
        </a:defRPr>
      </a:lvl7pPr>
      <a:lvl8pPr marL="1883755" algn="l" defTabSz="941878" rtl="0" fontAlgn="base">
        <a:lnSpc>
          <a:spcPct val="90000"/>
        </a:lnSpc>
        <a:spcBef>
          <a:spcPct val="0"/>
        </a:spcBef>
        <a:spcAft>
          <a:spcPct val="0"/>
        </a:spcAft>
        <a:defRPr sz="4532">
          <a:solidFill>
            <a:schemeClr val="tx1"/>
          </a:solidFill>
          <a:latin typeface="Calibri Light" panose="020F0302020204030204" pitchFamily="34" charset="0"/>
        </a:defRPr>
      </a:lvl8pPr>
      <a:lvl9pPr marL="2511674" algn="l" defTabSz="941878" rtl="0" fontAlgn="base">
        <a:lnSpc>
          <a:spcPct val="90000"/>
        </a:lnSpc>
        <a:spcBef>
          <a:spcPct val="0"/>
        </a:spcBef>
        <a:spcAft>
          <a:spcPct val="0"/>
        </a:spcAft>
        <a:defRPr sz="4532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35470" indent="-235470" algn="l" defTabSz="941878" rtl="0" eaLnBrk="0" fontAlgn="base" hangingPunct="0">
        <a:lnSpc>
          <a:spcPct val="90000"/>
        </a:lnSpc>
        <a:spcBef>
          <a:spcPts val="1031"/>
        </a:spcBef>
        <a:spcAft>
          <a:spcPct val="0"/>
        </a:spcAft>
        <a:buFont typeface="Arial" panose="020B0604020202020204" pitchFamily="34" charset="0"/>
        <a:buChar char="•"/>
        <a:defRPr sz="2884" kern="1200">
          <a:solidFill>
            <a:schemeClr val="tx1"/>
          </a:solidFill>
          <a:latin typeface="+mn-lt"/>
          <a:ea typeface="+mn-ea"/>
          <a:cs typeface="+mn-cs"/>
        </a:defRPr>
      </a:lvl1pPr>
      <a:lvl2pPr marL="706409" indent="-235470" algn="l" defTabSz="941878" rtl="0" eaLnBrk="0" fontAlgn="base" hangingPunct="0">
        <a:lnSpc>
          <a:spcPct val="90000"/>
        </a:lnSpc>
        <a:spcBef>
          <a:spcPts val="51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77348" indent="-235470" algn="l" defTabSz="941878" rtl="0" eaLnBrk="0" fontAlgn="base" hangingPunct="0">
        <a:lnSpc>
          <a:spcPct val="90000"/>
        </a:lnSpc>
        <a:spcBef>
          <a:spcPts val="515"/>
        </a:spcBef>
        <a:spcAft>
          <a:spcPct val="0"/>
        </a:spcAft>
        <a:buFont typeface="Arial" panose="020B0604020202020204" pitchFamily="34" charset="0"/>
        <a:buChar char="•"/>
        <a:defRPr sz="2060" kern="1200">
          <a:solidFill>
            <a:schemeClr val="tx1"/>
          </a:solidFill>
          <a:latin typeface="+mn-lt"/>
          <a:ea typeface="+mn-ea"/>
          <a:cs typeface="+mn-cs"/>
        </a:defRPr>
      </a:lvl3pPr>
      <a:lvl4pPr marL="1648287" indent="-235470" algn="l" defTabSz="941878" rtl="0" eaLnBrk="0" fontAlgn="base" hangingPunct="0">
        <a:lnSpc>
          <a:spcPct val="90000"/>
        </a:lnSpc>
        <a:spcBef>
          <a:spcPts val="515"/>
        </a:spcBef>
        <a:spcAft>
          <a:spcPct val="0"/>
        </a:spcAft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4pPr>
      <a:lvl5pPr marL="2119226" indent="-235470" algn="l" defTabSz="941878" rtl="0" eaLnBrk="0" fontAlgn="base" hangingPunct="0">
        <a:lnSpc>
          <a:spcPct val="90000"/>
        </a:lnSpc>
        <a:spcBef>
          <a:spcPts val="515"/>
        </a:spcBef>
        <a:spcAft>
          <a:spcPct val="0"/>
        </a:spcAft>
        <a:buFont typeface="Arial" panose="020B0604020202020204" pitchFamily="34" charset="0"/>
        <a:buChar char="•"/>
        <a:defRPr sz="1785" kern="1200">
          <a:solidFill>
            <a:schemeClr val="tx1"/>
          </a:solidFill>
          <a:latin typeface="+mn-lt"/>
          <a:ea typeface="+mn-ea"/>
          <a:cs typeface="+mn-cs"/>
        </a:defRPr>
      </a:lvl5pPr>
      <a:lvl6pPr marL="2590165" indent="-235470" algn="l" defTabSz="941878" rtl="0" eaLnBrk="1" latinLnBrk="0" hangingPunct="1">
        <a:lnSpc>
          <a:spcPct val="90000"/>
        </a:lnSpc>
        <a:spcBef>
          <a:spcPts val="515"/>
        </a:spcBef>
        <a:buFont typeface="Arial" panose="020B0604020202020204" pitchFamily="34" charset="0"/>
        <a:buChar char="•"/>
        <a:defRPr sz="1855" kern="1200">
          <a:solidFill>
            <a:schemeClr val="tx1"/>
          </a:solidFill>
          <a:latin typeface="+mn-lt"/>
          <a:ea typeface="+mn-ea"/>
          <a:cs typeface="+mn-cs"/>
        </a:defRPr>
      </a:lvl6pPr>
      <a:lvl7pPr marL="3061104" indent="-235470" algn="l" defTabSz="941878" rtl="0" eaLnBrk="1" latinLnBrk="0" hangingPunct="1">
        <a:lnSpc>
          <a:spcPct val="90000"/>
        </a:lnSpc>
        <a:spcBef>
          <a:spcPts val="515"/>
        </a:spcBef>
        <a:buFont typeface="Arial" panose="020B0604020202020204" pitchFamily="34" charset="0"/>
        <a:buChar char="•"/>
        <a:defRPr sz="1855" kern="1200">
          <a:solidFill>
            <a:schemeClr val="tx1"/>
          </a:solidFill>
          <a:latin typeface="+mn-lt"/>
          <a:ea typeface="+mn-ea"/>
          <a:cs typeface="+mn-cs"/>
        </a:defRPr>
      </a:lvl7pPr>
      <a:lvl8pPr marL="3532042" indent="-235470" algn="l" defTabSz="941878" rtl="0" eaLnBrk="1" latinLnBrk="0" hangingPunct="1">
        <a:lnSpc>
          <a:spcPct val="90000"/>
        </a:lnSpc>
        <a:spcBef>
          <a:spcPts val="515"/>
        </a:spcBef>
        <a:buFont typeface="Arial" panose="020B0604020202020204" pitchFamily="34" charset="0"/>
        <a:buChar char="•"/>
        <a:defRPr sz="1855" kern="1200">
          <a:solidFill>
            <a:schemeClr val="tx1"/>
          </a:solidFill>
          <a:latin typeface="+mn-lt"/>
          <a:ea typeface="+mn-ea"/>
          <a:cs typeface="+mn-cs"/>
        </a:defRPr>
      </a:lvl8pPr>
      <a:lvl9pPr marL="4002981" indent="-235470" algn="l" defTabSz="941878" rtl="0" eaLnBrk="1" latinLnBrk="0" hangingPunct="1">
        <a:lnSpc>
          <a:spcPct val="90000"/>
        </a:lnSpc>
        <a:spcBef>
          <a:spcPts val="515"/>
        </a:spcBef>
        <a:buFont typeface="Arial" panose="020B0604020202020204" pitchFamily="34" charset="0"/>
        <a:buChar char="•"/>
        <a:defRPr sz="18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1878" rtl="0" eaLnBrk="1" latinLnBrk="0" hangingPunct="1">
        <a:defRPr sz="1855" kern="1200">
          <a:solidFill>
            <a:schemeClr val="tx1"/>
          </a:solidFill>
          <a:latin typeface="+mn-lt"/>
          <a:ea typeface="+mn-ea"/>
          <a:cs typeface="+mn-cs"/>
        </a:defRPr>
      </a:lvl1pPr>
      <a:lvl2pPr marL="470939" algn="l" defTabSz="941878" rtl="0" eaLnBrk="1" latinLnBrk="0" hangingPunct="1">
        <a:defRPr sz="1855" kern="1200">
          <a:solidFill>
            <a:schemeClr val="tx1"/>
          </a:solidFill>
          <a:latin typeface="+mn-lt"/>
          <a:ea typeface="+mn-ea"/>
          <a:cs typeface="+mn-cs"/>
        </a:defRPr>
      </a:lvl2pPr>
      <a:lvl3pPr marL="941878" algn="l" defTabSz="941878" rtl="0" eaLnBrk="1" latinLnBrk="0" hangingPunct="1">
        <a:defRPr sz="1855" kern="1200">
          <a:solidFill>
            <a:schemeClr val="tx1"/>
          </a:solidFill>
          <a:latin typeface="+mn-lt"/>
          <a:ea typeface="+mn-ea"/>
          <a:cs typeface="+mn-cs"/>
        </a:defRPr>
      </a:lvl3pPr>
      <a:lvl4pPr marL="1412817" algn="l" defTabSz="941878" rtl="0" eaLnBrk="1" latinLnBrk="0" hangingPunct="1">
        <a:defRPr sz="1855" kern="1200">
          <a:solidFill>
            <a:schemeClr val="tx1"/>
          </a:solidFill>
          <a:latin typeface="+mn-lt"/>
          <a:ea typeface="+mn-ea"/>
          <a:cs typeface="+mn-cs"/>
        </a:defRPr>
      </a:lvl4pPr>
      <a:lvl5pPr marL="1883755" algn="l" defTabSz="941878" rtl="0" eaLnBrk="1" latinLnBrk="0" hangingPunct="1">
        <a:defRPr sz="1855" kern="1200">
          <a:solidFill>
            <a:schemeClr val="tx1"/>
          </a:solidFill>
          <a:latin typeface="+mn-lt"/>
          <a:ea typeface="+mn-ea"/>
          <a:cs typeface="+mn-cs"/>
        </a:defRPr>
      </a:lvl5pPr>
      <a:lvl6pPr marL="2354694" algn="l" defTabSz="941878" rtl="0" eaLnBrk="1" latinLnBrk="0" hangingPunct="1">
        <a:defRPr sz="1855" kern="1200">
          <a:solidFill>
            <a:schemeClr val="tx1"/>
          </a:solidFill>
          <a:latin typeface="+mn-lt"/>
          <a:ea typeface="+mn-ea"/>
          <a:cs typeface="+mn-cs"/>
        </a:defRPr>
      </a:lvl6pPr>
      <a:lvl7pPr marL="2825633" algn="l" defTabSz="941878" rtl="0" eaLnBrk="1" latinLnBrk="0" hangingPunct="1">
        <a:defRPr sz="1855" kern="1200">
          <a:solidFill>
            <a:schemeClr val="tx1"/>
          </a:solidFill>
          <a:latin typeface="+mn-lt"/>
          <a:ea typeface="+mn-ea"/>
          <a:cs typeface="+mn-cs"/>
        </a:defRPr>
      </a:lvl7pPr>
      <a:lvl8pPr marL="3296572" algn="l" defTabSz="941878" rtl="0" eaLnBrk="1" latinLnBrk="0" hangingPunct="1">
        <a:defRPr sz="1855" kern="1200">
          <a:solidFill>
            <a:schemeClr val="tx1"/>
          </a:solidFill>
          <a:latin typeface="+mn-lt"/>
          <a:ea typeface="+mn-ea"/>
          <a:cs typeface="+mn-cs"/>
        </a:defRPr>
      </a:lvl8pPr>
      <a:lvl9pPr marL="3767511" algn="l" defTabSz="941878" rtl="0" eaLnBrk="1" latinLnBrk="0" hangingPunct="1">
        <a:defRPr sz="18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19666" y="987918"/>
            <a:ext cx="13197461" cy="87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19750" y="2174701"/>
            <a:ext cx="13197461" cy="625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11893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gif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gif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4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5.xml"/><Relationship Id="rId5" Type="http://schemas.openxmlformats.org/officeDocument/2006/relationships/image" Target="../media/image30.gif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3.xml"/><Relationship Id="rId7" Type="http://schemas.microsoft.com/office/2007/relationships/hdphoto" Target="../media/hdphoto4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30436" y="-26810"/>
            <a:ext cx="15822659" cy="355899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73872" y="19700"/>
            <a:ext cx="15822659" cy="325440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50AE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943954" y="3940896"/>
            <a:ext cx="11911078" cy="1785655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27588" y="3862896"/>
            <a:ext cx="1696957" cy="1817132"/>
            <a:chOff x="1212273" y="1084984"/>
            <a:chExt cx="992332" cy="992332"/>
          </a:xfrm>
          <a:solidFill>
            <a:srgbClr val="00B0F0"/>
          </a:solidFill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1128021" y="-1554196"/>
            <a:ext cx="4223244" cy="4205712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50AEC8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CEC8E"/>
            </a:solidFill>
            <a:ln>
              <a:solidFill>
                <a:srgbClr val="FCEC8E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1719" y="326673"/>
            <a:ext cx="2294109" cy="1946927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11600" b="1" dirty="0">
                <a:solidFill>
                  <a:schemeClr val="accent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66762" y="886098"/>
            <a:ext cx="12248885" cy="1239041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7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LỚN LÊN TỪNG NGÀY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97184" y="3960167"/>
            <a:ext cx="1599885" cy="1669928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4900" b="1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</a:t>
            </a:r>
            <a:r>
              <a:rPr lang="en-US" sz="4900" b="1" dirty="0" smtClean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  <a:endParaRPr lang="en-US" sz="4900" b="1" dirty="0">
              <a:solidFill>
                <a:schemeClr val="bg1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15121" y="4191718"/>
            <a:ext cx="11044338" cy="1131319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ctr"/>
            <a:r>
              <a:rPr lang="en-US" sz="6300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 VIỆC THẬT LÀ VUI</a:t>
            </a:r>
          </a:p>
        </p:txBody>
      </p:sp>
      <p:sp>
        <p:nvSpPr>
          <p:cNvPr id="34" name="Rectangle 10"/>
          <p:cNvSpPr/>
          <p:nvPr/>
        </p:nvSpPr>
        <p:spPr>
          <a:xfrm>
            <a:off x="5837237" y="6019113"/>
            <a:ext cx="4419600" cy="755748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8" tIns="60949" rIns="121898" bIns="60949" spcCol="0" rtlCol="0" anchor="ctr"/>
          <a:lstStyle/>
          <a:p>
            <a:pPr algn="ctr"/>
            <a:r>
              <a:rPr lang="en-US" sz="6600" dirty="0" err="1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600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6600" dirty="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68" y="1146808"/>
            <a:ext cx="12538560" cy="706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47" name="Group 51"/>
          <p:cNvGrpSpPr>
            <a:grpSpLocks/>
          </p:cNvGrpSpPr>
          <p:nvPr/>
        </p:nvGrpSpPr>
        <p:grpSpPr bwMode="auto">
          <a:xfrm>
            <a:off x="2112749" y="1146808"/>
            <a:ext cx="329216" cy="7063978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0E9FD3A-7E5B-4CB2-98CC-6E889E712DF8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41878">
                <a:defRPr/>
              </a:pPr>
              <a:endParaRPr lang="en-US" sz="206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24" name="Rectangle 10">
              <a:extLst>
                <a:ext uri="{FF2B5EF4-FFF2-40B4-BE49-F238E27FC236}">
                  <a16:creationId xmlns:a16="http://schemas.microsoft.com/office/drawing/2014/main" id="{D65CF4C6-5F03-4B1D-A47F-0C1E29A19D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244" y="-322943"/>
              <a:ext cx="228384" cy="716542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41878">
                <a:defRPr/>
              </a:pPr>
              <a:endParaRPr lang="en-US" altLang="en-US" sz="206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4E19B7-0B2B-4227-821D-41E70AA943ED}"/>
                </a:ext>
              </a:extLst>
            </p:cNvPr>
            <p:cNvSpPr/>
            <p:nvPr/>
          </p:nvSpPr>
          <p:spPr bwMode="auto">
            <a:xfrm>
              <a:off x="324946" y="-307428"/>
              <a:ext cx="74013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41878">
                <a:defRPr/>
              </a:pPr>
              <a:endParaRPr lang="en-US" sz="2060"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463050" y="3752196"/>
            <a:ext cx="3924432" cy="101381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41878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532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/>
              </a:rPr>
              <a:t>quét nhà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509" y="4066149"/>
            <a:ext cx="612646" cy="36192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303" y="3852487"/>
            <a:ext cx="1545792" cy="82631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3283537" y="4063969"/>
            <a:ext cx="473113" cy="39898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537177" y="6342321"/>
            <a:ext cx="3978937" cy="82413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41878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532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/>
              </a:rPr>
              <a:t>ngồi</a:t>
            </a:r>
            <a:endParaRPr lang="en-US" altLang="en-US" sz="3296" b="1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408" y="5293624"/>
            <a:ext cx="610467" cy="36192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584" y="5060339"/>
            <a:ext cx="1543611" cy="82631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3268279" y="5239118"/>
            <a:ext cx="473111" cy="47093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</a:t>
            </a:r>
          </a:p>
        </p:txBody>
      </p:sp>
      <p:pic>
        <p:nvPicPr>
          <p:cNvPr id="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164" y="6512380"/>
            <a:ext cx="610467" cy="36192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898" y="6342321"/>
            <a:ext cx="1622099" cy="82413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226"/>
          <p:cNvSpPr>
            <a:spLocks noChangeArrowheads="1" noChangeShapeType="1" noTextEdit="1"/>
          </p:cNvSpPr>
          <p:nvPr/>
        </p:nvSpPr>
        <p:spPr bwMode="auto">
          <a:xfrm>
            <a:off x="3205050" y="6532002"/>
            <a:ext cx="473113" cy="39898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4534997" y="5060341"/>
            <a:ext cx="3924432" cy="99636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41878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532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/>
              </a:rPr>
              <a:t>hoa</a:t>
            </a:r>
          </a:p>
        </p:txBody>
      </p:sp>
      <p:sp>
        <p:nvSpPr>
          <p:cNvPr id="66593" name="WordArt 33"/>
          <p:cNvSpPr>
            <a:spLocks noChangeArrowheads="1" noChangeShapeType="1" noTextEdit="1"/>
          </p:cNvSpPr>
          <p:nvPr/>
        </p:nvSpPr>
        <p:spPr bwMode="auto">
          <a:xfrm>
            <a:off x="12641130" y="4698419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66587" name="AutoShape 27">
            <a:extLst>
              <a:ext uri="{FF2B5EF4-FFF2-40B4-BE49-F238E27FC236}">
                <a16:creationId xmlns:a16="http://schemas.microsoft.com/office/drawing/2014/main" id="{D34596C8-FBD9-4D10-86C6-9ED8984D0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246" y="1018175"/>
            <a:ext cx="1853204" cy="1853204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41878">
              <a:defRPr/>
            </a:pPr>
            <a:endParaRPr lang="en-US" altLang="en-US" sz="2472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6588" name="WordArt 28"/>
          <p:cNvSpPr>
            <a:spLocks noChangeArrowheads="1" noChangeShapeType="1" noTextEdit="1"/>
          </p:cNvSpPr>
          <p:nvPr/>
        </p:nvSpPr>
        <p:spPr bwMode="auto">
          <a:xfrm>
            <a:off x="2939060" y="1659164"/>
            <a:ext cx="741283" cy="5559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1</a:t>
            </a:r>
          </a:p>
        </p:txBody>
      </p:sp>
      <p:sp>
        <p:nvSpPr>
          <p:cNvPr id="66594" name="WordArt 34"/>
          <p:cNvSpPr>
            <a:spLocks noChangeArrowheads="1" noChangeShapeType="1" noTextEdit="1"/>
          </p:cNvSpPr>
          <p:nvPr/>
        </p:nvSpPr>
        <p:spPr bwMode="auto">
          <a:xfrm>
            <a:off x="12641130" y="4698419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66595" name="WordArt 35"/>
          <p:cNvSpPr>
            <a:spLocks noChangeArrowheads="1" noChangeShapeType="1" noTextEdit="1"/>
          </p:cNvSpPr>
          <p:nvPr/>
        </p:nvSpPr>
        <p:spPr bwMode="auto">
          <a:xfrm>
            <a:off x="12647671" y="4670075"/>
            <a:ext cx="686776" cy="7652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66596" name="WordArt 36"/>
          <p:cNvSpPr>
            <a:spLocks noChangeArrowheads="1" noChangeShapeType="1" noTextEdit="1"/>
          </p:cNvSpPr>
          <p:nvPr/>
        </p:nvSpPr>
        <p:spPr bwMode="auto">
          <a:xfrm>
            <a:off x="12641130" y="4698419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66597" name="WordArt 37"/>
          <p:cNvSpPr>
            <a:spLocks noChangeArrowheads="1" noChangeShapeType="1" noTextEdit="1"/>
          </p:cNvSpPr>
          <p:nvPr/>
        </p:nvSpPr>
        <p:spPr bwMode="auto">
          <a:xfrm>
            <a:off x="12691275" y="4698419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66598" name="WordArt 38"/>
          <p:cNvSpPr>
            <a:spLocks noChangeArrowheads="1" noChangeShapeType="1" noTextEdit="1"/>
          </p:cNvSpPr>
          <p:nvPr/>
        </p:nvSpPr>
        <p:spPr bwMode="auto">
          <a:xfrm>
            <a:off x="12656391" y="4698419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66599" name="WordArt 39"/>
          <p:cNvSpPr>
            <a:spLocks noChangeArrowheads="1" noChangeShapeType="1" noTextEdit="1"/>
          </p:cNvSpPr>
          <p:nvPr/>
        </p:nvSpPr>
        <p:spPr bwMode="auto">
          <a:xfrm>
            <a:off x="12641130" y="4698419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66600" name="WordArt 40"/>
          <p:cNvSpPr>
            <a:spLocks noChangeArrowheads="1" noChangeShapeType="1" noTextEdit="1"/>
          </p:cNvSpPr>
          <p:nvPr/>
        </p:nvSpPr>
        <p:spPr bwMode="auto">
          <a:xfrm>
            <a:off x="12641130" y="4698419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66601" name="WordArt 41"/>
          <p:cNvSpPr>
            <a:spLocks noChangeArrowheads="1" noChangeShapeType="1" noTextEdit="1"/>
          </p:cNvSpPr>
          <p:nvPr/>
        </p:nvSpPr>
        <p:spPr bwMode="auto">
          <a:xfrm>
            <a:off x="12647671" y="4683157"/>
            <a:ext cx="686776" cy="7652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66602" name="WordArt 42"/>
          <p:cNvSpPr>
            <a:spLocks noChangeArrowheads="1" noChangeShapeType="1" noTextEdit="1"/>
          </p:cNvSpPr>
          <p:nvPr/>
        </p:nvSpPr>
        <p:spPr bwMode="auto">
          <a:xfrm>
            <a:off x="12641130" y="4698419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9</a:t>
            </a:r>
          </a:p>
        </p:txBody>
      </p:sp>
      <p:sp>
        <p:nvSpPr>
          <p:cNvPr id="66603" name="WordArt 43"/>
          <p:cNvSpPr>
            <a:spLocks noChangeArrowheads="1" noChangeShapeType="1" noTextEdit="1"/>
          </p:cNvSpPr>
          <p:nvPr/>
        </p:nvSpPr>
        <p:spPr bwMode="auto">
          <a:xfrm>
            <a:off x="12641130" y="4698419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66604" name="WordArt 44"/>
          <p:cNvSpPr>
            <a:spLocks noChangeArrowheads="1" noChangeShapeType="1" noTextEdit="1"/>
          </p:cNvSpPr>
          <p:nvPr/>
        </p:nvSpPr>
        <p:spPr bwMode="auto">
          <a:xfrm>
            <a:off x="12641130" y="4698419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11</a:t>
            </a:r>
          </a:p>
        </p:txBody>
      </p:sp>
      <p:sp>
        <p:nvSpPr>
          <p:cNvPr id="66605" name="WordArt 45"/>
          <p:cNvSpPr>
            <a:spLocks noChangeArrowheads="1" noChangeShapeType="1" noTextEdit="1"/>
          </p:cNvSpPr>
          <p:nvPr/>
        </p:nvSpPr>
        <p:spPr bwMode="auto">
          <a:xfrm>
            <a:off x="12641130" y="4698419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12</a:t>
            </a:r>
          </a:p>
        </p:txBody>
      </p:sp>
      <p:sp>
        <p:nvSpPr>
          <p:cNvPr id="66606" name="WordArt 46"/>
          <p:cNvSpPr>
            <a:spLocks noChangeArrowheads="1" noChangeShapeType="1" noTextEdit="1"/>
          </p:cNvSpPr>
          <p:nvPr/>
        </p:nvSpPr>
        <p:spPr bwMode="auto">
          <a:xfrm>
            <a:off x="12632410" y="4678797"/>
            <a:ext cx="686776" cy="7652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13</a:t>
            </a:r>
          </a:p>
        </p:txBody>
      </p:sp>
      <p:sp>
        <p:nvSpPr>
          <p:cNvPr id="66607" name="WordArt 47"/>
          <p:cNvSpPr>
            <a:spLocks noChangeArrowheads="1" noChangeShapeType="1" noTextEdit="1"/>
          </p:cNvSpPr>
          <p:nvPr/>
        </p:nvSpPr>
        <p:spPr bwMode="auto">
          <a:xfrm>
            <a:off x="12641130" y="4698419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14</a:t>
            </a:r>
          </a:p>
        </p:txBody>
      </p:sp>
      <p:sp>
        <p:nvSpPr>
          <p:cNvPr id="66608" name="WordArt 48"/>
          <p:cNvSpPr>
            <a:spLocks noChangeArrowheads="1" noChangeShapeType="1" noTextEdit="1"/>
          </p:cNvSpPr>
          <p:nvPr/>
        </p:nvSpPr>
        <p:spPr bwMode="auto">
          <a:xfrm>
            <a:off x="12641130" y="4698419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15</a:t>
            </a:r>
          </a:p>
        </p:txBody>
      </p:sp>
      <p:grpSp>
        <p:nvGrpSpPr>
          <p:cNvPr id="7" name="Group 49">
            <a:extLst>
              <a:ext uri="{FF2B5EF4-FFF2-40B4-BE49-F238E27FC236}">
                <a16:creationId xmlns:a16="http://schemas.microsoft.com/office/drawing/2014/main" id="{9F4AF3E1-D40F-4F33-B4A8-9B5E6B3F1670}"/>
              </a:ext>
            </a:extLst>
          </p:cNvPr>
          <p:cNvGrpSpPr>
            <a:grpSpLocks/>
          </p:cNvGrpSpPr>
          <p:nvPr/>
        </p:nvGrpSpPr>
        <p:grpSpPr bwMode="auto">
          <a:xfrm>
            <a:off x="11979971" y="4165191"/>
            <a:ext cx="1805240" cy="1805240"/>
            <a:chOff x="4464" y="1968"/>
            <a:chExt cx="1104" cy="1104"/>
          </a:xfrm>
          <a:solidFill>
            <a:srgbClr val="FFFF00"/>
          </a:solidFill>
        </p:grpSpPr>
        <p:sp>
          <p:nvSpPr>
            <p:cNvPr id="3121" name="AutoShape 50">
              <a:extLst>
                <a:ext uri="{FF2B5EF4-FFF2-40B4-BE49-F238E27FC236}">
                  <a16:creationId xmlns:a16="http://schemas.microsoft.com/office/drawing/2014/main" id="{E63BF3C8-50A5-4CFF-B9BA-1CF02D571C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968"/>
              <a:ext cx="1104" cy="1104"/>
            </a:xfrm>
            <a:prstGeom prst="star32">
              <a:avLst>
                <a:gd name="adj" fmla="val 375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41878">
                <a:defRPr/>
              </a:pPr>
              <a:endParaRPr lang="en-US" altLang="en-US" sz="6180" b="1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22" name="WordArt 51">
              <a:extLst>
                <a:ext uri="{FF2B5EF4-FFF2-40B4-BE49-F238E27FC236}">
                  <a16:creationId xmlns:a16="http://schemas.microsoft.com/office/drawing/2014/main" id="{B5187D0D-473D-4F82-B31E-068E9593A82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686" y="2260"/>
              <a:ext cx="680" cy="499"/>
            </a:xfrm>
            <a:prstGeom prst="rect">
              <a:avLst/>
            </a:prstGeom>
            <a:grpFill/>
            <a:ln>
              <a:noFill/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41878">
                <a:defRPr/>
              </a:pPr>
              <a:r>
                <a:rPr lang="vi-VN" sz="3708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50" name="AutoShape 51">
            <a:extLst>
              <a:ext uri="{FF2B5EF4-FFF2-40B4-BE49-F238E27FC236}">
                <a16:creationId xmlns:a16="http://schemas.microsoft.com/office/drawing/2014/main" id="{D69E9682-92F2-45C9-AF32-365F45B5C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448" y="1214397"/>
            <a:ext cx="9811082" cy="1329946"/>
          </a:xfrm>
          <a:prstGeom prst="roundRect">
            <a:avLst>
              <a:gd name="adj" fmla="val 16667"/>
            </a:avLst>
          </a:prstGeom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41878">
              <a:defRPr/>
            </a:pPr>
            <a:endParaRPr lang="en-US" altLang="en-US" sz="3296" b="1">
              <a:solidFill>
                <a:prstClr val="white"/>
              </a:solidFill>
              <a:latin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7380" name="TextBox 50"/>
          <p:cNvSpPr txBox="1">
            <a:spLocks noChangeArrowheads="1"/>
          </p:cNvSpPr>
          <p:nvPr/>
        </p:nvSpPr>
        <p:spPr bwMode="auto">
          <a:xfrm>
            <a:off x="4534997" y="1393175"/>
            <a:ext cx="9259481" cy="66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41878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708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Đâu là từ chỉ sự vật?</a:t>
            </a:r>
            <a:endParaRPr lang="vi-VN" altLang="en-US" sz="3708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431D54E-CF26-44CC-B338-C72558120BBC}"/>
              </a:ext>
            </a:extLst>
          </p:cNvPr>
          <p:cNvSpPr/>
          <p:nvPr/>
        </p:nvSpPr>
        <p:spPr>
          <a:xfrm>
            <a:off x="4665810" y="2197683"/>
            <a:ext cx="148257" cy="148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41878">
              <a:defRPr/>
            </a:pPr>
            <a:endParaRPr lang="vi-VN" sz="1855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46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6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" dur="1500" fill="hold"/>
                                        <p:tgtEl>
                                          <p:spTgt spid="665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666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6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6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6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66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6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6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6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66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6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6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6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66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6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6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6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66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6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6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6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66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6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6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6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66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6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6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6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66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6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6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6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66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6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6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665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6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6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65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6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6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6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65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6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6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6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665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6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6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6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665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6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66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6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0" dur="500"/>
                                        <p:tgtEl>
                                          <p:spTgt spid="665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66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66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6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0" dur="500"/>
                                        <p:tgtEl>
                                          <p:spTgt spid="665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66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66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66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 nodeType="clickPar">
                      <p:stCondLst>
                        <p:cond delay="indefinite"/>
                      </p:stCondLst>
                      <p:childTnLst>
                        <p:par>
                          <p:cTn id="2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5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1.11111E-6 L -1.66667E-6 -0.07222 " pathEditMode="relative" rAng="0" ptsTypes="AA">
                                      <p:cBhvr>
                                        <p:cTn id="2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5" grpId="1" animBg="1"/>
      <p:bldP spid="15" grpId="2" animBg="1"/>
      <p:bldP spid="6658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68" y="1146808"/>
            <a:ext cx="12538560" cy="706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371" name="Group 51"/>
          <p:cNvGrpSpPr>
            <a:grpSpLocks/>
          </p:cNvGrpSpPr>
          <p:nvPr/>
        </p:nvGrpSpPr>
        <p:grpSpPr bwMode="auto">
          <a:xfrm>
            <a:off x="2112749" y="1146808"/>
            <a:ext cx="329216" cy="7063978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0E9FD3A-7E5B-4CB2-98CC-6E889E712DF8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41878">
                <a:defRPr/>
              </a:pPr>
              <a:endParaRPr lang="en-US" sz="206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24" name="Rectangle 10">
              <a:extLst>
                <a:ext uri="{FF2B5EF4-FFF2-40B4-BE49-F238E27FC236}">
                  <a16:creationId xmlns:a16="http://schemas.microsoft.com/office/drawing/2014/main" id="{D65CF4C6-5F03-4B1D-A47F-0C1E29A19D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244" y="-322943"/>
              <a:ext cx="228384" cy="716542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41878">
                <a:defRPr/>
              </a:pPr>
              <a:endParaRPr lang="en-US" altLang="en-US" sz="206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4E19B7-0B2B-4227-821D-41E70AA943ED}"/>
                </a:ext>
              </a:extLst>
            </p:cNvPr>
            <p:cNvSpPr/>
            <p:nvPr/>
          </p:nvSpPr>
          <p:spPr bwMode="auto">
            <a:xfrm>
              <a:off x="324946" y="-307428"/>
              <a:ext cx="74013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41878">
                <a:defRPr/>
              </a:pPr>
              <a:endParaRPr lang="en-US" sz="2060"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4534997" y="5003652"/>
            <a:ext cx="3924432" cy="101381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41878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532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/>
              </a:rPr>
              <a:t>Cô Lan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509" y="4066149"/>
            <a:ext cx="612646" cy="36192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303" y="3852487"/>
            <a:ext cx="1545792" cy="82631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3283537" y="4063969"/>
            <a:ext cx="473113" cy="39898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4537177" y="6342321"/>
            <a:ext cx="3978937" cy="82413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41878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532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/>
              </a:rPr>
              <a:t>hay</a:t>
            </a:r>
            <a:endParaRPr lang="en-US" altLang="en-US" sz="3296" b="1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408" y="5293624"/>
            <a:ext cx="610467" cy="36192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584" y="5060339"/>
            <a:ext cx="1543611" cy="826311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3268279" y="5239118"/>
            <a:ext cx="473111" cy="47093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</a:t>
            </a:r>
          </a:p>
        </p:txBody>
      </p:sp>
      <p:pic>
        <p:nvPicPr>
          <p:cNvPr id="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164" y="6512380"/>
            <a:ext cx="610467" cy="36192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898" y="6342321"/>
            <a:ext cx="1622099" cy="82413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226"/>
          <p:cNvSpPr>
            <a:spLocks noChangeArrowheads="1" noChangeShapeType="1" noTextEdit="1"/>
          </p:cNvSpPr>
          <p:nvPr/>
        </p:nvSpPr>
        <p:spPr bwMode="auto">
          <a:xfrm>
            <a:off x="3205050" y="6532002"/>
            <a:ext cx="473113" cy="39898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4591683" y="3837223"/>
            <a:ext cx="3924432" cy="99637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41878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532" b="1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/>
              </a:rPr>
              <a:t>hát</a:t>
            </a:r>
          </a:p>
        </p:txBody>
      </p:sp>
      <p:sp>
        <p:nvSpPr>
          <p:cNvPr id="66593" name="WordArt 33"/>
          <p:cNvSpPr>
            <a:spLocks noChangeArrowheads="1" noChangeShapeType="1" noTextEdit="1"/>
          </p:cNvSpPr>
          <p:nvPr/>
        </p:nvSpPr>
        <p:spPr bwMode="auto">
          <a:xfrm>
            <a:off x="12641130" y="4698419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66587" name="AutoShape 27">
            <a:extLst>
              <a:ext uri="{FF2B5EF4-FFF2-40B4-BE49-F238E27FC236}">
                <a16:creationId xmlns:a16="http://schemas.microsoft.com/office/drawing/2014/main" id="{D34596C8-FBD9-4D10-86C6-9ED8984D0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246" y="1018175"/>
            <a:ext cx="1853204" cy="1853204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41878">
              <a:defRPr/>
            </a:pPr>
            <a:endParaRPr lang="en-US" altLang="en-US" sz="2472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6588" name="WordArt 28"/>
          <p:cNvSpPr>
            <a:spLocks noChangeArrowheads="1" noChangeShapeType="1" noTextEdit="1"/>
          </p:cNvSpPr>
          <p:nvPr/>
        </p:nvSpPr>
        <p:spPr bwMode="auto">
          <a:xfrm>
            <a:off x="2939060" y="1659164"/>
            <a:ext cx="741283" cy="5559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b="1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2</a:t>
            </a:r>
          </a:p>
        </p:txBody>
      </p:sp>
      <p:sp>
        <p:nvSpPr>
          <p:cNvPr id="66594" name="WordArt 34"/>
          <p:cNvSpPr>
            <a:spLocks noChangeArrowheads="1" noChangeShapeType="1" noTextEdit="1"/>
          </p:cNvSpPr>
          <p:nvPr/>
        </p:nvSpPr>
        <p:spPr bwMode="auto">
          <a:xfrm>
            <a:off x="12641130" y="4698419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66595" name="WordArt 35"/>
          <p:cNvSpPr>
            <a:spLocks noChangeArrowheads="1" noChangeShapeType="1" noTextEdit="1"/>
          </p:cNvSpPr>
          <p:nvPr/>
        </p:nvSpPr>
        <p:spPr bwMode="auto">
          <a:xfrm>
            <a:off x="12647671" y="4670075"/>
            <a:ext cx="686776" cy="7652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66596" name="WordArt 36"/>
          <p:cNvSpPr>
            <a:spLocks noChangeArrowheads="1" noChangeShapeType="1" noTextEdit="1"/>
          </p:cNvSpPr>
          <p:nvPr/>
        </p:nvSpPr>
        <p:spPr bwMode="auto">
          <a:xfrm>
            <a:off x="12641130" y="4698419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66597" name="WordArt 37"/>
          <p:cNvSpPr>
            <a:spLocks noChangeArrowheads="1" noChangeShapeType="1" noTextEdit="1"/>
          </p:cNvSpPr>
          <p:nvPr/>
        </p:nvSpPr>
        <p:spPr bwMode="auto">
          <a:xfrm>
            <a:off x="12691275" y="4698419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66598" name="WordArt 38"/>
          <p:cNvSpPr>
            <a:spLocks noChangeArrowheads="1" noChangeShapeType="1" noTextEdit="1"/>
          </p:cNvSpPr>
          <p:nvPr/>
        </p:nvSpPr>
        <p:spPr bwMode="auto">
          <a:xfrm>
            <a:off x="12656391" y="4698419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66599" name="WordArt 39"/>
          <p:cNvSpPr>
            <a:spLocks noChangeArrowheads="1" noChangeShapeType="1" noTextEdit="1"/>
          </p:cNvSpPr>
          <p:nvPr/>
        </p:nvSpPr>
        <p:spPr bwMode="auto">
          <a:xfrm>
            <a:off x="12641130" y="4698419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66600" name="WordArt 40"/>
          <p:cNvSpPr>
            <a:spLocks noChangeArrowheads="1" noChangeShapeType="1" noTextEdit="1"/>
          </p:cNvSpPr>
          <p:nvPr/>
        </p:nvSpPr>
        <p:spPr bwMode="auto">
          <a:xfrm>
            <a:off x="12641130" y="4698419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66601" name="WordArt 41"/>
          <p:cNvSpPr>
            <a:spLocks noChangeArrowheads="1" noChangeShapeType="1" noTextEdit="1"/>
          </p:cNvSpPr>
          <p:nvPr/>
        </p:nvSpPr>
        <p:spPr bwMode="auto">
          <a:xfrm>
            <a:off x="12647671" y="4683157"/>
            <a:ext cx="686776" cy="7652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66602" name="WordArt 42"/>
          <p:cNvSpPr>
            <a:spLocks noChangeArrowheads="1" noChangeShapeType="1" noTextEdit="1"/>
          </p:cNvSpPr>
          <p:nvPr/>
        </p:nvSpPr>
        <p:spPr bwMode="auto">
          <a:xfrm>
            <a:off x="12641130" y="4698419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9</a:t>
            </a:r>
          </a:p>
        </p:txBody>
      </p:sp>
      <p:sp>
        <p:nvSpPr>
          <p:cNvPr id="66603" name="WordArt 43"/>
          <p:cNvSpPr>
            <a:spLocks noChangeArrowheads="1" noChangeShapeType="1" noTextEdit="1"/>
          </p:cNvSpPr>
          <p:nvPr/>
        </p:nvSpPr>
        <p:spPr bwMode="auto">
          <a:xfrm>
            <a:off x="12641130" y="4698419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66604" name="WordArt 44"/>
          <p:cNvSpPr>
            <a:spLocks noChangeArrowheads="1" noChangeShapeType="1" noTextEdit="1"/>
          </p:cNvSpPr>
          <p:nvPr/>
        </p:nvSpPr>
        <p:spPr bwMode="auto">
          <a:xfrm>
            <a:off x="12641130" y="4698419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11</a:t>
            </a:r>
          </a:p>
        </p:txBody>
      </p:sp>
      <p:sp>
        <p:nvSpPr>
          <p:cNvPr id="66605" name="WordArt 45"/>
          <p:cNvSpPr>
            <a:spLocks noChangeArrowheads="1" noChangeShapeType="1" noTextEdit="1"/>
          </p:cNvSpPr>
          <p:nvPr/>
        </p:nvSpPr>
        <p:spPr bwMode="auto">
          <a:xfrm>
            <a:off x="12641130" y="4698419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12</a:t>
            </a:r>
          </a:p>
        </p:txBody>
      </p:sp>
      <p:sp>
        <p:nvSpPr>
          <p:cNvPr id="66606" name="WordArt 46"/>
          <p:cNvSpPr>
            <a:spLocks noChangeArrowheads="1" noChangeShapeType="1" noTextEdit="1"/>
          </p:cNvSpPr>
          <p:nvPr/>
        </p:nvSpPr>
        <p:spPr bwMode="auto">
          <a:xfrm>
            <a:off x="12632410" y="4678797"/>
            <a:ext cx="686776" cy="7652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13</a:t>
            </a:r>
          </a:p>
        </p:txBody>
      </p:sp>
      <p:sp>
        <p:nvSpPr>
          <p:cNvPr id="66607" name="WordArt 47"/>
          <p:cNvSpPr>
            <a:spLocks noChangeArrowheads="1" noChangeShapeType="1" noTextEdit="1"/>
          </p:cNvSpPr>
          <p:nvPr/>
        </p:nvSpPr>
        <p:spPr bwMode="auto">
          <a:xfrm>
            <a:off x="12641130" y="4698419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14</a:t>
            </a:r>
          </a:p>
        </p:txBody>
      </p:sp>
      <p:sp>
        <p:nvSpPr>
          <p:cNvPr id="66608" name="WordArt 48"/>
          <p:cNvSpPr>
            <a:spLocks noChangeArrowheads="1" noChangeShapeType="1" noTextEdit="1"/>
          </p:cNvSpPr>
          <p:nvPr/>
        </p:nvSpPr>
        <p:spPr bwMode="auto">
          <a:xfrm>
            <a:off x="12641130" y="4698419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15</a:t>
            </a:r>
          </a:p>
        </p:txBody>
      </p:sp>
      <p:grpSp>
        <p:nvGrpSpPr>
          <p:cNvPr id="7" name="Group 49">
            <a:extLst>
              <a:ext uri="{FF2B5EF4-FFF2-40B4-BE49-F238E27FC236}">
                <a16:creationId xmlns:a16="http://schemas.microsoft.com/office/drawing/2014/main" id="{9F4AF3E1-D40F-4F33-B4A8-9B5E6B3F1670}"/>
              </a:ext>
            </a:extLst>
          </p:cNvPr>
          <p:cNvGrpSpPr>
            <a:grpSpLocks/>
          </p:cNvGrpSpPr>
          <p:nvPr/>
        </p:nvGrpSpPr>
        <p:grpSpPr bwMode="auto">
          <a:xfrm>
            <a:off x="11979971" y="4165191"/>
            <a:ext cx="1805240" cy="1805240"/>
            <a:chOff x="4464" y="1968"/>
            <a:chExt cx="1104" cy="1104"/>
          </a:xfrm>
          <a:solidFill>
            <a:srgbClr val="FFFF00"/>
          </a:solidFill>
        </p:grpSpPr>
        <p:sp>
          <p:nvSpPr>
            <p:cNvPr id="3121" name="AutoShape 50">
              <a:extLst>
                <a:ext uri="{FF2B5EF4-FFF2-40B4-BE49-F238E27FC236}">
                  <a16:creationId xmlns:a16="http://schemas.microsoft.com/office/drawing/2014/main" id="{E63BF3C8-50A5-4CFF-B9BA-1CF02D571C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968"/>
              <a:ext cx="1104" cy="1104"/>
            </a:xfrm>
            <a:prstGeom prst="star32">
              <a:avLst>
                <a:gd name="adj" fmla="val 375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41878">
                <a:defRPr/>
              </a:pPr>
              <a:endParaRPr lang="en-US" altLang="en-US" sz="6180" b="1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22" name="WordArt 51">
              <a:extLst>
                <a:ext uri="{FF2B5EF4-FFF2-40B4-BE49-F238E27FC236}">
                  <a16:creationId xmlns:a16="http://schemas.microsoft.com/office/drawing/2014/main" id="{B5187D0D-473D-4F82-B31E-068E9593A82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686" y="2260"/>
              <a:ext cx="680" cy="499"/>
            </a:xfrm>
            <a:prstGeom prst="rect">
              <a:avLst/>
            </a:prstGeom>
            <a:grpFill/>
            <a:ln>
              <a:noFill/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41878">
                <a:defRPr/>
              </a:pPr>
              <a:r>
                <a:rPr lang="vi-VN" sz="3708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50" name="AutoShape 51">
            <a:extLst>
              <a:ext uri="{FF2B5EF4-FFF2-40B4-BE49-F238E27FC236}">
                <a16:creationId xmlns:a16="http://schemas.microsoft.com/office/drawing/2014/main" id="{D69E9682-92F2-45C9-AF32-365F45B5C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448" y="1214397"/>
            <a:ext cx="9811082" cy="2110472"/>
          </a:xfrm>
          <a:prstGeom prst="roundRect">
            <a:avLst>
              <a:gd name="adj" fmla="val 16667"/>
            </a:avLst>
          </a:prstGeom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41878">
              <a:defRPr/>
            </a:pPr>
            <a:endParaRPr lang="en-US" altLang="en-US" sz="3296" b="1">
              <a:solidFill>
                <a:prstClr val="white"/>
              </a:solidFill>
              <a:latin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8404" name="TextBox 50"/>
          <p:cNvSpPr txBox="1">
            <a:spLocks noChangeArrowheads="1"/>
          </p:cNvSpPr>
          <p:nvPr/>
        </p:nvSpPr>
        <p:spPr bwMode="auto">
          <a:xfrm>
            <a:off x="4513195" y="1347390"/>
            <a:ext cx="9259481" cy="123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41878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3708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 từ chỉ hoạt động trong câu văn sau: “Cô Lan hát rất hay.”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240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6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" dur="1500" fill="hold"/>
                                        <p:tgtEl>
                                          <p:spTgt spid="665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666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6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6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6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66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6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6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6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66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6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6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6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66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6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6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6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66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6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6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6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66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6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6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6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66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6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6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6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66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2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6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6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6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66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3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6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6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665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4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6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6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65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6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6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6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65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6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6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6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665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6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6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6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665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6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66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6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0" dur="500"/>
                                        <p:tgtEl>
                                          <p:spTgt spid="665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66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66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6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0" dur="500"/>
                                        <p:tgtEl>
                                          <p:spTgt spid="665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66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66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66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 nodeType="clickPar">
                      <p:stCondLst>
                        <p:cond delay="indefinite"/>
                      </p:stCondLst>
                      <p:childTnLst>
                        <p:par>
                          <p:cTn id="2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5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7.40741E-7 L 1.04167E-6 -0.07222 " pathEditMode="relative" rAng="0" ptsTypes="AA">
                                      <p:cBhvr>
                                        <p:cTn id="2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5" grpId="1" animBg="1"/>
      <p:bldP spid="15" grpId="2" animBg="1"/>
      <p:bldP spid="6658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68" y="1146808"/>
            <a:ext cx="12538560" cy="706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395" name="Group 51"/>
          <p:cNvGrpSpPr>
            <a:grpSpLocks/>
          </p:cNvGrpSpPr>
          <p:nvPr/>
        </p:nvGrpSpPr>
        <p:grpSpPr bwMode="auto">
          <a:xfrm>
            <a:off x="2112749" y="1146808"/>
            <a:ext cx="329216" cy="7063978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0E9FD3A-7E5B-4CB2-98CC-6E889E712DF8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41878">
                <a:defRPr/>
              </a:pPr>
              <a:endParaRPr lang="en-US" sz="2060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24" name="Rectangle 10">
              <a:extLst>
                <a:ext uri="{FF2B5EF4-FFF2-40B4-BE49-F238E27FC236}">
                  <a16:creationId xmlns:a16="http://schemas.microsoft.com/office/drawing/2014/main" id="{D65CF4C6-5F03-4B1D-A47F-0C1E29A19D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244" y="-322943"/>
              <a:ext cx="228384" cy="7165429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41878">
                <a:defRPr/>
              </a:pPr>
              <a:endParaRPr lang="en-US" altLang="en-US" sz="2060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4E19B7-0B2B-4227-821D-41E70AA943ED}"/>
                </a:ext>
              </a:extLst>
            </p:cNvPr>
            <p:cNvSpPr/>
            <p:nvPr/>
          </p:nvSpPr>
          <p:spPr bwMode="auto">
            <a:xfrm>
              <a:off x="324946" y="-307428"/>
              <a:ext cx="74013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41878">
                <a:defRPr/>
              </a:pPr>
              <a:endParaRPr lang="en-US" sz="2060"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66593" name="WordArt 33"/>
          <p:cNvSpPr>
            <a:spLocks noChangeArrowheads="1" noChangeShapeType="1" noTextEdit="1"/>
          </p:cNvSpPr>
          <p:nvPr/>
        </p:nvSpPr>
        <p:spPr bwMode="auto">
          <a:xfrm>
            <a:off x="13105521" y="4319058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66587" name="AutoShape 27">
            <a:extLst>
              <a:ext uri="{FF2B5EF4-FFF2-40B4-BE49-F238E27FC236}">
                <a16:creationId xmlns:a16="http://schemas.microsoft.com/office/drawing/2014/main" id="{D34596C8-FBD9-4D10-86C6-9ED8984D0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246" y="1018175"/>
            <a:ext cx="1853204" cy="1853204"/>
          </a:xfrm>
          <a:prstGeom prst="sun">
            <a:avLst>
              <a:gd name="adj" fmla="val 1988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41878">
              <a:defRPr/>
            </a:pPr>
            <a:endParaRPr lang="en-US" altLang="en-US" sz="2472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6588" name="WordArt 28"/>
          <p:cNvSpPr>
            <a:spLocks noChangeArrowheads="1" noChangeShapeType="1" noTextEdit="1"/>
          </p:cNvSpPr>
          <p:nvPr/>
        </p:nvSpPr>
        <p:spPr bwMode="auto">
          <a:xfrm>
            <a:off x="2939060" y="1659164"/>
            <a:ext cx="741283" cy="5559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b="1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3</a:t>
            </a:r>
          </a:p>
        </p:txBody>
      </p:sp>
      <p:sp>
        <p:nvSpPr>
          <p:cNvPr id="66594" name="WordArt 34"/>
          <p:cNvSpPr>
            <a:spLocks noChangeArrowheads="1" noChangeShapeType="1" noTextEdit="1"/>
          </p:cNvSpPr>
          <p:nvPr/>
        </p:nvSpPr>
        <p:spPr bwMode="auto">
          <a:xfrm>
            <a:off x="13105521" y="4319058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66595" name="WordArt 35"/>
          <p:cNvSpPr>
            <a:spLocks noChangeArrowheads="1" noChangeShapeType="1" noTextEdit="1"/>
          </p:cNvSpPr>
          <p:nvPr/>
        </p:nvSpPr>
        <p:spPr bwMode="auto">
          <a:xfrm>
            <a:off x="13109881" y="4288535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66596" name="WordArt 36"/>
          <p:cNvSpPr>
            <a:spLocks noChangeArrowheads="1" noChangeShapeType="1" noTextEdit="1"/>
          </p:cNvSpPr>
          <p:nvPr/>
        </p:nvSpPr>
        <p:spPr bwMode="auto">
          <a:xfrm>
            <a:off x="13105521" y="4319058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66597" name="WordArt 37"/>
          <p:cNvSpPr>
            <a:spLocks noChangeArrowheads="1" noChangeShapeType="1" noTextEdit="1"/>
          </p:cNvSpPr>
          <p:nvPr/>
        </p:nvSpPr>
        <p:spPr bwMode="auto">
          <a:xfrm>
            <a:off x="13153487" y="4319058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66598" name="WordArt 38"/>
          <p:cNvSpPr>
            <a:spLocks noChangeArrowheads="1" noChangeShapeType="1" noTextEdit="1"/>
          </p:cNvSpPr>
          <p:nvPr/>
        </p:nvSpPr>
        <p:spPr bwMode="auto">
          <a:xfrm>
            <a:off x="13118603" y="4319058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66599" name="WordArt 39"/>
          <p:cNvSpPr>
            <a:spLocks noChangeArrowheads="1" noChangeShapeType="1" noTextEdit="1"/>
          </p:cNvSpPr>
          <p:nvPr/>
        </p:nvSpPr>
        <p:spPr bwMode="auto">
          <a:xfrm>
            <a:off x="13105521" y="4319058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66600" name="WordArt 40"/>
          <p:cNvSpPr>
            <a:spLocks noChangeArrowheads="1" noChangeShapeType="1" noTextEdit="1"/>
          </p:cNvSpPr>
          <p:nvPr/>
        </p:nvSpPr>
        <p:spPr bwMode="auto">
          <a:xfrm>
            <a:off x="13105521" y="4319058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66601" name="WordArt 41"/>
          <p:cNvSpPr>
            <a:spLocks noChangeArrowheads="1" noChangeShapeType="1" noTextEdit="1"/>
          </p:cNvSpPr>
          <p:nvPr/>
        </p:nvSpPr>
        <p:spPr bwMode="auto">
          <a:xfrm>
            <a:off x="13109881" y="4303795"/>
            <a:ext cx="686776" cy="7652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66602" name="WordArt 42"/>
          <p:cNvSpPr>
            <a:spLocks noChangeArrowheads="1" noChangeShapeType="1" noTextEdit="1"/>
          </p:cNvSpPr>
          <p:nvPr/>
        </p:nvSpPr>
        <p:spPr bwMode="auto">
          <a:xfrm>
            <a:off x="13105521" y="4319058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9</a:t>
            </a:r>
          </a:p>
        </p:txBody>
      </p:sp>
      <p:sp>
        <p:nvSpPr>
          <p:cNvPr id="66603" name="WordArt 43"/>
          <p:cNvSpPr>
            <a:spLocks noChangeArrowheads="1" noChangeShapeType="1" noTextEdit="1"/>
          </p:cNvSpPr>
          <p:nvPr/>
        </p:nvSpPr>
        <p:spPr bwMode="auto">
          <a:xfrm>
            <a:off x="13105521" y="4319058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66604" name="WordArt 44"/>
          <p:cNvSpPr>
            <a:spLocks noChangeArrowheads="1" noChangeShapeType="1" noTextEdit="1"/>
          </p:cNvSpPr>
          <p:nvPr/>
        </p:nvSpPr>
        <p:spPr bwMode="auto">
          <a:xfrm>
            <a:off x="13105521" y="4319058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11</a:t>
            </a:r>
          </a:p>
        </p:txBody>
      </p:sp>
      <p:sp>
        <p:nvSpPr>
          <p:cNvPr id="66605" name="WordArt 45"/>
          <p:cNvSpPr>
            <a:spLocks noChangeArrowheads="1" noChangeShapeType="1" noTextEdit="1"/>
          </p:cNvSpPr>
          <p:nvPr/>
        </p:nvSpPr>
        <p:spPr bwMode="auto">
          <a:xfrm>
            <a:off x="13105521" y="4319058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12</a:t>
            </a:r>
          </a:p>
        </p:txBody>
      </p:sp>
      <p:sp>
        <p:nvSpPr>
          <p:cNvPr id="66606" name="WordArt 46"/>
          <p:cNvSpPr>
            <a:spLocks noChangeArrowheads="1" noChangeShapeType="1" noTextEdit="1"/>
          </p:cNvSpPr>
          <p:nvPr/>
        </p:nvSpPr>
        <p:spPr bwMode="auto">
          <a:xfrm>
            <a:off x="13094620" y="4299435"/>
            <a:ext cx="686776" cy="7652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13</a:t>
            </a:r>
          </a:p>
        </p:txBody>
      </p:sp>
      <p:sp>
        <p:nvSpPr>
          <p:cNvPr id="66607" name="WordArt 47"/>
          <p:cNvSpPr>
            <a:spLocks noChangeArrowheads="1" noChangeShapeType="1" noTextEdit="1"/>
          </p:cNvSpPr>
          <p:nvPr/>
        </p:nvSpPr>
        <p:spPr bwMode="auto">
          <a:xfrm>
            <a:off x="13105521" y="4319058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14</a:t>
            </a:r>
          </a:p>
        </p:txBody>
      </p:sp>
      <p:sp>
        <p:nvSpPr>
          <p:cNvPr id="66608" name="WordArt 48"/>
          <p:cNvSpPr>
            <a:spLocks noChangeArrowheads="1" noChangeShapeType="1" noTextEdit="1"/>
          </p:cNvSpPr>
          <p:nvPr/>
        </p:nvSpPr>
        <p:spPr bwMode="auto">
          <a:xfrm>
            <a:off x="13105521" y="4319058"/>
            <a:ext cx="686776" cy="7652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708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15</a:t>
            </a:r>
          </a:p>
        </p:txBody>
      </p:sp>
      <p:grpSp>
        <p:nvGrpSpPr>
          <p:cNvPr id="7" name="Group 49">
            <a:extLst>
              <a:ext uri="{FF2B5EF4-FFF2-40B4-BE49-F238E27FC236}">
                <a16:creationId xmlns:a16="http://schemas.microsoft.com/office/drawing/2014/main" id="{9F4AF3E1-D40F-4F33-B4A8-9B5E6B3F1670}"/>
              </a:ext>
            </a:extLst>
          </p:cNvPr>
          <p:cNvGrpSpPr>
            <a:grpSpLocks/>
          </p:cNvGrpSpPr>
          <p:nvPr/>
        </p:nvGrpSpPr>
        <p:grpSpPr bwMode="auto">
          <a:xfrm>
            <a:off x="12439543" y="3885828"/>
            <a:ext cx="1805240" cy="1805240"/>
            <a:chOff x="4464" y="1968"/>
            <a:chExt cx="1104" cy="1104"/>
          </a:xfrm>
          <a:solidFill>
            <a:srgbClr val="FFFF00"/>
          </a:solidFill>
        </p:grpSpPr>
        <p:sp>
          <p:nvSpPr>
            <p:cNvPr id="3121" name="AutoShape 50">
              <a:extLst>
                <a:ext uri="{FF2B5EF4-FFF2-40B4-BE49-F238E27FC236}">
                  <a16:creationId xmlns:a16="http://schemas.microsoft.com/office/drawing/2014/main" id="{E63BF3C8-50A5-4CFF-B9BA-1CF02D571C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968"/>
              <a:ext cx="1104" cy="1104"/>
            </a:xfrm>
            <a:prstGeom prst="star32">
              <a:avLst>
                <a:gd name="adj" fmla="val 375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41878">
                <a:defRPr/>
              </a:pPr>
              <a:endParaRPr lang="en-US" altLang="en-US" sz="6180" b="1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122" name="WordArt 51">
              <a:extLst>
                <a:ext uri="{FF2B5EF4-FFF2-40B4-BE49-F238E27FC236}">
                  <a16:creationId xmlns:a16="http://schemas.microsoft.com/office/drawing/2014/main" id="{B5187D0D-473D-4F82-B31E-068E9593A82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686" y="2260"/>
              <a:ext cx="680" cy="499"/>
            </a:xfrm>
            <a:prstGeom prst="rect">
              <a:avLst/>
            </a:prstGeom>
            <a:grpFill/>
            <a:ln>
              <a:noFill/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41878">
                <a:defRPr/>
              </a:pPr>
              <a:r>
                <a:rPr lang="vi-VN" sz="3708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50" name="AutoShape 51">
            <a:extLst>
              <a:ext uri="{FF2B5EF4-FFF2-40B4-BE49-F238E27FC236}">
                <a16:creationId xmlns:a16="http://schemas.microsoft.com/office/drawing/2014/main" id="{D69E9682-92F2-45C9-AF32-365F45B5C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448" y="1214395"/>
            <a:ext cx="9811082" cy="1417156"/>
          </a:xfrm>
          <a:prstGeom prst="roundRect">
            <a:avLst>
              <a:gd name="adj" fmla="val 16667"/>
            </a:avLst>
          </a:prstGeom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41878">
              <a:defRPr/>
            </a:pPr>
            <a:endParaRPr lang="en-US" altLang="en-US" sz="3296" b="1">
              <a:solidFill>
                <a:prstClr val="white"/>
              </a:solidFill>
              <a:latin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9416" name="TextBox 50"/>
          <p:cNvSpPr txBox="1">
            <a:spLocks noChangeArrowheads="1"/>
          </p:cNvSpPr>
          <p:nvPr/>
        </p:nvSpPr>
        <p:spPr bwMode="auto">
          <a:xfrm>
            <a:off x="4473950" y="1327768"/>
            <a:ext cx="9257300" cy="66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41878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708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Nói 1 câu về việc làm của em khi ở trường?</a:t>
            </a:r>
            <a:endParaRPr lang="vi-VN" altLang="en-US" sz="3708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3015369" y="5250019"/>
            <a:ext cx="475292" cy="47093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defTabSz="1255837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3708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137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6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" dur="1500" fill="hold"/>
                                        <p:tgtEl>
                                          <p:spTgt spid="665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66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6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6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6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66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6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6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6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66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6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6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66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66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6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6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6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66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6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6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6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66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6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6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6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66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6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6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6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66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6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6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6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66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6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6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6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65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6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6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6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665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6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6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6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665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6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6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6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665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6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6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6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665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6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6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6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65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6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6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6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665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6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6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65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8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5840" y="1432310"/>
            <a:ext cx="10424583" cy="4686223"/>
          </a:xfrm>
          <a:prstGeom prst="rect">
            <a:avLst/>
          </a:prstGeom>
          <a:noFill/>
        </p:spPr>
        <p:txBody>
          <a:bodyPr wrap="square" lIns="160340" tIns="80171" rIns="160340" bIns="801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501064" indent="-501064" algn="just">
              <a:lnSpc>
                <a:spcPct val="150000"/>
              </a:lnSpc>
              <a:buFontTx/>
              <a:buChar char="-"/>
            </a:pP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9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9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9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9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9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9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9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9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49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9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01064" indent="-501064" algn="just">
              <a:lnSpc>
                <a:spcPct val="150000"/>
              </a:lnSpc>
              <a:buFontTx/>
              <a:buChar char="-"/>
            </a:pP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49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23.</a:t>
            </a:r>
            <a:endParaRPr lang="en-US" sz="49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7348" t="19463" b="18295"/>
          <a:stretch/>
        </p:blipFill>
        <p:spPr>
          <a:xfrm rot="2528252">
            <a:off x="13277783" y="720567"/>
            <a:ext cx="2841787" cy="958817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F9B1E222-CC32-440C-98F8-19F0DE6187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-30163" y="4556919"/>
            <a:ext cx="3989640" cy="3883444"/>
          </a:xfrm>
          <a:prstGeom prst="rect">
            <a:avLst/>
          </a:prstGeom>
        </p:spPr>
      </p:pic>
      <p:pic>
        <p:nvPicPr>
          <p:cNvPr id="6" name="图片 9" descr="7025f93bab81e29a45dfc8ebfbf481b9">
            <a:extLst>
              <a:ext uri="{FF2B5EF4-FFF2-40B4-BE49-F238E27FC236}">
                <a16:creationId xmlns:a16="http://schemas.microsoft.com/office/drawing/2014/main" id="{00BDB984-40D7-4234-880B-2FB4E0045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3716" y="1876635"/>
            <a:ext cx="4585275" cy="6939269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1B35DE66-016A-410A-979C-63C5A2406C47}"/>
              </a:ext>
            </a:extLst>
          </p:cNvPr>
          <p:cNvGrpSpPr/>
          <p:nvPr/>
        </p:nvGrpSpPr>
        <p:grpSpPr>
          <a:xfrm>
            <a:off x="0" y="6919118"/>
            <a:ext cx="15754152" cy="2499519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4D5E2628-E1F5-4D4D-A894-32D33C8F4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81851B51-E69F-44B2-9DCA-7D08FEFA5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22">
            <a:extLst>
              <a:ext uri="{FF2B5EF4-FFF2-40B4-BE49-F238E27FC236}">
                <a16:creationId xmlns:a16="http://schemas.microsoft.com/office/drawing/2014/main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258945" y="647983"/>
            <a:ext cx="2606740" cy="99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72466" y="166212"/>
            <a:ext cx="15318950" cy="9067748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850378">
            <a:off x="12680519" y="265232"/>
            <a:ext cx="3502153" cy="9588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2528252">
            <a:off x="13277783" y="720567"/>
            <a:ext cx="2841787" cy="958817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F9B1E222-CC32-440C-98F8-19F0DE618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45458" y="4035975"/>
            <a:ext cx="3989640" cy="3883444"/>
          </a:xfrm>
          <a:prstGeom prst="rect">
            <a:avLst/>
          </a:prstGeom>
        </p:spPr>
      </p:pic>
      <p:pic>
        <p:nvPicPr>
          <p:cNvPr id="15" name="图片 9" descr="7025f93bab81e29a45dfc8ebfbf481b9">
            <a:extLst>
              <a:ext uri="{FF2B5EF4-FFF2-40B4-BE49-F238E27FC236}">
                <a16:creationId xmlns:a16="http://schemas.microsoft.com/office/drawing/2014/main" id="{00BDB984-40D7-4234-880B-2FB4E0045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3716" y="1876635"/>
            <a:ext cx="4585275" cy="6939269"/>
          </a:xfrm>
          <a:prstGeom prst="rect">
            <a:avLst/>
          </a:prstGeom>
        </p:spPr>
      </p:pic>
      <p:grpSp>
        <p:nvGrpSpPr>
          <p:cNvPr id="16" name="组合 1">
            <a:extLst>
              <a:ext uri="{FF2B5EF4-FFF2-40B4-BE49-F238E27FC236}">
                <a16:creationId xmlns:a16="http://schemas.microsoft.com/office/drawing/2014/main" id="{1B35DE66-016A-410A-979C-63C5A2406C47}"/>
              </a:ext>
            </a:extLst>
          </p:cNvPr>
          <p:cNvGrpSpPr/>
          <p:nvPr/>
        </p:nvGrpSpPr>
        <p:grpSpPr>
          <a:xfrm>
            <a:off x="0" y="5977696"/>
            <a:ext cx="15754152" cy="3440942"/>
            <a:chOff x="-91440" y="4352544"/>
            <a:chExt cx="12283440" cy="2505456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4D5E2628-E1F5-4D4D-A894-32D33C8F4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18" name="图片 7">
              <a:extLst>
                <a:ext uri="{FF2B5EF4-FFF2-40B4-BE49-F238E27FC236}">
                  <a16:creationId xmlns:a16="http://schemas.microsoft.com/office/drawing/2014/main" id="{81851B51-E69F-44B2-9DCA-7D08FEFA5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9" name="图片 22">
            <a:extLst>
              <a:ext uri="{FF2B5EF4-FFF2-40B4-BE49-F238E27FC236}">
                <a16:creationId xmlns:a16="http://schemas.microsoft.com/office/drawing/2014/main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258945" y="647983"/>
            <a:ext cx="2606740" cy="9944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BB8685-4316-45F5-9929-8BC6BC049418}"/>
              </a:ext>
            </a:extLst>
          </p:cNvPr>
          <p:cNvSpPr txBox="1"/>
          <p:nvPr/>
        </p:nvSpPr>
        <p:spPr>
          <a:xfrm>
            <a:off x="3077847" y="2640056"/>
            <a:ext cx="9789907" cy="1783424"/>
          </a:xfrm>
          <a:prstGeom prst="rect">
            <a:avLst/>
          </a:prstGeom>
          <a:noFill/>
        </p:spPr>
        <p:txBody>
          <a:bodyPr wrap="square" lIns="120255" tIns="60128" rIns="120255" bIns="60128" rtlCol="0">
            <a:spAutoFit/>
          </a:bodyPr>
          <a:lstStyle/>
          <a:p>
            <a:pPr algn="ctr" defTabSz="1202554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 defTabSz="1202554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3518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6854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grpSp>
        <p:nvGrpSpPr>
          <p:cNvPr id="12" name="组合 43"/>
          <p:cNvGrpSpPr/>
          <p:nvPr/>
        </p:nvGrpSpPr>
        <p:grpSpPr>
          <a:xfrm>
            <a:off x="5128673" y="1740277"/>
            <a:ext cx="536341" cy="37891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3" name="文本框 6"/>
          <p:cNvSpPr txBox="1">
            <a:spLocks noChangeArrowheads="1"/>
          </p:cNvSpPr>
          <p:nvPr/>
        </p:nvSpPr>
        <p:spPr bwMode="auto">
          <a:xfrm>
            <a:off x="2510516" y="2600723"/>
            <a:ext cx="11556322" cy="148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340" tIns="80171" rIns="160340" bIns="8017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901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Phát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triển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vốn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từ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chỉ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sự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vật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,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(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những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từ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ngữ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chỉ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đồ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vật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trong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nhà</a:t>
            </a:r>
            <a:r>
              <a:rPr lang="en-US" altLang="zh-CN" sz="4300" b="1" dirty="0">
                <a:solidFill>
                  <a:srgbClr val="92D05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).</a:t>
            </a:r>
            <a:endParaRPr lang="zh-CN" altLang="en-US" sz="4300" b="1" dirty="0">
              <a:solidFill>
                <a:srgbClr val="92D050"/>
              </a:solidFill>
              <a:latin typeface="iCiel Nabila" pitchFamily="2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grpSp>
        <p:nvGrpSpPr>
          <p:cNvPr id="14" name="组合 756"/>
          <p:cNvGrpSpPr/>
          <p:nvPr/>
        </p:nvGrpSpPr>
        <p:grpSpPr>
          <a:xfrm>
            <a:off x="5128673" y="3384379"/>
            <a:ext cx="536341" cy="37891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714712" y="5098187"/>
            <a:ext cx="11212808" cy="148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0340" tIns="80171" rIns="160340" bIns="8017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algn="just" defTabSz="901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Phát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triển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kĩ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năng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đặt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câu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giới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thiệu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làm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mình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yêu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300" b="1" dirty="0" err="1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thích</a:t>
            </a:r>
            <a:r>
              <a:rPr lang="en-US" altLang="zh-CN" sz="4300" b="1" dirty="0">
                <a:solidFill>
                  <a:srgbClr val="FFC000"/>
                </a:solidFill>
                <a:latin typeface="iCiel Nabila" pitchFamily="2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rPr>
              <a:t>.</a:t>
            </a:r>
            <a:endParaRPr lang="zh-CN" altLang="en-US" sz="4300" b="1" dirty="0">
              <a:solidFill>
                <a:srgbClr val="FFC000"/>
              </a:solidFill>
              <a:latin typeface="iCiel Nabila" pitchFamily="2" charset="0"/>
              <a:ea typeface="字魂59号-创粗黑" panose="00000500000000000000" pitchFamily="2" charset="-122"/>
              <a:cs typeface="Arial" pitchFamily="34" charset="0"/>
              <a:sym typeface="字魂59号-创粗黑" panose="00000500000000000000" pitchFamily="2" charset="-122"/>
            </a:endParaRPr>
          </a:p>
        </p:txBody>
      </p:sp>
      <p:grpSp>
        <p:nvGrpSpPr>
          <p:cNvPr id="21" name="组合 763"/>
          <p:cNvGrpSpPr/>
          <p:nvPr/>
        </p:nvGrpSpPr>
        <p:grpSpPr>
          <a:xfrm>
            <a:off x="5128673" y="5110689"/>
            <a:ext cx="536341" cy="37891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5073613" y="6836995"/>
            <a:ext cx="536341" cy="37891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just">
                <a:lnSpc>
                  <a:spcPct val="150000"/>
                </a:lnSpc>
              </a:pPr>
              <a:endParaRPr lang="zh-CN" altLang="en-US" sz="49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7" y="2728119"/>
            <a:ext cx="1848366" cy="11887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434107" y="364719"/>
            <a:ext cx="12861330" cy="1416016"/>
          </a:xfrm>
          <a:prstGeom prst="rect">
            <a:avLst/>
          </a:prstGeom>
          <a:noFill/>
        </p:spPr>
        <p:txBody>
          <a:bodyPr wrap="square" lIns="160340" tIns="80171" rIns="160340" bIns="8017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8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Mục</a:t>
            </a:r>
            <a:r>
              <a:rPr lang="en-US" sz="78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78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tiêu</a:t>
            </a:r>
            <a:endParaRPr lang="en-US" sz="78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7" y="5016055"/>
            <a:ext cx="1793424" cy="1188720"/>
          </a:xfrm>
          <a:prstGeom prst="rect">
            <a:avLst/>
          </a:prstGeom>
        </p:spPr>
      </p:pic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49"/>
            <a:ext cx="2589537" cy="1876642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690" y="311369"/>
            <a:ext cx="1554462" cy="1128366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838" y="904251"/>
            <a:ext cx="1666148" cy="127693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2202" y="250884"/>
            <a:ext cx="1030636" cy="1673963"/>
          </a:xfrm>
          <a:prstGeom prst="rect">
            <a:avLst/>
          </a:prstGeom>
        </p:spPr>
      </p:pic>
      <p:pic>
        <p:nvPicPr>
          <p:cNvPr id="44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387" y="5840860"/>
            <a:ext cx="3298265" cy="329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6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图片 39941" descr="1-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6961" y="-624681"/>
            <a:ext cx="18369398" cy="1013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9940" descr="1-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9964" y="5789241"/>
            <a:ext cx="6233401" cy="36333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9117012" y="699824"/>
            <a:ext cx="6572031" cy="8570382"/>
            <a:chOff x="9117012" y="699824"/>
            <a:chExt cx="6572031" cy="8570382"/>
          </a:xfrm>
        </p:grpSpPr>
        <p:pic>
          <p:nvPicPr>
            <p:cNvPr id="8" name="图片 39942" descr="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17012" y="699824"/>
              <a:ext cx="6572031" cy="857038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0504134" y="3164935"/>
              <a:ext cx="382829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0070C0"/>
                  </a:solidFill>
                  <a:latin typeface="iCiel Cadena" panose="02000503000000020004" pitchFamily="2" charset="0"/>
                </a:rPr>
                <a:t>ÔN BÀI CŨ</a:t>
              </a:r>
              <a:endParaRPr lang="en-US" sz="5400" dirty="0">
                <a:solidFill>
                  <a:srgbClr val="0070C0"/>
                </a:solidFill>
                <a:latin typeface="iCiel Cadena" panose="02000503000000020004" pitchFamily="2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03237" y="594519"/>
            <a:ext cx="5899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Câu</a:t>
            </a:r>
            <a:r>
              <a:rPr lang="en-US" dirty="0" smtClean="0">
                <a:solidFill>
                  <a:srgbClr val="7030A0"/>
                </a:solidFill>
                <a:latin typeface="iCiel Cadena" panose="02000503000000020004" pitchFamily="2" charset="0"/>
              </a:rPr>
              <a:t> 1. </a:t>
            </a:r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Nêu</a:t>
            </a:r>
            <a:r>
              <a:rPr lang="en-US" dirty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một</a:t>
            </a:r>
            <a:r>
              <a:rPr lang="en-US" dirty="0" smtClean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số</a:t>
            </a:r>
            <a:r>
              <a:rPr lang="en-US" dirty="0" smtClean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từ</a:t>
            </a:r>
            <a:r>
              <a:rPr lang="en-US" dirty="0" smtClean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chỉ</a:t>
            </a:r>
            <a:r>
              <a:rPr lang="en-US" dirty="0" smtClean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sự</a:t>
            </a:r>
            <a:r>
              <a:rPr lang="en-US" dirty="0" smtClean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vật</a:t>
            </a:r>
            <a:r>
              <a:rPr lang="en-US" dirty="0" smtClean="0">
                <a:solidFill>
                  <a:srgbClr val="7030A0"/>
                </a:solidFill>
                <a:latin typeface="iCiel Cadena" panose="02000503000000020004" pitchFamily="2" charset="0"/>
              </a:rPr>
              <a:t>. </a:t>
            </a:r>
            <a:endParaRPr lang="en-US" dirty="0">
              <a:solidFill>
                <a:srgbClr val="7030A0"/>
              </a:solidFill>
              <a:latin typeface="iCiel Cadena" panose="02000503000000020004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2837" y="1585119"/>
            <a:ext cx="7749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iCiel Cadena" panose="02000503000000020004" pitchFamily="2" charset="0"/>
              </a:rPr>
              <a:t>- </a:t>
            </a:r>
            <a:r>
              <a:rPr lang="en-US" dirty="0" err="1" smtClean="0">
                <a:solidFill>
                  <a:srgbClr val="FF0000"/>
                </a:solidFill>
                <a:latin typeface="iCiel Cadena" panose="02000503000000020004" pitchFamily="2" charset="0"/>
              </a:rPr>
              <a:t>học</a:t>
            </a:r>
            <a:r>
              <a:rPr lang="en-US" dirty="0" smtClean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iCiel Cadena" panose="02000503000000020004" pitchFamily="2" charset="0"/>
              </a:rPr>
              <a:t>sinh</a:t>
            </a:r>
            <a:r>
              <a:rPr lang="en-US" dirty="0" smtClean="0">
                <a:solidFill>
                  <a:srgbClr val="FF0000"/>
                </a:solidFill>
                <a:latin typeface="iCiel Cadena" panose="02000503000000020004" pitchFamily="2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iCiel Cadena" panose="02000503000000020004" pitchFamily="2" charset="0"/>
              </a:rPr>
              <a:t>giáo</a:t>
            </a:r>
            <a:r>
              <a:rPr lang="en-US" dirty="0" smtClean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iCiel Cadena" panose="02000503000000020004" pitchFamily="2" charset="0"/>
              </a:rPr>
              <a:t>viên</a:t>
            </a:r>
            <a:r>
              <a:rPr lang="en-US" dirty="0" smtClean="0">
                <a:solidFill>
                  <a:srgbClr val="FF0000"/>
                </a:solidFill>
                <a:latin typeface="iCiel Cadena" panose="02000503000000020004" pitchFamily="2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iCiel Cadena" panose="02000503000000020004" pitchFamily="2" charset="0"/>
              </a:rPr>
              <a:t>bàn</a:t>
            </a:r>
            <a:r>
              <a:rPr lang="en-US" dirty="0" smtClean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iCiel Cadena" panose="02000503000000020004" pitchFamily="2" charset="0"/>
              </a:rPr>
              <a:t>học</a:t>
            </a:r>
            <a:r>
              <a:rPr lang="en-US" dirty="0" smtClean="0">
                <a:solidFill>
                  <a:srgbClr val="FF0000"/>
                </a:solidFill>
                <a:latin typeface="iCiel Cadena" panose="02000503000000020004" pitchFamily="2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iCiel Cadena" panose="02000503000000020004" pitchFamily="2" charset="0"/>
              </a:rPr>
              <a:t>bút</a:t>
            </a:r>
            <a:r>
              <a:rPr lang="en-US" dirty="0" smtClean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iCiel Cadena" panose="02000503000000020004" pitchFamily="2" charset="0"/>
              </a:rPr>
              <a:t>mực</a:t>
            </a:r>
            <a:r>
              <a:rPr lang="en-US" dirty="0" smtClean="0">
                <a:solidFill>
                  <a:srgbClr val="FF0000"/>
                </a:solidFill>
                <a:latin typeface="iCiel Cadena" panose="02000503000000020004" pitchFamily="2" charset="0"/>
              </a:rPr>
              <a:t>,… </a:t>
            </a:r>
            <a:endParaRPr lang="en-US" dirty="0">
              <a:solidFill>
                <a:srgbClr val="FF0000"/>
              </a:solidFill>
              <a:latin typeface="iCiel Cadena" panose="02000503000000020004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6773" y="3087992"/>
            <a:ext cx="8133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Câu</a:t>
            </a:r>
            <a:r>
              <a:rPr lang="en-US" dirty="0" smtClean="0">
                <a:solidFill>
                  <a:srgbClr val="7030A0"/>
                </a:solidFill>
                <a:latin typeface="iCiel Cadena" panose="02000503000000020004" pitchFamily="2" charset="0"/>
              </a:rPr>
              <a:t> 2. </a:t>
            </a:r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Đặt</a:t>
            </a:r>
            <a:r>
              <a:rPr lang="en-US" dirty="0" smtClean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một</a:t>
            </a:r>
            <a:r>
              <a:rPr lang="en-US" dirty="0" smtClean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câu</a:t>
            </a:r>
            <a:r>
              <a:rPr lang="en-US" dirty="0" smtClean="0">
                <a:solidFill>
                  <a:srgbClr val="7030A0"/>
                </a:solidFill>
                <a:latin typeface="iCiel Cadena" panose="02000503000000020004" pitchFamily="2" charset="0"/>
              </a:rPr>
              <a:t>  </a:t>
            </a:r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giới</a:t>
            </a:r>
            <a:r>
              <a:rPr lang="en-US" dirty="0" smtClean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thiệu</a:t>
            </a:r>
            <a:r>
              <a:rPr lang="en-US" dirty="0" smtClean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về</a:t>
            </a:r>
            <a:r>
              <a:rPr lang="en-US" dirty="0" smtClean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bản</a:t>
            </a:r>
            <a:r>
              <a:rPr lang="en-US" dirty="0" smtClean="0">
                <a:solidFill>
                  <a:srgbClr val="7030A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iCiel Cadena" panose="02000503000000020004" pitchFamily="2" charset="0"/>
              </a:rPr>
              <a:t>thân</a:t>
            </a:r>
            <a:r>
              <a:rPr lang="en-US" dirty="0" smtClean="0">
                <a:solidFill>
                  <a:srgbClr val="7030A0"/>
                </a:solidFill>
                <a:latin typeface="iCiel Cadena" panose="02000503000000020004" pitchFamily="2" charset="0"/>
              </a:rPr>
              <a:t>. </a:t>
            </a:r>
            <a:endParaRPr lang="en-US" dirty="0">
              <a:solidFill>
                <a:srgbClr val="7030A0"/>
              </a:solidFill>
              <a:latin typeface="iCiel Cadena" panose="02000503000000020004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6637" y="4078592"/>
            <a:ext cx="4465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iCiel Cadena" panose="02000503000000020004" pitchFamily="2" charset="0"/>
              </a:rPr>
              <a:t>- </a:t>
            </a:r>
            <a:r>
              <a:rPr lang="en-US" dirty="0" err="1" smtClean="0">
                <a:solidFill>
                  <a:srgbClr val="FF0000"/>
                </a:solidFill>
                <a:latin typeface="iCiel Cadena" panose="02000503000000020004" pitchFamily="2" charset="0"/>
              </a:rPr>
              <a:t>Em</a:t>
            </a:r>
            <a:r>
              <a:rPr lang="en-US" dirty="0" smtClean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iCiel Cadena" panose="02000503000000020004" pitchFamily="2" charset="0"/>
              </a:rPr>
              <a:t>là</a:t>
            </a:r>
            <a:r>
              <a:rPr lang="en-US" dirty="0" smtClean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iCiel Cadena" panose="02000503000000020004" pitchFamily="2" charset="0"/>
              </a:rPr>
              <a:t>học</a:t>
            </a:r>
            <a:r>
              <a:rPr lang="en-US" dirty="0" smtClean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iCiel Cadena" panose="02000503000000020004" pitchFamily="2" charset="0"/>
              </a:rPr>
              <a:t>sinh</a:t>
            </a:r>
            <a:r>
              <a:rPr lang="en-US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iCiel Cadena" panose="02000503000000020004" pitchFamily="2" charset="0"/>
              </a:rPr>
              <a:t>lớp</a:t>
            </a:r>
            <a:r>
              <a:rPr lang="en-US" dirty="0" smtClean="0">
                <a:solidFill>
                  <a:srgbClr val="FF0000"/>
                </a:solidFill>
                <a:latin typeface="iCiel Cadena" panose="02000503000000020004" pitchFamily="2" charset="0"/>
              </a:rPr>
              <a:t> 2A. </a:t>
            </a:r>
            <a:endParaRPr lang="en-US" dirty="0">
              <a:solidFill>
                <a:srgbClr val="FF0000"/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80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AD3BCA-8F3A-40B3-8BBC-514F425255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8218" y="1678034"/>
            <a:ext cx="10180438" cy="71897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1973438" y="822245"/>
            <a:ext cx="10180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74449">
              <a:buClr>
                <a:srgbClr val="000000"/>
              </a:buClr>
            </a:pPr>
            <a:r>
              <a:rPr lang="vi-VN" sz="4000" b="1" kern="0" dirty="0" smtClean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1.  Tìm </a:t>
            </a:r>
            <a:r>
              <a:rPr lang="vi-VN" sz="4000" b="1" kern="0" dirty="0">
                <a:solidFill>
                  <a:srgbClr val="BAE5E4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và gọi tên các vật trong tranh.</a:t>
            </a:r>
            <a:endParaRPr lang="en-US" sz="4000" b="1" kern="0" dirty="0">
              <a:solidFill>
                <a:srgbClr val="BAE5E4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4" name="Rounded Rectangle 11">
            <a:extLst>
              <a:ext uri="{FF2B5EF4-FFF2-40B4-BE49-F238E27FC236}">
                <a16:creationId xmlns:a16="http://schemas.microsoft.com/office/drawing/2014/main" id="{88EE65ED-5650-4289-A413-71692C1A4CE8}"/>
              </a:ext>
            </a:extLst>
          </p:cNvPr>
          <p:cNvSpPr/>
          <p:nvPr/>
        </p:nvSpPr>
        <p:spPr>
          <a:xfrm>
            <a:off x="4635084" y="5908903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nồi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5" name="Rounded Rectangle 11">
            <a:extLst>
              <a:ext uri="{FF2B5EF4-FFF2-40B4-BE49-F238E27FC236}">
                <a16:creationId xmlns:a16="http://schemas.microsoft.com/office/drawing/2014/main" id="{82D36BD9-113F-4F71-8A09-9FBCB77B5B9F}"/>
              </a:ext>
            </a:extLst>
          </p:cNvPr>
          <p:cNvSpPr/>
          <p:nvPr/>
        </p:nvSpPr>
        <p:spPr>
          <a:xfrm>
            <a:off x="7063657" y="7505865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bát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7" name="Rounded Rectangle 11">
            <a:extLst>
              <a:ext uri="{FF2B5EF4-FFF2-40B4-BE49-F238E27FC236}">
                <a16:creationId xmlns:a16="http://schemas.microsoft.com/office/drawing/2014/main" id="{0583369D-5693-46D3-B9DE-5A9FECAE6E8C}"/>
              </a:ext>
            </a:extLst>
          </p:cNvPr>
          <p:cNvSpPr/>
          <p:nvPr/>
        </p:nvSpPr>
        <p:spPr>
          <a:xfrm>
            <a:off x="5090638" y="7505865"/>
            <a:ext cx="1120158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đĩa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9" name="Rounded Rectangle 11">
            <a:extLst>
              <a:ext uri="{FF2B5EF4-FFF2-40B4-BE49-F238E27FC236}">
                <a16:creationId xmlns:a16="http://schemas.microsoft.com/office/drawing/2014/main" id="{70DDBD5B-A8B2-416D-92DB-CBE3983ED0A4}"/>
              </a:ext>
            </a:extLst>
          </p:cNvPr>
          <p:cNvSpPr/>
          <p:nvPr/>
        </p:nvSpPr>
        <p:spPr>
          <a:xfrm>
            <a:off x="10701528" y="6666576"/>
            <a:ext cx="2207129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quạt điện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0" name="Rounded Rectangle 11">
            <a:extLst>
              <a:ext uri="{FF2B5EF4-FFF2-40B4-BE49-F238E27FC236}">
                <a16:creationId xmlns:a16="http://schemas.microsoft.com/office/drawing/2014/main" id="{676E1638-4AB6-4A93-A3D6-EFAE5360BF38}"/>
              </a:ext>
            </a:extLst>
          </p:cNvPr>
          <p:cNvSpPr/>
          <p:nvPr/>
        </p:nvSpPr>
        <p:spPr>
          <a:xfrm>
            <a:off x="8423533" y="5908903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ấm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1" name="Rounded Rectangle 11">
            <a:extLst>
              <a:ext uri="{FF2B5EF4-FFF2-40B4-BE49-F238E27FC236}">
                <a16:creationId xmlns:a16="http://schemas.microsoft.com/office/drawing/2014/main" id="{2BBF075F-0DF8-4E8D-BE9C-09919C9706D5}"/>
              </a:ext>
            </a:extLst>
          </p:cNvPr>
          <p:cNvSpPr/>
          <p:nvPr/>
        </p:nvSpPr>
        <p:spPr>
          <a:xfrm>
            <a:off x="9036675" y="7153601"/>
            <a:ext cx="145889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chén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2" name="Rounded Rectangle 11">
            <a:extLst>
              <a:ext uri="{FF2B5EF4-FFF2-40B4-BE49-F238E27FC236}">
                <a16:creationId xmlns:a16="http://schemas.microsoft.com/office/drawing/2014/main" id="{87F267B9-FC85-4675-A903-0654A50CC809}"/>
              </a:ext>
            </a:extLst>
          </p:cNvPr>
          <p:cNvSpPr/>
          <p:nvPr/>
        </p:nvSpPr>
        <p:spPr>
          <a:xfrm>
            <a:off x="5195164" y="4357209"/>
            <a:ext cx="2207129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quạt trần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3" name="Rounded Rectangle 11">
            <a:extLst>
              <a:ext uri="{FF2B5EF4-FFF2-40B4-BE49-F238E27FC236}">
                <a16:creationId xmlns:a16="http://schemas.microsoft.com/office/drawing/2014/main" id="{9B357F68-66AA-4933-B751-73EC321FC9B4}"/>
              </a:ext>
            </a:extLst>
          </p:cNvPr>
          <p:cNvSpPr/>
          <p:nvPr/>
        </p:nvSpPr>
        <p:spPr>
          <a:xfrm>
            <a:off x="6444144" y="5547023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ghế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ADFDA459-471D-4D25-B588-CF462531FFB1}"/>
              </a:ext>
            </a:extLst>
          </p:cNvPr>
          <p:cNvSpPr/>
          <p:nvPr/>
        </p:nvSpPr>
        <p:spPr>
          <a:xfrm>
            <a:off x="5680172" y="2525511"/>
            <a:ext cx="1038207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ti vi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5" name="Rounded Rectangle 11">
            <a:extLst>
              <a:ext uri="{FF2B5EF4-FFF2-40B4-BE49-F238E27FC236}">
                <a16:creationId xmlns:a16="http://schemas.microsoft.com/office/drawing/2014/main" id="{DD39EA10-2BD9-448F-9DBF-DF6BD7876780}"/>
              </a:ext>
            </a:extLst>
          </p:cNvPr>
          <p:cNvSpPr/>
          <p:nvPr/>
        </p:nvSpPr>
        <p:spPr>
          <a:xfrm>
            <a:off x="10182424" y="4376680"/>
            <a:ext cx="1987571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mắc áo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6" name="Rounded Rectangle 11">
            <a:extLst>
              <a:ext uri="{FF2B5EF4-FFF2-40B4-BE49-F238E27FC236}">
                <a16:creationId xmlns:a16="http://schemas.microsoft.com/office/drawing/2014/main" id="{F9D82933-27CC-488B-B93B-489D7E04855E}"/>
              </a:ext>
            </a:extLst>
          </p:cNvPr>
          <p:cNvSpPr/>
          <p:nvPr/>
        </p:nvSpPr>
        <p:spPr>
          <a:xfrm>
            <a:off x="7818438" y="3143050"/>
            <a:ext cx="1792870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giường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7" name="Rounded Rectangle 11">
            <a:extLst>
              <a:ext uri="{FF2B5EF4-FFF2-40B4-BE49-F238E27FC236}">
                <a16:creationId xmlns:a16="http://schemas.microsoft.com/office/drawing/2014/main" id="{D58A9D02-8AE7-4590-8AFB-04B5E9F3F37F}"/>
              </a:ext>
            </a:extLst>
          </p:cNvPr>
          <p:cNvSpPr/>
          <p:nvPr/>
        </p:nvSpPr>
        <p:spPr>
          <a:xfrm>
            <a:off x="2651415" y="4720155"/>
            <a:ext cx="1273764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chổi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8" name="Rounded Rectangle 11">
            <a:extLst>
              <a:ext uri="{FF2B5EF4-FFF2-40B4-BE49-F238E27FC236}">
                <a16:creationId xmlns:a16="http://schemas.microsoft.com/office/drawing/2014/main" id="{CF3015D5-CE39-4D8D-AD59-E810616A8391}"/>
              </a:ext>
            </a:extLst>
          </p:cNvPr>
          <p:cNvSpPr/>
          <p:nvPr/>
        </p:nvSpPr>
        <p:spPr>
          <a:xfrm>
            <a:off x="10657104" y="2784814"/>
            <a:ext cx="1038207" cy="4694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74449">
              <a:buClr>
                <a:srgbClr val="000000"/>
              </a:buClr>
            </a:pPr>
            <a:r>
              <a:rPr lang="vi-VN" sz="2930" kern="0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gối</a:t>
            </a:r>
            <a:endParaRPr lang="en-US" sz="2930" kern="0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9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174451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6854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27037" y="594519"/>
            <a:ext cx="914401" cy="914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r>
              <a:rPr lang="en-US" sz="49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6238" y="716891"/>
            <a:ext cx="13487400" cy="739617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3600" dirty="0" err="1"/>
              <a:t>Tìm</a:t>
            </a:r>
            <a:r>
              <a:rPr lang="en-US" sz="3600" dirty="0"/>
              <a:t> 3 – 5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ngữ</a:t>
            </a:r>
            <a:r>
              <a:rPr lang="en-US" sz="3600" dirty="0"/>
              <a:t> </a:t>
            </a:r>
            <a:r>
              <a:rPr lang="en-US" sz="3600" dirty="0" err="1"/>
              <a:t>chỉ</a:t>
            </a:r>
            <a:r>
              <a:rPr lang="en-US" sz="3600" dirty="0"/>
              <a:t>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gắn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 ở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1.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22567" y="8434294"/>
            <a:ext cx="5591742" cy="715821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dirty="0" err="1">
                <a:solidFill>
                  <a:srgbClr val="00B050"/>
                </a:solidFill>
              </a:rPr>
              <a:t>Mẫu</a:t>
            </a:r>
            <a:r>
              <a:rPr lang="en-US" dirty="0">
                <a:solidFill>
                  <a:srgbClr val="00B050"/>
                </a:solidFill>
              </a:rPr>
              <a:t>: </a:t>
            </a:r>
            <a:r>
              <a:rPr lang="en-US" dirty="0" err="1">
                <a:solidFill>
                  <a:srgbClr val="00B050"/>
                </a:solidFill>
              </a:rPr>
              <a:t>chổi</a:t>
            </a:r>
            <a:r>
              <a:rPr lang="en-US" dirty="0">
                <a:solidFill>
                  <a:srgbClr val="00B050"/>
                </a:solidFill>
              </a:rPr>
              <a:t> – </a:t>
            </a:r>
            <a:r>
              <a:rPr lang="en-US" dirty="0" err="1">
                <a:solidFill>
                  <a:srgbClr val="00B050"/>
                </a:solidFill>
              </a:rPr>
              <a:t>quét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nhà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938" y="2118518"/>
            <a:ext cx="11049000" cy="62150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074" y="4370677"/>
            <a:ext cx="4978400" cy="373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9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0979E-6 -3.23777E-6 L 0.40827 0.00776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08" y="3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36" y="365919"/>
            <a:ext cx="12587572" cy="8001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46095" y="8641691"/>
            <a:ext cx="5591742" cy="715821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>
            <a:defPPr>
              <a:defRPr lang="en-US"/>
            </a:defPPr>
            <a:lvl1pPr algn="just">
              <a:defRPr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nồi</a:t>
            </a:r>
            <a:r>
              <a:rPr lang="en-US" dirty="0" smtClean="0">
                <a:solidFill>
                  <a:srgbClr val="00B050"/>
                </a:solidFill>
              </a:rPr>
              <a:t> – </a:t>
            </a:r>
            <a:r>
              <a:rPr lang="en-US" dirty="0" err="1" smtClean="0">
                <a:solidFill>
                  <a:srgbClr val="00B050"/>
                </a:solidFill>
              </a:rPr>
              <a:t>nấu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thức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ăn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94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20"/>
            <a:ext cx="16429037" cy="9357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038" y="3097261"/>
            <a:ext cx="4214529" cy="502024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74966" y="8595519"/>
            <a:ext cx="5591742" cy="762000"/>
            <a:chOff x="5198495" y="8595512"/>
            <a:chExt cx="5591742" cy="762000"/>
          </a:xfrm>
        </p:grpSpPr>
        <p:sp>
          <p:nvSpPr>
            <p:cNvPr id="2" name="Rounded Rectangle 1"/>
            <p:cNvSpPr/>
            <p:nvPr/>
          </p:nvSpPr>
          <p:spPr>
            <a:xfrm>
              <a:off x="6470366" y="8641691"/>
              <a:ext cx="3048000" cy="715821"/>
            </a:xfrm>
            <a:prstGeom prst="roundRect">
              <a:avLst/>
            </a:prstGeom>
            <a:solidFill>
              <a:schemeClr val="bg1"/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98495" y="8595512"/>
              <a:ext cx="5591742" cy="715821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algn="ctr"/>
              <a:r>
                <a:rPr lang="en-US" dirty="0" err="1" smtClean="0">
                  <a:solidFill>
                    <a:srgbClr val="00B050"/>
                  </a:solidFill>
                </a:rPr>
                <a:t>ghế</a:t>
              </a:r>
              <a:r>
                <a:rPr lang="en-US" dirty="0" smtClean="0">
                  <a:solidFill>
                    <a:srgbClr val="00B050"/>
                  </a:solidFill>
                </a:rPr>
                <a:t> - </a:t>
              </a:r>
              <a:r>
                <a:rPr lang="en-US" dirty="0" err="1" smtClean="0">
                  <a:solidFill>
                    <a:srgbClr val="00B050"/>
                  </a:solidFill>
                </a:rPr>
                <a:t>ngồi</a:t>
              </a:r>
              <a:r>
                <a:rPr lang="en-US" dirty="0" smtClean="0">
                  <a:solidFill>
                    <a:srgbClr val="00B050"/>
                  </a:solidFill>
                </a:rPr>
                <a:t> 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817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0"/>
          <a:stretch/>
        </p:blipFill>
        <p:spPr>
          <a:xfrm>
            <a:off x="11552237" y="3882501"/>
            <a:ext cx="3890536" cy="553613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89037" y="0"/>
            <a:ext cx="9243436" cy="7024255"/>
            <a:chOff x="1189037" y="0"/>
            <a:chExt cx="8763000" cy="6578843"/>
          </a:xfrm>
        </p:grpSpPr>
        <p:sp>
          <p:nvSpPr>
            <p:cNvPr id="3" name="Cloud Callout 2"/>
            <p:cNvSpPr/>
            <p:nvPr/>
          </p:nvSpPr>
          <p:spPr>
            <a:xfrm>
              <a:off x="1189037" y="0"/>
              <a:ext cx="8763000" cy="6578843"/>
            </a:xfrm>
            <a:prstGeom prst="cloudCallout">
              <a:avLst>
                <a:gd name="adj1" fmla="val 67077"/>
                <a:gd name="adj2" fmla="val 16536"/>
              </a:avLst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5001" y="704918"/>
              <a:ext cx="6787257" cy="499499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5" b="13664"/>
          <a:stretch>
            <a:fillRect/>
          </a:stretch>
        </p:blipFill>
        <p:spPr>
          <a:xfrm>
            <a:off x="350837" y="6758565"/>
            <a:ext cx="2583667" cy="2651919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43977BDD-A5C5-4FC7-A4BA-F90BB8FB3B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13497505" y="0"/>
            <a:ext cx="2302116" cy="215827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217295" y="5928519"/>
            <a:ext cx="5591742" cy="715821"/>
            <a:chOff x="5198495" y="8641693"/>
            <a:chExt cx="5591742" cy="715821"/>
          </a:xfrm>
        </p:grpSpPr>
        <p:sp>
          <p:nvSpPr>
            <p:cNvPr id="10" name="Rounded Rectangle 9"/>
            <p:cNvSpPr/>
            <p:nvPr/>
          </p:nvSpPr>
          <p:spPr>
            <a:xfrm>
              <a:off x="6622766" y="8687872"/>
              <a:ext cx="2766729" cy="66964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98495" y="8641693"/>
              <a:ext cx="5591742" cy="715821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 algn="ctr"/>
              <a:r>
                <a:rPr lang="en-US" dirty="0" err="1">
                  <a:solidFill>
                    <a:srgbClr val="00B050"/>
                  </a:solidFill>
                </a:rPr>
                <a:t>g</a:t>
              </a:r>
              <a:r>
                <a:rPr lang="en-US" dirty="0" err="1" smtClean="0">
                  <a:solidFill>
                    <a:srgbClr val="00B050"/>
                  </a:solidFill>
                </a:rPr>
                <a:t>ối</a:t>
              </a:r>
              <a:r>
                <a:rPr lang="en-US" dirty="0" smtClean="0">
                  <a:solidFill>
                    <a:srgbClr val="00B050"/>
                  </a:solidFill>
                </a:rPr>
                <a:t> – </a:t>
              </a:r>
              <a:r>
                <a:rPr lang="en-US" dirty="0" err="1" smtClean="0">
                  <a:solidFill>
                    <a:srgbClr val="00B050"/>
                  </a:solidFill>
                </a:rPr>
                <a:t>gối</a:t>
              </a:r>
              <a:r>
                <a:rPr lang="en-US" dirty="0" smtClean="0">
                  <a:solidFill>
                    <a:srgbClr val="00B050"/>
                  </a:solidFill>
                </a:rPr>
                <a:t> </a:t>
              </a:r>
              <a:r>
                <a:rPr lang="en-US" dirty="0" err="1" smtClean="0">
                  <a:solidFill>
                    <a:srgbClr val="00B050"/>
                  </a:solidFill>
                </a:rPr>
                <a:t>đầu</a:t>
              </a:r>
              <a:r>
                <a:rPr lang="en-US" dirty="0" smtClean="0">
                  <a:solidFill>
                    <a:srgbClr val="00B050"/>
                  </a:solidFill>
                </a:rPr>
                <a:t> 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85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90127" y="662793"/>
            <a:ext cx="1067852" cy="11162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76" tIns="80139" rIns="160276" bIns="80139" rtlCol="0" anchor="ctr"/>
          <a:lstStyle/>
          <a:p>
            <a:pPr algn="ctr"/>
            <a:r>
              <a:rPr lang="en-US" sz="49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4302" y="826311"/>
            <a:ext cx="12947697" cy="808154"/>
          </a:xfrm>
          <a:prstGeom prst="rect">
            <a:avLst/>
          </a:prstGeom>
          <a:noFill/>
        </p:spPr>
        <p:txBody>
          <a:bodyPr wrap="square" lIns="160254" tIns="80129" rIns="160254" bIns="80129" rtlCol="0">
            <a:spAutoFit/>
          </a:bodyPr>
          <a:lstStyle/>
          <a:p>
            <a:pPr algn="just"/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lang="en-US" sz="4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63" b="97878" l="750" r="90000">
                        <a14:foregroundMark x1="14375" y1="45194" x2="32000" y2="80275"/>
                        <a14:foregroundMark x1="40375" y1="89638" x2="40125" y2="96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72" y="975331"/>
            <a:ext cx="7247761" cy="7770733"/>
          </a:xfrm>
          <a:prstGeom prst="rect">
            <a:avLst/>
          </a:prstGeom>
        </p:spPr>
      </p:pic>
      <p:pic>
        <p:nvPicPr>
          <p:cNvPr id="22" name="Picture 21" hidden="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1" b="92315" l="1286" r="99857">
                        <a14:foregroundMark x1="43143" y1="40278" x2="51143" y2="46667"/>
                        <a14:foregroundMark x1="51143" y1="46667" x2="51143" y2="46667"/>
                        <a14:foregroundMark x1="35571" y1="24722" x2="35571" y2="24722"/>
                        <a14:foregroundMark x1="35571" y1="24722" x2="61857" y2="23704"/>
                        <a14:foregroundMark x1="40429" y1="33333" x2="43857" y2="32315"/>
                        <a14:foregroundMark x1="44714" y1="32130" x2="53857" y2="31852"/>
                        <a14:foregroundMark x1="30143" y1="49907" x2="30143" y2="49907"/>
                        <a14:foregroundMark x1="30143" y1="49907" x2="40429" y2="48611"/>
                        <a14:foregroundMark x1="40429" y1="77500" x2="40429" y2="77500"/>
                        <a14:foregroundMark x1="39714" y1="77315" x2="39714" y2="88611"/>
                        <a14:foregroundMark x1="39714" y1="88611" x2="39714" y2="88611"/>
                        <a14:foregroundMark x1="61429" y1="78056" x2="61429" y2="78056"/>
                        <a14:foregroundMark x1="61429" y1="78056" x2="64429" y2="87685"/>
                        <a14:foregroundMark x1="64429" y1="87685" x2="64429" y2="87685"/>
                        <a14:foregroundMark x1="31714" y1="91389" x2="31714" y2="91389"/>
                        <a14:foregroundMark x1="31714" y1="91389" x2="42429" y2="86389"/>
                        <a14:foregroundMark x1="43571" y1="85648" x2="44714" y2="85463"/>
                        <a14:foregroundMark x1="44714" y1="84907" x2="44714" y2="84907"/>
                        <a14:foregroundMark x1="45429" y1="84167" x2="45429" y2="84167"/>
                        <a14:foregroundMark x1="45429" y1="84167" x2="45429" y2="84167"/>
                        <a14:foregroundMark x1="66714" y1="82685" x2="66714" y2="82685"/>
                        <a14:foregroundMark x1="67571" y1="83704" x2="77429" y2="87870"/>
                        <a14:foregroundMark x1="57286" y1="86944" x2="57286" y2="86944"/>
                        <a14:foregroundMark x1="57286" y1="86944" x2="60286" y2="83981"/>
                        <a14:foregroundMark x1="36286" y1="91389" x2="47286" y2="87870"/>
                        <a14:foregroundMark x1="55286" y1="89630" x2="80429" y2="8916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5" t="34016" r="9216" b="42811"/>
          <a:stretch/>
        </p:blipFill>
        <p:spPr>
          <a:xfrm rot="10800000">
            <a:off x="6825174" y="5290249"/>
            <a:ext cx="1710668" cy="1791173"/>
          </a:xfrm>
          <a:prstGeom prst="ellipse">
            <a:avLst/>
          </a:prstGeom>
          <a:ln>
            <a:noFill/>
          </a:ln>
          <a:effectLst>
            <a:glow rad="127000">
              <a:schemeClr val="accent1">
                <a:alpha val="0"/>
              </a:schemeClr>
            </a:glow>
            <a:outerShdw sx="1000" sy="1000" algn="ctr" rotWithShape="0">
              <a:schemeClr val="bg1">
                <a:alpha val="0"/>
              </a:schemeClr>
            </a:outerShdw>
            <a:reflection stA="0" endPos="65000" dist="50800" dir="5400000" sy="-100000" algn="bl" rotWithShape="0"/>
          </a:effectLst>
        </p:spPr>
      </p:pic>
      <p:sp>
        <p:nvSpPr>
          <p:cNvPr id="14" name="Rectangle 13"/>
          <p:cNvSpPr/>
          <p:nvPr/>
        </p:nvSpPr>
        <p:spPr>
          <a:xfrm>
            <a:off x="0" y="9146423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-34882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54" tIns="80129" rIns="160254" bIns="80129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43" y="1779076"/>
            <a:ext cx="11048999" cy="691750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148243" y="2058235"/>
            <a:ext cx="6900594" cy="2041485"/>
            <a:chOff x="8148243" y="2058234"/>
            <a:chExt cx="5365940" cy="204148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8148243" y="2058234"/>
              <a:ext cx="4701888" cy="204148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169310" y="2645963"/>
              <a:ext cx="4344873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9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49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9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quét</a:t>
              </a:r>
              <a:r>
                <a:rPr lang="en-US" sz="49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9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49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8807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|3.4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1470</TotalTime>
  <Words>332</Words>
  <Application>Microsoft Office PowerPoint</Application>
  <PresentationFormat>Custom</PresentationFormat>
  <Paragraphs>114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5" baseType="lpstr">
      <vt:lpstr>.VnHelvetInsH</vt:lpstr>
      <vt:lpstr>.VnTime</vt:lpstr>
      <vt:lpstr>Arial</vt:lpstr>
      <vt:lpstr>Arial Rounded MT Bold</vt:lpstr>
      <vt:lpstr>Arial-Rounded</vt:lpstr>
      <vt:lpstr>Calibri</vt:lpstr>
      <vt:lpstr>Calibri Light</vt:lpstr>
      <vt:lpstr>iCiel Cadena</vt:lpstr>
      <vt:lpstr>iCiel Crocante</vt:lpstr>
      <vt:lpstr>iCiel Nabila</vt:lpstr>
      <vt:lpstr>Kalam</vt:lpstr>
      <vt:lpstr>Montserrat</vt:lpstr>
      <vt:lpstr>Times New Roman</vt:lpstr>
      <vt:lpstr>UTM Avo</vt:lpstr>
      <vt:lpstr>字魂59号-创粗黑</vt:lpstr>
      <vt:lpstr>Office Theme</vt:lpstr>
      <vt:lpstr>1_Office Theme</vt:lpstr>
      <vt:lpstr>2_Office Theme</vt:lpstr>
      <vt:lpstr>3_Office Theme</vt:lpstr>
      <vt:lpstr>4_Office Theme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MyPC</cp:lastModifiedBy>
  <cp:revision>419</cp:revision>
  <dcterms:created xsi:type="dcterms:W3CDTF">2020-12-08T15:48:47Z</dcterms:created>
  <dcterms:modified xsi:type="dcterms:W3CDTF">2022-09-14T14:01:53Z</dcterms:modified>
</cp:coreProperties>
</file>