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64" r:id="rId5"/>
    <p:sldId id="279" r:id="rId6"/>
    <p:sldId id="278" r:id="rId7"/>
    <p:sldId id="274" r:id="rId8"/>
    <p:sldId id="275" r:id="rId9"/>
    <p:sldId id="277" r:id="rId10"/>
    <p:sldId id="266"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9" d="100"/>
          <a:sy n="69" d="100"/>
        </p:scale>
        <p:origin x="9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9/16/2021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9/16/2021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9/16/2021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642983" y="3202559"/>
            <a:ext cx="3196314" cy="923330"/>
          </a:xfrm>
          <a:prstGeom prst="rect">
            <a:avLst/>
          </a:prstGeom>
          <a:noFill/>
        </p:spPr>
        <p:txBody>
          <a:bodyPr wrap="square" rtlCol="0">
            <a:spAutoFit/>
          </a:bodyPr>
          <a:lstStyle/>
          <a:p>
            <a:r>
              <a:rPr lang="en-US" altLang="zh-CN" sz="5400" dirty="0" smtClean="0">
                <a:solidFill>
                  <a:srgbClr val="FF0000"/>
                </a:solidFill>
                <a:latin typeface="iCiel Cadena" panose="02000503000000020004" pitchFamily="2" charset="0"/>
                <a:ea typeface="思源黑体 CN Bold" panose="020B0800000000000000" pitchFamily="34" charset="-122"/>
              </a:rPr>
              <a:t>Tuần 2</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Biết quan sát và nêu nội dung tranh.</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098497" y="2722845"/>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smtClean="0">
                  <a:solidFill>
                    <a:srgbClr val="002060"/>
                  </a:solidFill>
                  <a:latin typeface="Arial-Rounded" pitchFamily="34" charset="0"/>
                  <a:ea typeface="Arial-Rounded" pitchFamily="34" charset="0"/>
                  <a:cs typeface="Arial-Rounded" pitchFamily="34" charset="0"/>
                </a:rPr>
                <a:t>Viết đoạn văn ngắn kể về việc em đã làm ở nhà.</a:t>
              </a:r>
              <a:endParaRPr lang="en-US" sz="2800" b="1" dirty="0">
                <a:solidFill>
                  <a:srgbClr val="002060"/>
                </a:solidFill>
                <a:latin typeface="Arial-Rounded" pitchFamily="34" charset="0"/>
                <a:ea typeface="Arial-Rounded" pitchFamily="34" charset="0"/>
                <a:cs typeface="Arial-Rounded" pitchFamily="34" charset="0"/>
              </a:endParaRP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sp>
        <p:nvSpPr>
          <p:cNvPr id="16"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smtClean="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sp>
        <p:nvSpPr>
          <p:cNvPr id="11" name="Rectangle 10"/>
          <p:cNvSpPr/>
          <p:nvPr/>
        </p:nvSpPr>
        <p:spPr>
          <a:xfrm>
            <a:off x="764983" y="3628572"/>
            <a:ext cx="8789692"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1: Bạn nhỏ nhặt táo để vào bồn rửa.</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2" name="Rectangle 11"/>
          <p:cNvSpPr/>
          <p:nvPr/>
        </p:nvSpPr>
        <p:spPr>
          <a:xfrm>
            <a:off x="764983" y="4390933"/>
            <a:ext cx="8789692"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2: Bạn nhỏ rửa táo với nước sạch.</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3" name="Rectangle 12"/>
          <p:cNvSpPr/>
          <p:nvPr/>
        </p:nvSpPr>
        <p:spPr>
          <a:xfrm>
            <a:off x="764983" y="5203680"/>
            <a:ext cx="10875474"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3: Sau khi rửa sạch, bạn nhỏ đặt táo vào rổ để ráo nước.</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6"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Bản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quyền</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FB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Đặng</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Nhật</a:t>
            </a:r>
            <a:r>
              <a:rPr lang="en-US" dirty="0"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a:t>
            </a:r>
            <a:r>
              <a:rPr lang="en-US" dirty="0" err="1" smtClean="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Linh</a:t>
            </a:r>
            <a:r>
              <a:rPr lang="en-US" dirty="0">
                <a:ln w="9525" cmpd="sng">
                  <a:noFill/>
                  <a:prstDash val="solid"/>
                </a:ln>
                <a:solidFill>
                  <a:srgbClr val="002060"/>
                </a:solidFill>
                <a:effectLst>
                  <a:glow rad="38100">
                    <a:srgbClr val="5B9BD5">
                      <a:alpha val="40000"/>
                    </a:srgbClr>
                  </a:glow>
                </a:effectLst>
                <a:latin typeface="Arial-Rounded" pitchFamily="34" charset="0"/>
                <a:ea typeface="Arial-Rounded" pitchFamily="34" charset="0"/>
                <a:cs typeface="Arial-Rounded" pitchFamily="34" charset="0"/>
              </a:rPr>
              <a:t>- https://www.facebook.com/nhat.linh.3557440</a:t>
            </a:r>
          </a:p>
        </p:txBody>
      </p: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2</a:t>
            </a:r>
            <a:endParaRPr lang="en-US" sz="3600" b="1" dirty="0">
              <a:latin typeface="Arial-Rounded" pitchFamily="34" charset="0"/>
              <a:ea typeface="Arial-Rounded" pitchFamily="34" charset="0"/>
              <a:cs typeface="Arial-Rounded" pitchFamily="34" charset="0"/>
            </a:endParaRP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Nêu suy nghĩ của em khi làm xong việc đó?</a:t>
            </a:r>
            <a:endParaRPr lang="en-US" sz="2800" b="1" dirty="0">
              <a:solidFill>
                <a:srgbClr val="002060"/>
              </a:solidFill>
              <a:latin typeface="Arial-Rounded" pitchFamily="34" charset="0"/>
              <a:ea typeface="Arial-Rounded" pitchFamily="34" charset="0"/>
              <a:cs typeface="Arial-Rounded" pitchFamily="34" charset="0"/>
            </a:endParaRP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948555" y="1622182"/>
            <a:ext cx="10207636" cy="4224436"/>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pic>
        <p:nvPicPr>
          <p:cNvPr id="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99758" y="4809862"/>
            <a:ext cx="1365311" cy="1345233"/>
          </a:xfrm>
          <a:prstGeom prst="rect">
            <a:avLst/>
          </a:prstGeom>
        </p:spPr>
      </p:pic>
    </p:spTree>
    <p:extLst>
      <p:ext uri="{BB962C8B-B14F-4D97-AF65-F5344CB8AC3E}">
        <p14:creationId xmlns:p14="http://schemas.microsoft.com/office/powerpoint/2010/main" val="144383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
        <p:nvSpPr>
          <p:cNvPr id="4"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330</Words>
  <Application>Microsoft Office PowerPoint</Application>
  <PresentationFormat>Widescreen</PresentationFormat>
  <Paragraphs>33</Paragraphs>
  <Slides>9</Slides>
  <Notes>1</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宋体</vt:lpstr>
      <vt:lpstr>Arial</vt:lpstr>
      <vt:lpstr>Arial-Rounded</vt:lpstr>
      <vt:lpstr>Calibri</vt:lpstr>
      <vt:lpstr>Calibri Light</vt:lpstr>
      <vt:lpstr>等线</vt:lpstr>
      <vt:lpstr>iCiel Cadena</vt:lpstr>
      <vt:lpstr>iCiel Crocante</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MyPC</cp:lastModifiedBy>
  <cp:revision>162</cp:revision>
  <dcterms:created xsi:type="dcterms:W3CDTF">2021-05-29T04:05:18Z</dcterms:created>
  <dcterms:modified xsi:type="dcterms:W3CDTF">2021-09-16T06:04:43Z</dcterms:modified>
</cp:coreProperties>
</file>