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5"/>
  </p:notesMasterIdLst>
  <p:sldIdLst>
    <p:sldId id="302" r:id="rId8"/>
    <p:sldId id="270" r:id="rId9"/>
    <p:sldId id="295" r:id="rId10"/>
    <p:sldId id="296" r:id="rId11"/>
    <p:sldId id="303" r:id="rId12"/>
    <p:sldId id="288" r:id="rId13"/>
    <p:sldId id="289" r:id="rId14"/>
    <p:sldId id="290" r:id="rId15"/>
    <p:sldId id="291" r:id="rId16"/>
    <p:sldId id="299" r:id="rId17"/>
    <p:sldId id="292" r:id="rId18"/>
    <p:sldId id="293" r:id="rId19"/>
    <p:sldId id="300" r:id="rId20"/>
    <p:sldId id="298" r:id="rId21"/>
    <p:sldId id="304" r:id="rId22"/>
    <p:sldId id="301" r:id="rId23"/>
    <p:sldId id="267" r:id="rId24"/>
  </p:sldIdLst>
  <p:sldSz cx="12192000" cy="6858000"/>
  <p:notesSz cx="6858000" cy="9144000"/>
  <p:embeddedFontLst>
    <p:embeddedFont>
      <p:font typeface="等线" panose="02010600030101010101" pitchFamily="2" charset="-122"/>
      <p:regular r:id="rId26"/>
    </p:embeddedFont>
    <p:embeddedFont>
      <p:font typeface="微软雅黑" panose="020B0503020204020204" pitchFamily="34" charset="-122"/>
      <p:regular r:id="rId27"/>
      <p:bold r:id="rId28"/>
    </p:embeddedFont>
    <p:embeddedFont>
      <p:font typeface="#9Slide05 SVNMonday" pitchFamily="2" charset="0"/>
      <p:regular r:id="rId29"/>
    </p:embeddedFont>
    <p:embeddedFont>
      <p:font typeface="#9Slide07 HoneyCream" pitchFamily="2" charset="-93"/>
      <p:regular r:id="rId30"/>
    </p:embeddedFont>
    <p:embeddedFont>
      <p:font typeface="#9Slide07 IcielCadena" panose="02000503000000020004" pitchFamily="2" charset="-93"/>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SVN-Good Dog" panose="02040603050506020204" pitchFamily="18" charset="0"/>
      <p:regular r:id="rId46"/>
    </p:embeddedFont>
    <p:embeddedFont>
      <p:font typeface="SVN-Newton" panose="02040603050506020204" pitchFamily="18" charset="0"/>
      <p:regular r:id="rId47"/>
    </p:embeddedFont>
    <p:embeddedFont>
      <p:font typeface="SVN-Prima" panose="02040603050506020204" pitchFamily="18" charset="0"/>
      <p:regular r:id="rId48"/>
    </p:embeddedFont>
    <p:embeddedFont>
      <p:font typeface="SVN-SAF"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2" d="100"/>
          <a:sy n="62" d="100"/>
        </p:scale>
        <p:origin x="2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4.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475FA5-2CF8-4E2E-82A7-74018364E91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75FA5-2CF8-4E2E-82A7-74018364E91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75FA5-2CF8-4E2E-82A7-74018364E91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75FA5-2CF8-4E2E-82A7-74018364E91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475FA5-2CF8-4E2E-82A7-74018364E91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475FA5-2CF8-4E2E-82A7-74018364E91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75FA5-2CF8-4E2E-82A7-74018364E914}"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475FA5-2CF8-4E2E-82A7-74018364E914}"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5FA5-2CF8-4E2E-82A7-74018364E914}"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475FA5-2CF8-4E2E-82A7-74018364E91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475FA5-2CF8-4E2E-82A7-74018364E91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3.png"/><Relationship Id="rId2" Type="http://schemas.openxmlformats.org/officeDocument/2006/relationships/slideLayout" Target="../slideLayouts/slideLayout6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75FA5-2CF8-4E2E-82A7-74018364E914}" type="datetimeFigureOut">
              <a:rPr lang="en-US" smtClean="0"/>
              <a:t>8/5/2023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B81EC-CBFE-4D9C-93B8-B4009D77EA9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8/5/2023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4155" y="4343590"/>
            <a:ext cx="1739230" cy="2577944"/>
          </a:xfrm>
          <a:prstGeom prst="rect">
            <a:avLst/>
          </a:prstGeom>
        </p:spPr>
      </p:pic>
      <p:pic>
        <p:nvPicPr>
          <p:cNvPr id="19" name="Picture 18"/>
          <p:cNvPicPr>
            <a:picLocks noChangeAspect="1"/>
          </p:cNvPicPr>
          <p:nvPr/>
        </p:nvPicPr>
        <p:blipFill rotWithShape="1">
          <a:blip r:embed="rId9"/>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5" name="Picture 4">
            <a:extLst>
              <a:ext uri="{FF2B5EF4-FFF2-40B4-BE49-F238E27FC236}">
                <a16:creationId xmlns:a16="http://schemas.microsoft.com/office/drawing/2014/main" id="{C6AD465E-B114-2150-7556-EB5E1418EC5F}"/>
              </a:ext>
            </a:extLst>
          </p:cNvPr>
          <p:cNvPicPr>
            <a:picLocks noChangeAspect="1"/>
          </p:cNvPicPr>
          <p:nvPr/>
        </p:nvPicPr>
        <p:blipFill rotWithShape="1">
          <a:blip r:embed="rId11"/>
          <a:srcRect l="78525" b="43611"/>
          <a:stretch/>
        </p:blipFill>
        <p:spPr>
          <a:xfrm>
            <a:off x="2568349" y="1787350"/>
            <a:ext cx="10086623" cy="4166346"/>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1</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a:t>Giảng</a:t>
                      </a:r>
                      <a:r>
                        <a:rPr lang="en-US" sz="2000" baseline="0" dirty="0"/>
                        <a:t> </a:t>
                      </a:r>
                      <a:r>
                        <a:rPr lang="en-US" sz="2000" baseline="0" dirty="0" err="1"/>
                        <a:t>bài</a:t>
                      </a:r>
                      <a:r>
                        <a:rPr lang="en-US" sz="2000" baseline="0" dirty="0"/>
                        <a:t> </a:t>
                      </a:r>
                      <a:r>
                        <a:rPr lang="en-US" sz="2000" baseline="0" dirty="0" err="1"/>
                        <a:t>tập</a:t>
                      </a:r>
                      <a:r>
                        <a:rPr lang="en-US" sz="2000" baseline="0" dirty="0"/>
                        <a:t> </a:t>
                      </a:r>
                      <a:r>
                        <a:rPr lang="en-US" sz="2000" baseline="0" dirty="0" err="1"/>
                        <a:t>Toán</a:t>
                      </a:r>
                      <a:r>
                        <a:rPr lang="en-US" sz="2000" baseline="0" dirty="0"/>
                        <a:t> </a:t>
                      </a:r>
                      <a:r>
                        <a:rPr lang="en-US" sz="2000" baseline="0" dirty="0" err="1"/>
                        <a:t>cho</a:t>
                      </a:r>
                      <a:r>
                        <a:rPr lang="en-US" sz="2000" baseline="0" dirty="0"/>
                        <a:t> </a:t>
                      </a:r>
                      <a:r>
                        <a:rPr lang="en-US" sz="2000" baseline="0" dirty="0" err="1"/>
                        <a:t>bạn</a:t>
                      </a:r>
                      <a:r>
                        <a:rPr lang="en-US" sz="2000" baseline="0" dirty="0"/>
                        <a:t> </a:t>
                      </a:r>
                      <a:r>
                        <a:rPr lang="en-US" sz="2000" baseline="0" dirty="0" err="1"/>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a:t>Tiếp</a:t>
                      </a:r>
                      <a:r>
                        <a:rPr lang="en-US" sz="2000" baseline="0" dirty="0"/>
                        <a:t> </a:t>
                      </a:r>
                      <a:r>
                        <a:rPr lang="en-US" sz="2000" baseline="0" dirty="0" err="1"/>
                        <a:t>tục</a:t>
                      </a:r>
                      <a:r>
                        <a:rPr lang="en-US" sz="2000" baseline="0" dirty="0"/>
                        <a:t> </a:t>
                      </a:r>
                      <a:r>
                        <a:rPr lang="en-US" sz="2000" baseline="0" dirty="0" err="1"/>
                        <a:t>giúp</a:t>
                      </a:r>
                      <a:r>
                        <a:rPr lang="en-US" sz="2000" baseline="0" dirty="0"/>
                        <a:t> </a:t>
                      </a:r>
                      <a:r>
                        <a:rPr lang="en-US" sz="2000" baseline="0" dirty="0" err="1"/>
                        <a:t>bạn</a:t>
                      </a:r>
                      <a:r>
                        <a:rPr lang="en-US" sz="2000" baseline="0" dirty="0"/>
                        <a:t> </a:t>
                      </a:r>
                      <a:r>
                        <a:rPr lang="en-US" sz="2000" baseline="0" dirty="0" err="1"/>
                        <a:t>Huy</a:t>
                      </a:r>
                      <a:r>
                        <a:rPr lang="en-US" sz="2000" baseline="0" dirty="0"/>
                        <a:t> </a:t>
                      </a:r>
                      <a:r>
                        <a:rPr lang="en-US" sz="2000" baseline="0" dirty="0" err="1"/>
                        <a:t>học</a:t>
                      </a:r>
                      <a:r>
                        <a:rPr lang="en-US" sz="2000" baseline="0" dirty="0"/>
                        <a:t> </a:t>
                      </a:r>
                      <a:r>
                        <a:rPr lang="en-US" sz="2000" baseline="0" dirty="0" err="1"/>
                        <a:t>Toán</a:t>
                      </a:r>
                      <a:r>
                        <a:rPr lang="en-US" sz="2000" baseline="0" dirty="0"/>
                        <a:t>.</a:t>
                      </a:r>
                    </a:p>
                    <a:p>
                      <a:pPr marL="285750" indent="-285750" algn="just">
                        <a:buFontTx/>
                        <a:buChar char="-"/>
                      </a:pPr>
                      <a:r>
                        <a:rPr lang="en-US" sz="2000" baseline="0" dirty="0" err="1"/>
                        <a:t>Giúp</a:t>
                      </a:r>
                      <a:r>
                        <a:rPr lang="en-US" sz="2000" baseline="0" dirty="0"/>
                        <a:t> </a:t>
                      </a:r>
                      <a:r>
                        <a:rPr lang="en-US" sz="2000" baseline="0" dirty="0" err="1"/>
                        <a:t>bạn</a:t>
                      </a:r>
                      <a:r>
                        <a:rPr lang="en-US" sz="2000" baseline="0" dirty="0"/>
                        <a:t> </a:t>
                      </a:r>
                      <a:r>
                        <a:rPr lang="en-US" sz="2000" baseline="0" dirty="0" err="1"/>
                        <a:t>Hà</a:t>
                      </a:r>
                      <a:r>
                        <a:rPr lang="en-US" sz="2000" baseline="0" dirty="0"/>
                        <a:t> </a:t>
                      </a:r>
                      <a:r>
                        <a:rPr lang="en-US" sz="2000" baseline="0" dirty="0" err="1"/>
                        <a:t>trong</a:t>
                      </a:r>
                      <a:r>
                        <a:rPr lang="en-US" sz="2000" baseline="0" dirty="0"/>
                        <a:t> </a:t>
                      </a:r>
                      <a:r>
                        <a:rPr lang="en-US" sz="2000" baseline="0" dirty="0" err="1"/>
                        <a:t>nhóm</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Khoa</a:t>
                      </a:r>
                      <a:r>
                        <a:rPr lang="en-US" sz="2000" baseline="0" dirty="0"/>
                        <a:t> </a:t>
                      </a:r>
                      <a:r>
                        <a:rPr lang="en-US" sz="2000" baseline="0" dirty="0" err="1"/>
                        <a:t>học</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Đã</a:t>
                      </a:r>
                      <a:r>
                        <a:rPr lang="en-US" sz="2000" baseline="0" dirty="0"/>
                        <a:t> </a:t>
                      </a:r>
                      <a:r>
                        <a:rPr lang="en-US" sz="2000" baseline="0" dirty="0" err="1"/>
                        <a:t>có</a:t>
                      </a:r>
                      <a:r>
                        <a:rPr lang="en-US" sz="2000" baseline="0" dirty="0"/>
                        <a:t> </a:t>
                      </a:r>
                      <a:r>
                        <a:rPr lang="en-US" sz="2000" baseline="0" dirty="0" err="1"/>
                        <a:t>tiến</a:t>
                      </a:r>
                      <a:r>
                        <a:rPr lang="en-US" sz="2000" baseline="0" dirty="0"/>
                        <a:t> </a:t>
                      </a:r>
                      <a:r>
                        <a:rPr lang="en-US" sz="2000" baseline="0" dirty="0" err="1"/>
                        <a:t>bộ</a:t>
                      </a:r>
                      <a:r>
                        <a:rPr lang="en-US" sz="2000" baseline="0" dirty="0"/>
                        <a:t> </a:t>
                      </a:r>
                      <a:r>
                        <a:rPr lang="en-US" sz="2000" baseline="0" dirty="0" err="1"/>
                        <a:t>về</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a:t>Dành</a:t>
                      </a:r>
                      <a:r>
                        <a:rPr lang="en-US" sz="2000" baseline="0" dirty="0"/>
                        <a:t> </a:t>
                      </a:r>
                      <a:r>
                        <a:rPr lang="en-US" sz="2000" baseline="0" dirty="0" err="1"/>
                        <a:t>nhiều</a:t>
                      </a:r>
                      <a:r>
                        <a:rPr lang="en-US" sz="2000" baseline="0" dirty="0"/>
                        <a:t> </a:t>
                      </a:r>
                      <a:r>
                        <a:rPr lang="en-US" sz="2000" baseline="0" dirty="0" err="1"/>
                        <a:t>thời</a:t>
                      </a:r>
                      <a:r>
                        <a:rPr lang="en-US" sz="2000" baseline="0" dirty="0"/>
                        <a:t> </a:t>
                      </a:r>
                      <a:r>
                        <a:rPr lang="en-US" sz="2000" baseline="0" dirty="0" err="1"/>
                        <a:t>gian</a:t>
                      </a:r>
                      <a:r>
                        <a:rPr lang="en-US" sz="2000" baseline="0" dirty="0"/>
                        <a:t> </a:t>
                      </a:r>
                      <a:r>
                        <a:rPr lang="en-US" sz="2000" baseline="0" dirty="0" err="1"/>
                        <a:t>cho</a:t>
                      </a:r>
                      <a:r>
                        <a:rPr lang="en-US" sz="2000" baseline="0" dirty="0"/>
                        <a:t> </a:t>
                      </a:r>
                      <a:r>
                        <a:rPr lang="en-US" sz="2000" baseline="0" dirty="0" err="1"/>
                        <a:t>việc</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Chịu</a:t>
                      </a:r>
                      <a:r>
                        <a:rPr lang="en-US" sz="2000" baseline="0" dirty="0"/>
                        <a:t> </a:t>
                      </a:r>
                      <a:r>
                        <a:rPr lang="en-US" sz="2000" baseline="0" dirty="0" err="1"/>
                        <a:t>khó</a:t>
                      </a:r>
                      <a:r>
                        <a:rPr lang="en-US" sz="2000" baseline="0" dirty="0"/>
                        <a:t> </a:t>
                      </a:r>
                      <a:r>
                        <a:rPr lang="en-US" sz="2000" baseline="0" dirty="0" err="1"/>
                        <a:t>đọc</a:t>
                      </a:r>
                      <a:r>
                        <a:rPr lang="en-US" sz="2000" baseline="0" dirty="0"/>
                        <a:t> </a:t>
                      </a:r>
                      <a:r>
                        <a:rPr lang="en-US" sz="2000" baseline="0" dirty="0" err="1"/>
                        <a:t>nhiều</a:t>
                      </a:r>
                      <a:r>
                        <a:rPr lang="en-US" sz="2000" baseline="0" dirty="0"/>
                        <a:t> </a:t>
                      </a:r>
                      <a:r>
                        <a:rPr lang="en-US" sz="2000" baseline="0" dirty="0" err="1"/>
                        <a:t>sách</a:t>
                      </a:r>
                      <a:r>
                        <a:rPr lang="en-US" sz="2000" baseline="0" dirty="0"/>
                        <a:t>, </a:t>
                      </a:r>
                      <a:r>
                        <a:rPr lang="en-US" sz="2000" baseline="0" dirty="0" err="1"/>
                        <a:t>truyện</a:t>
                      </a:r>
                      <a:r>
                        <a:rPr lang="en-US" sz="2000" baseline="0" dirty="0"/>
                        <a:t> </a:t>
                      </a:r>
                      <a:r>
                        <a:rPr lang="en-US" sz="2000" baseline="0" dirty="0" err="1"/>
                        <a:t>thiếu</a:t>
                      </a:r>
                      <a:r>
                        <a:rPr lang="en-US" sz="2000" baseline="0" dirty="0"/>
                        <a:t> </a:t>
                      </a:r>
                      <a:r>
                        <a:rPr lang="en-US" sz="2000" baseline="0" dirty="0" err="1"/>
                        <a:t>nhi</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Phấn</a:t>
                      </a:r>
                      <a:r>
                        <a:rPr lang="en-US" sz="2000" baseline="0" dirty="0"/>
                        <a:t> </a:t>
                      </a:r>
                      <a:r>
                        <a:rPr lang="en-US" sz="2000" baseline="0" dirty="0" err="1"/>
                        <a:t>đấu</a:t>
                      </a:r>
                      <a:r>
                        <a:rPr lang="en-US" sz="2000" baseline="0" dirty="0"/>
                        <a:t> </a:t>
                      </a:r>
                      <a:r>
                        <a:rPr lang="en-US" sz="2000" baseline="0" dirty="0" err="1"/>
                        <a:t>cuối</a:t>
                      </a:r>
                      <a:r>
                        <a:rPr lang="en-US" sz="2000" baseline="0" dirty="0"/>
                        <a:t> </a:t>
                      </a:r>
                      <a:r>
                        <a:rPr lang="en-US" sz="2000" baseline="0" dirty="0" err="1"/>
                        <a:t>kì</a:t>
                      </a:r>
                      <a:r>
                        <a:rPr lang="en-US" sz="2000" baseline="0" dirty="0"/>
                        <a:t> </a:t>
                      </a:r>
                      <a:r>
                        <a:rPr lang="en-US" sz="2000" baseline="0" dirty="0" err="1"/>
                        <a:t>đạt</a:t>
                      </a:r>
                      <a:r>
                        <a:rPr lang="en-US" sz="2000" baseline="0" dirty="0"/>
                        <a:t> </a:t>
                      </a:r>
                      <a:r>
                        <a:rPr lang="en-US" sz="2000" baseline="0" dirty="0" err="1"/>
                        <a:t>điểm</a:t>
                      </a:r>
                      <a:r>
                        <a:rPr lang="en-US" sz="2000" baseline="0" dirty="0"/>
                        <a:t> 9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E180D4A7-C9FB-4DFB-919C-405C955672EB}">
      <p14:showEvtLst xmlns:p14="http://schemas.microsoft.com/office/powerpoint/2010/main">
        <p14:playEvt time="757" objId="3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p:ext uri="{E180D4A7-C9FB-4DFB-919C-405C955672EB}">
      <p14:showEvtLst xmlns:p14="http://schemas.microsoft.com/office/powerpoint/2010/main">
        <p14:playEvt time="757"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178" y="1407564"/>
            <a:ext cx="5973427" cy="59698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Chia </a:t>
            </a:r>
            <a:r>
              <a:rPr lang="en-US" sz="4000" dirty="0" err="1">
                <a:latin typeface="Cambria" panose="02040503050406030204" pitchFamily="18" charset="0"/>
                <a:ea typeface="Cambria" panose="02040503050406030204" pitchFamily="18" charset="0"/>
              </a:rPr>
              <a:t>sẻ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người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3" name="Picture 2">
            <a:extLst>
              <a:ext uri="{FF2B5EF4-FFF2-40B4-BE49-F238E27FC236}">
                <a16:creationId xmlns:a16="http://schemas.microsoft.com/office/drawing/2014/main" id="{3F2779BC-39E2-C0B6-EE95-93907FAF6F40}"/>
              </a:ext>
            </a:extLst>
          </p:cNvPr>
          <p:cNvPicPr>
            <a:picLocks noChangeAspect="1"/>
          </p:cNvPicPr>
          <p:nvPr/>
        </p:nvPicPr>
        <p:blipFill rotWithShape="1">
          <a:blip r:embed="rId10"/>
          <a:srcRect l="90777" t="1" r="3083" b="45713"/>
          <a:stretch/>
        </p:blipFill>
        <p:spPr>
          <a:xfrm>
            <a:off x="3820933" y="218092"/>
            <a:ext cx="3886153" cy="4925493"/>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a:latin typeface="Cambria" panose="02040503050406030204" pitchFamily="18" charset="0"/>
                <a:ea typeface="Cambria" panose="02040503050406030204" pitchFamily="18" charset="0"/>
              </a:rPr>
              <a:t>Cả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lớp</a:t>
            </a:r>
            <a:r>
              <a:rPr lang="en-US" sz="2800" i="1" dirty="0">
                <a:latin typeface="Cambria" panose="02040503050406030204" pitchFamily="18" charset="0"/>
                <a:ea typeface="Cambria" panose="02040503050406030204" pitchFamily="18" charset="0"/>
              </a:rPr>
              <a:t> chia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1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xanh</a:t>
            </a:r>
            <a:r>
              <a:rPr lang="en-US" sz="2800" i="1" dirty="0">
                <a:latin typeface="Cambria" panose="02040503050406030204" pitchFamily="18" charset="0"/>
                <a:ea typeface="Cambria" panose="02040503050406030204" pitchFamily="18" charset="0"/>
              </a:rPr>
              <a:t>)</a:t>
            </a:r>
          </a:p>
          <a:p>
            <a:pPr algn="just" defTabSz="609630"/>
            <a:r>
              <a:rPr lang="en-US" sz="2800" b="1" i="1" dirty="0" err="1">
                <a:latin typeface="Cambria" panose="02040503050406030204" pitchFamily="18" charset="0"/>
                <a:ea typeface="Cambria" panose="02040503050406030204" pitchFamily="18" charset="0"/>
              </a:rPr>
              <a:t>Luật</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chơi</a:t>
            </a:r>
            <a:r>
              <a:rPr lang="en-US" sz="2800" b="1"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cô</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ghi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nhớ</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nhắc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phiếu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điền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ứng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chỗ</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trống</a:t>
            </a:r>
            <a:r>
              <a:rPr lang="en-US" sz="2800" i="1" dirty="0">
                <a:latin typeface="Cambria" panose="02040503050406030204" pitchFamily="18" charset="0"/>
                <a:ea typeface="Cambria" panose="02040503050406030204" pitchFamily="18" charset="0"/>
              </a:rPr>
              <a:t>.</a:t>
            </a: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4" name="TextBox 3"/>
          <p:cNvSpPr txBox="1"/>
          <p:nvPr/>
        </p:nvSpPr>
        <p:spPr>
          <a:xfrm>
            <a:off x="4756556" y="5368695"/>
            <a:ext cx="4035079"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err="1">
                <a:latin typeface="SVN-Good Dog" panose="02040603050506020204" pitchFamily="18" charset="0"/>
              </a:rPr>
              <a:t>Trò</a:t>
            </a:r>
            <a:r>
              <a:rPr lang="en-US" sz="6000" dirty="0">
                <a:latin typeface="SVN-Good Dog" panose="02040603050506020204" pitchFamily="18" charset="0"/>
              </a:rPr>
              <a:t> </a:t>
            </a:r>
            <a:r>
              <a:rPr lang="en-US" sz="6000" dirty="0" err="1">
                <a:latin typeface="SVN-Good Dog" panose="02040603050506020204" pitchFamily="18" charset="0"/>
              </a:rPr>
              <a:t>chơi</a:t>
            </a:r>
            <a:r>
              <a:rPr lang="en-US" sz="6000" dirty="0">
                <a:latin typeface="SVN-Good Dog" panose="02040603050506020204" pitchFamily="18" charset="0"/>
              </a:rPr>
              <a:t>: </a:t>
            </a:r>
            <a:r>
              <a:rPr lang="en-US" sz="6000" dirty="0" err="1">
                <a:latin typeface="SVN-Good Dog" panose="02040603050506020204" pitchFamily="18" charset="0"/>
              </a:rPr>
              <a:t>Nối</a:t>
            </a:r>
            <a:r>
              <a:rPr lang="en-US" sz="6000" dirty="0">
                <a:latin typeface="SVN-Good Dog" panose="02040603050506020204" pitchFamily="18" charset="0"/>
              </a:rPr>
              <a:t> </a:t>
            </a:r>
            <a:r>
              <a:rPr lang="en-US" sz="6000" dirty="0" err="1">
                <a:latin typeface="SVN-Good Dog" panose="02040603050506020204" pitchFamily="18" charset="0"/>
              </a:rPr>
              <a:t>tiếp</a:t>
            </a:r>
            <a:endParaRPr lang="en-US" sz="6000" dirty="0">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chịu khát</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p>
          <a:p>
            <a:r>
              <a:rPr lang="en-US" sz="2800" i="1" dirty="0">
                <a:solidFill>
                  <a:srgbClr val="C00000"/>
                </a:solidFill>
                <a:latin typeface="Cambria" panose="02040503050406030204" pitchFamily="18" charset="0"/>
                <a:ea typeface="Cambria" panose="02040503050406030204" pitchFamily="18" charset="0"/>
              </a:rPr>
              <a:t>          </a:t>
            </a:r>
            <a:r>
              <a:rPr lang="vi-VN" sz="2800" i="1" dirty="0">
                <a:solidFill>
                  <a:srgbClr val="C00000"/>
                </a:solidFill>
                <a:latin typeface="Cambria" panose="02040503050406030204" pitchFamily="18" charset="0"/>
                <a:ea typeface="Cambria" panose="02040503050406030204" pitchFamily="18" charset="0"/>
              </a:rPr>
              <a:t>Thụy 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SVN-SAF" panose="02040603050506020204" pitchFamily="18" charset="0"/>
                <a:ea typeface="Cambria" panose="02040503050406030204" pitchFamily="18" charset="0"/>
              </a:rPr>
              <a:t>Lắng</a:t>
            </a:r>
            <a:r>
              <a:rPr lang="en-US" sz="2800" dirty="0">
                <a:latin typeface="SVN-SAF" panose="02040603050506020204" pitchFamily="18" charset="0"/>
                <a:ea typeface="Cambria" panose="02040503050406030204" pitchFamily="18" charset="0"/>
              </a:rPr>
              <a:t> </a:t>
            </a:r>
            <a:r>
              <a:rPr lang="en-US" sz="2800" dirty="0" err="1">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073" y="4277181"/>
            <a:ext cx="2371927" cy="2418436"/>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solidFill>
              </a:rPr>
              <a:t>…</a:t>
            </a: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5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a:solidFill>
                  <a:schemeClr val="tx1"/>
                </a:solidFill>
                <a:latin typeface="SVN-Good Dog" panose="02040603050506020204" pitchFamily="18" charset="0"/>
              </a:rPr>
              <a:t>LÀM VIỆC NHÓM ĐÔI</a:t>
            </a: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p:ext uri="{E180D4A7-C9FB-4DFB-919C-405C955672EB}">
      <p14:showEvtLst xmlns:p14="http://schemas.microsoft.com/office/powerpoint/2010/main">
        <p14:playEvt time="757"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327</TotalTime>
  <Words>790</Words>
  <Application>Microsoft Office PowerPoint</Application>
  <PresentationFormat>Widescreen</PresentationFormat>
  <Paragraphs>117</Paragraphs>
  <Slides>17</Slides>
  <Notes>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17</vt:i4>
      </vt:variant>
    </vt:vector>
  </HeadingPairs>
  <TitlesOfParts>
    <vt:vector size="40" baseType="lpstr">
      <vt:lpstr>#9Slide07 IcielCadena</vt:lpstr>
      <vt:lpstr>等线</vt:lpstr>
      <vt:lpstr>Cambria</vt:lpstr>
      <vt:lpstr>Arial</vt:lpstr>
      <vt:lpstr>SVN-SAF</vt:lpstr>
      <vt:lpstr>Open Sans</vt:lpstr>
      <vt:lpstr>SVN-Newton</vt:lpstr>
      <vt:lpstr>Times New Roman</vt:lpstr>
      <vt:lpstr>SVN-Prima</vt:lpstr>
      <vt:lpstr>思源黑体 CN Regular</vt:lpstr>
      <vt:lpstr>Calibri</vt:lpstr>
      <vt:lpstr>SVN-Good Dog</vt:lpstr>
      <vt:lpstr>#9Slide05 SVNMonday</vt:lpstr>
      <vt:lpstr>#9Slide07 HoneyCream</vt:lpstr>
      <vt:lpstr>微软雅黑</vt:lpstr>
      <vt:lpstr>Calibri Light</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Đoàn Xuân Bình</cp:lastModifiedBy>
  <cp:revision>1</cp:revision>
  <dcterms:created xsi:type="dcterms:W3CDTF">2023-07-30T08:34:00Z</dcterms:created>
  <dcterms:modified xsi:type="dcterms:W3CDTF">2023-08-05T13:42:16Z</dcterms:modified>
  <cp:version>MNT37</cp:version>
</cp:coreProperties>
</file>