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7" r:id="rId3"/>
    <p:sldId id="258" r:id="rId4"/>
    <p:sldId id="274" r:id="rId5"/>
    <p:sldId id="264" r:id="rId6"/>
    <p:sldId id="270" r:id="rId7"/>
    <p:sldId id="293" r:id="rId8"/>
    <p:sldId id="286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05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7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450249" y="2888423"/>
            <a:ext cx="652027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055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327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2180" y="3087602"/>
            <a:ext cx="4201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Thời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khóa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biểu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863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908485" y="4264869"/>
            <a:ext cx="1101398" cy="93017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06" y="2943368"/>
            <a:ext cx="6951132" cy="12680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906" y="1410287"/>
            <a:ext cx="7000832" cy="1255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468687" y="1647135"/>
            <a:ext cx="494520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906" y="4327303"/>
            <a:ext cx="6975074" cy="1319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113" y="1542050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1958" y="3020482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4421" y="4507509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494474" y="3152686"/>
            <a:ext cx="461921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40839" y="4810377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1113210"/>
            <a:ext cx="7391400" cy="65045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1841422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1873" y="2866257"/>
            <a:ext cx="5122850" cy="3223949"/>
            <a:chOff x="444035" y="3238572"/>
            <a:chExt cx="4462325" cy="27095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5" y="3772793"/>
              <a:ext cx="3794717" cy="2175315"/>
            </a:xfrm>
            <a:prstGeom prst="rect">
              <a:avLst/>
            </a:prstGeom>
          </p:spPr>
        </p:pic>
        <p:sp>
          <p:nvSpPr>
            <p:cNvPr id="23" name="Rounded Rectangular Callout 22"/>
            <p:cNvSpPr/>
            <p:nvPr/>
          </p:nvSpPr>
          <p:spPr>
            <a:xfrm>
              <a:off x="2300085" y="3238572"/>
              <a:ext cx="2606275" cy="541832"/>
            </a:xfrm>
            <a:prstGeom prst="wedgeRoundRectCallout">
              <a:avLst>
                <a:gd name="adj1" fmla="val -37741"/>
                <a:gd name="adj2" fmla="val 91443"/>
                <a:gd name="adj3" fmla="val 16667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endPara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3588412"/>
            <a:ext cx="5517154" cy="295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4700"/>
            <a:ext cx="5517155" cy="326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739004"/>
              </p:ext>
            </p:extLst>
          </p:nvPr>
        </p:nvGraphicFramePr>
        <p:xfrm>
          <a:off x="133350" y="495567"/>
          <a:ext cx="11925300" cy="5607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53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400"/>
                        </a:spcBef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sự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3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4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baseline="0" dirty="0" smtClean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bàn, ghế,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sách, cửa sổ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đọc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2800" b="1" baseline="0" dirty="0" smtClean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bảng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thầy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hát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đánh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tập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dậy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nhảy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dây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trao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đổi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đuổi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5593674"/>
            <a:ext cx="2512322" cy="1311267"/>
          </a:xfrm>
          <a:prstGeom prst="rect">
            <a:avLst/>
          </a:prstGeom>
        </p:spPr>
      </p:pic>
      <p:sp>
        <p:nvSpPr>
          <p:cNvPr id="22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98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461984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10450" y="2133600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1723848"/>
            <a:ext cx="445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8" y="-287766"/>
            <a:ext cx="10766099" cy="6704415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11451" y="2319259"/>
            <a:ext cx="81280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47.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185407" y="177800"/>
            <a:ext cx="7821200" cy="209288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Trò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chơi</a:t>
            </a:r>
            <a:endParaRPr lang="en-US" sz="64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iCiel Crocante" panose="02000000000000000000" pitchFamily="2" charset="0"/>
            </a:endParaRPr>
          </a:p>
          <a:p>
            <a:pPr algn="ctr"/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nhanh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đúng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3200" y="2546350"/>
            <a:ext cx="11785600" cy="3354696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Mỗi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gồm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5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Lần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lượt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nhóm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chỉ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)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thúc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trò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đúng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hơn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đó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giành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chiến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thắng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pic>
        <p:nvPicPr>
          <p:cNvPr id="40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252186"/>
            <a:ext cx="1775896" cy="1361047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43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97"/>
            <a:ext cx="2743200" cy="1988003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55" y="381029"/>
            <a:ext cx="1098523" cy="1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375</Words>
  <Application>Microsoft Office PowerPoint</Application>
  <PresentationFormat>Widescreen</PresentationFormat>
  <Paragraphs>64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Arial Rounded MT Bold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iCiel Pony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123</cp:revision>
  <dcterms:created xsi:type="dcterms:W3CDTF">2021-06-17T09:40:01Z</dcterms:created>
  <dcterms:modified xsi:type="dcterms:W3CDTF">2022-09-29T13:36:46Z</dcterms:modified>
</cp:coreProperties>
</file>