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0" r:id="rId3"/>
    <p:sldId id="263" r:id="rId4"/>
    <p:sldId id="266" r:id="rId5"/>
    <p:sldId id="259" r:id="rId6"/>
    <p:sldId id="267" r:id="rId7"/>
    <p:sldId id="268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FF66"/>
    <a:srgbClr val="FFCCFF"/>
    <a:srgbClr val="CC99FF"/>
    <a:srgbClr val="FF6699"/>
    <a:srgbClr val="CCFFFF"/>
    <a:srgbClr val="66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3095C-47BB-43C1-A319-4C2270CC3C70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C781D-1172-45E7-99A1-2C5299EE5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9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0606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847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</a:t>
            </a:r>
            <a:r>
              <a:rPr lang="en-US" dirty="0" err="1" smtClean="0"/>
              <a:t>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thỏ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đúng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C781D-1172-45E7-99A1-2C5299EE52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40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030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55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9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92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326" y="6225655"/>
            <a:ext cx="412599" cy="1820482"/>
            <a:chOff x="4980416" y="5037518"/>
            <a:chExt cx="412706" cy="1820482"/>
          </a:xfrm>
        </p:grpSpPr>
        <p:sp>
          <p:nvSpPr>
            <p:cNvPr id="26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016" y="6225655"/>
            <a:ext cx="412599" cy="1502706"/>
            <a:chOff x="5502862" y="5355294"/>
            <a:chExt cx="412706" cy="1502706"/>
          </a:xfrm>
        </p:grpSpPr>
        <p:sp>
          <p:nvSpPr>
            <p:cNvPr id="27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857" y="6225655"/>
            <a:ext cx="407214" cy="1502706"/>
            <a:chOff x="6959786" y="5355294"/>
            <a:chExt cx="407320" cy="1502706"/>
          </a:xfrm>
        </p:grpSpPr>
        <p:sp>
          <p:nvSpPr>
            <p:cNvPr id="28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3958" y="6225655"/>
            <a:ext cx="403847" cy="2588666"/>
            <a:chOff x="6007804" y="4266641"/>
            <a:chExt cx="403952" cy="2588666"/>
          </a:xfrm>
        </p:grpSpPr>
        <p:sp>
          <p:nvSpPr>
            <p:cNvPr id="29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071" y="6225655"/>
            <a:ext cx="409232" cy="3142082"/>
            <a:chOff x="6480429" y="3713225"/>
            <a:chExt cx="409339" cy="3142082"/>
          </a:xfrm>
        </p:grpSpPr>
        <p:sp>
          <p:nvSpPr>
            <p:cNvPr id="30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79044" y="6225655"/>
            <a:ext cx="412599" cy="1820482"/>
            <a:chOff x="4980416" y="5037518"/>
            <a:chExt cx="412706" cy="1820482"/>
          </a:xfrm>
        </p:grpSpPr>
        <p:sp>
          <p:nvSpPr>
            <p:cNvPr id="32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1938" y="6225655"/>
            <a:ext cx="412599" cy="1502706"/>
            <a:chOff x="5502862" y="5355294"/>
            <a:chExt cx="412706" cy="1502706"/>
          </a:xfrm>
        </p:grpSpPr>
        <p:sp>
          <p:nvSpPr>
            <p:cNvPr id="33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3964" y="6225655"/>
            <a:ext cx="407214" cy="1502706"/>
            <a:chOff x="6959786" y="5355294"/>
            <a:chExt cx="407320" cy="1502706"/>
          </a:xfrm>
        </p:grpSpPr>
        <p:sp>
          <p:nvSpPr>
            <p:cNvPr id="34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8349" y="6225655"/>
            <a:ext cx="403847" cy="2167807"/>
            <a:chOff x="6007804" y="4266641"/>
            <a:chExt cx="403952" cy="2588666"/>
          </a:xfrm>
        </p:grpSpPr>
        <p:sp>
          <p:nvSpPr>
            <p:cNvPr id="35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0738" y="6225655"/>
            <a:ext cx="409232" cy="3142082"/>
            <a:chOff x="6480429" y="3713225"/>
            <a:chExt cx="409339" cy="3142082"/>
          </a:xfrm>
        </p:grpSpPr>
        <p:sp>
          <p:nvSpPr>
            <p:cNvPr id="36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4335" y="6225655"/>
            <a:ext cx="403847" cy="2167807"/>
            <a:chOff x="6007804" y="4266641"/>
            <a:chExt cx="403952" cy="2588666"/>
          </a:xfrm>
        </p:grpSpPr>
        <p:sp>
          <p:nvSpPr>
            <p:cNvPr id="38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5766" y="6225656"/>
            <a:ext cx="412599" cy="1820482"/>
            <a:chOff x="4980416" y="5037518"/>
            <a:chExt cx="412706" cy="1820482"/>
          </a:xfrm>
        </p:grpSpPr>
        <p:sp>
          <p:nvSpPr>
            <p:cNvPr id="39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3456" y="6225657"/>
            <a:ext cx="412599" cy="1494115"/>
            <a:chOff x="5502862" y="5355294"/>
            <a:chExt cx="412706" cy="1502706"/>
          </a:xfrm>
        </p:grpSpPr>
        <p:sp>
          <p:nvSpPr>
            <p:cNvPr id="40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2484" y="6225657"/>
            <a:ext cx="412599" cy="1497992"/>
            <a:chOff x="4980416" y="5037518"/>
            <a:chExt cx="412706" cy="1820482"/>
          </a:xfrm>
        </p:grpSpPr>
        <p:sp>
          <p:nvSpPr>
            <p:cNvPr id="416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5377" y="6225656"/>
            <a:ext cx="412599" cy="1299094"/>
            <a:chOff x="5502862" y="5355294"/>
            <a:chExt cx="412706" cy="1502706"/>
          </a:xfrm>
        </p:grpSpPr>
        <p:sp>
          <p:nvSpPr>
            <p:cNvPr id="42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7403" y="6225656"/>
            <a:ext cx="407214" cy="1295020"/>
            <a:chOff x="6959786" y="5355294"/>
            <a:chExt cx="407320" cy="1502706"/>
          </a:xfrm>
        </p:grpSpPr>
        <p:sp>
          <p:nvSpPr>
            <p:cNvPr id="440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1788" y="6225657"/>
            <a:ext cx="403847" cy="2106477"/>
            <a:chOff x="6007804" y="4266641"/>
            <a:chExt cx="403952" cy="2588666"/>
          </a:xfrm>
        </p:grpSpPr>
        <p:sp>
          <p:nvSpPr>
            <p:cNvPr id="45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68562" y="6225657"/>
            <a:ext cx="409232" cy="2412631"/>
            <a:chOff x="6480429" y="3713225"/>
            <a:chExt cx="409339" cy="3142082"/>
          </a:xfrm>
        </p:grpSpPr>
        <p:sp>
          <p:nvSpPr>
            <p:cNvPr id="46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5808" y="6225656"/>
            <a:ext cx="412599" cy="1502706"/>
            <a:chOff x="5502862" y="5355294"/>
            <a:chExt cx="412706" cy="1502706"/>
          </a:xfrm>
        </p:grpSpPr>
        <p:sp>
          <p:nvSpPr>
            <p:cNvPr id="476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6437" y="6225657"/>
            <a:ext cx="407214" cy="1299095"/>
            <a:chOff x="6959786" y="5355294"/>
            <a:chExt cx="407320" cy="1502706"/>
          </a:xfrm>
        </p:grpSpPr>
        <p:sp>
          <p:nvSpPr>
            <p:cNvPr id="488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0822" y="6225656"/>
            <a:ext cx="403847" cy="2167807"/>
            <a:chOff x="6007804" y="4266641"/>
            <a:chExt cx="403952" cy="2588666"/>
          </a:xfrm>
        </p:grpSpPr>
        <p:sp>
          <p:nvSpPr>
            <p:cNvPr id="50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2" y="231784"/>
            <a:ext cx="758751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1" y="921962"/>
            <a:ext cx="12184419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</p:grpSp>
    </p:spTree>
    <p:extLst>
      <p:ext uri="{BB962C8B-B14F-4D97-AF65-F5344CB8AC3E}">
        <p14:creationId xmlns:p14="http://schemas.microsoft.com/office/powerpoint/2010/main" val="283302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2021/6/3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7668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88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25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2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2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6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6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8A298-E6A9-40C9-A386-68C1FA649167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0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gif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9.png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microsoft.com/office/2007/relationships/hdphoto" Target="../media/hdphoto4.wdp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8.png"/><Relationship Id="rId11" Type="http://schemas.openxmlformats.org/officeDocument/2006/relationships/image" Target="../media/image12.emf"/><Relationship Id="rId5" Type="http://schemas.microsoft.com/office/2007/relationships/hdphoto" Target="../media/hdphoto3.wdp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15"/>
            <a:ext cx="12192000" cy="84471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3662" y="549888"/>
            <a:ext cx="80356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iCiel Pony" panose="02000000000000000000" pitchFamily="2" charset="0"/>
              </a:rPr>
              <a:t>CHỦ ĐỀ 2: PHÉP CỘNG, PHÉP TRỪ TRONG PHẠM VI 20</a:t>
            </a:r>
            <a:endParaRPr lang="en-US" sz="4000" dirty="0">
              <a:solidFill>
                <a:srgbClr val="0070C0"/>
              </a:solidFill>
              <a:latin typeface="iCiel Pony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52062" y="2044534"/>
            <a:ext cx="629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1: </a:t>
            </a:r>
            <a:r>
              <a:rPr lang="en-US" sz="4000" b="1" dirty="0" err="1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Phép</a:t>
            </a:r>
            <a:r>
              <a:rPr lang="en-US" sz="4000" b="1" dirty="0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trừ</a:t>
            </a:r>
            <a:r>
              <a:rPr lang="en-US" sz="4000" b="1" dirty="0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(qua 10) </a:t>
            </a:r>
            <a:r>
              <a:rPr lang="en-US" sz="4000" b="1" dirty="0" err="1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trong</a:t>
            </a:r>
            <a:r>
              <a:rPr lang="en-US" sz="4000" b="1" dirty="0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phạm</a:t>
            </a:r>
            <a:r>
              <a:rPr lang="en-US" sz="4000" b="1" dirty="0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vi 20 (</a:t>
            </a:r>
            <a:r>
              <a:rPr lang="en-US" sz="4000" b="1" dirty="0" err="1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1)</a:t>
            </a:r>
            <a:endParaRPr lang="en-US" sz="4000" b="1" dirty="0">
              <a:solidFill>
                <a:srgbClr val="FF0000"/>
              </a:solidFill>
              <a:latin typeface="iCiel Cadena" panose="02000503000000020004" pitchFamily="2" charset="0"/>
              <a:cs typeface="iCiel Cucho" pitchFamily="50" charset="0"/>
            </a:endParaRPr>
          </a:p>
        </p:txBody>
      </p:sp>
      <p:sp>
        <p:nvSpPr>
          <p:cNvPr id="8" name="Text Box 1"/>
          <p:cNvSpPr txBox="1"/>
          <p:nvPr/>
        </p:nvSpPr>
        <p:spPr>
          <a:xfrm>
            <a:off x="4134303" y="6389286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40604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3" y="273876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0625" y="2257674"/>
            <a:ext cx="2343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Mục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tiêu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iCiel Pony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6888" y="2780512"/>
            <a:ext cx="5762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Theo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nội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dung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bài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soạn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của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thầy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cô</a:t>
            </a:r>
            <a:endParaRPr lang="en-US" dirty="0">
              <a:solidFill>
                <a:srgbClr val="FFC00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56888" y="3513993"/>
            <a:ext cx="5467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Theo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nội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dung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bài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soạn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thầy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cô</a:t>
            </a:r>
            <a:endParaRPr lang="en-US" dirty="0">
              <a:solidFill>
                <a:srgbClr val="00B05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56888" y="4121655"/>
            <a:ext cx="6308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Theo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nội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dung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bài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soạn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thầy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cô</a:t>
            </a:r>
            <a:endParaRPr lang="en-US" dirty="0">
              <a:solidFill>
                <a:srgbClr val="FF000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5" y="3455787"/>
            <a:ext cx="501119" cy="448915"/>
          </a:xfrm>
          <a:prstGeom prst="rect">
            <a:avLst/>
          </a:prstGeom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4" y="4042072"/>
            <a:ext cx="501119" cy="4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13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182" y="121187"/>
            <a:ext cx="2360182" cy="95382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8827733" y="4977811"/>
            <a:ext cx="2733575" cy="779646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11 - 5 = ?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9570" y="1452521"/>
            <a:ext cx="9838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11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bi,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Mai 5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bi.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bi 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46042" t="36508" r="39851" b="40794"/>
          <a:stretch/>
        </p:blipFill>
        <p:spPr>
          <a:xfrm>
            <a:off x="3820885" y="2153821"/>
            <a:ext cx="3980839" cy="360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24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3"/>
          <p:cNvGrpSpPr/>
          <p:nvPr/>
        </p:nvGrpSpPr>
        <p:grpSpPr>
          <a:xfrm>
            <a:off x="0" y="5782068"/>
            <a:ext cx="12203723" cy="1123362"/>
            <a:chOff x="-17585" y="5729324"/>
            <a:chExt cx="12203723" cy="1123362"/>
          </a:xfrm>
        </p:grpSpPr>
        <p:pic>
          <p:nvPicPr>
            <p:cNvPr id="5" name="图片 24"/>
            <p:cNvPicPr>
              <a:picLocks noChangeAspect="1"/>
            </p:cNvPicPr>
            <p:nvPr/>
          </p:nvPicPr>
          <p:blipFill rotWithShape="1">
            <a:blip r:embed="rId2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6" name="图片 25"/>
            <p:cNvPicPr>
              <a:picLocks noChangeAspect="1"/>
            </p:cNvPicPr>
            <p:nvPr/>
          </p:nvPicPr>
          <p:blipFill rotWithShape="1">
            <a:blip r:embed="rId2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8" name="图片 18">
            <a:extLst>
              <a:ext uri="{FF2B5EF4-FFF2-40B4-BE49-F238E27FC236}">
                <a16:creationId xmlns:a16="http://schemas.microsoft.com/office/drawing/2014/main" id="{414701C5-B57D-43E9-9B2F-45D581C331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598" y="5208174"/>
            <a:ext cx="1865116" cy="1697256"/>
          </a:xfrm>
          <a:prstGeom prst="rect">
            <a:avLst/>
          </a:prstGeom>
        </p:spPr>
      </p:pic>
      <p:sp>
        <p:nvSpPr>
          <p:cNvPr id="9" name="Text Box 1"/>
          <p:cNvSpPr txBox="1"/>
          <p:nvPr/>
        </p:nvSpPr>
        <p:spPr>
          <a:xfrm>
            <a:off x="4119956" y="645306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546" y="3346890"/>
            <a:ext cx="2716980" cy="23025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519" b="81481" l="54063" r="61667"/>
                    </a14:imgEffect>
                  </a14:imgLayer>
                </a14:imgProps>
              </a:ext>
            </a:extLst>
          </a:blip>
          <a:srcRect l="53688" t="58166" r="38408" b="20604"/>
          <a:stretch/>
        </p:blipFill>
        <p:spPr>
          <a:xfrm>
            <a:off x="-287517" y="3016563"/>
            <a:ext cx="2138565" cy="3231323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859094" y="4611355"/>
            <a:ext cx="5087806" cy="1389823"/>
          </a:xfrm>
          <a:prstGeom prst="roundRect">
            <a:avLst/>
          </a:prstGeom>
          <a:gradFill flip="none" rotWithShape="1">
            <a:gsLst>
              <a:gs pos="0">
                <a:srgbClr val="FF6699">
                  <a:tint val="66000"/>
                  <a:satMod val="160000"/>
                </a:srgbClr>
              </a:gs>
              <a:gs pos="50000">
                <a:srgbClr val="FF6699">
                  <a:tint val="44500"/>
                  <a:satMod val="160000"/>
                </a:srgbClr>
              </a:gs>
              <a:gs pos="100000">
                <a:srgbClr val="FF66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2023454" y="4594008"/>
            <a:ext cx="3093874" cy="1242587"/>
            <a:chOff x="4030054" y="4543208"/>
            <a:chExt cx="3093874" cy="124258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4030054" y="4560555"/>
              <a:ext cx="558799" cy="54940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4671808" y="4560555"/>
              <a:ext cx="558799" cy="54940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5272085" y="4560555"/>
              <a:ext cx="558799" cy="54940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5921217" y="4560555"/>
              <a:ext cx="558799" cy="54940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6539540" y="4543208"/>
              <a:ext cx="558799" cy="54940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4056148" y="5210676"/>
              <a:ext cx="558799" cy="54940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4692936" y="5224285"/>
              <a:ext cx="558799" cy="54940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5330922" y="5224285"/>
              <a:ext cx="558799" cy="549407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5946267" y="5224285"/>
              <a:ext cx="558799" cy="549407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6565129" y="5236388"/>
              <a:ext cx="558799" cy="549407"/>
            </a:xfrm>
            <a:prstGeom prst="rect">
              <a:avLst/>
            </a:prstGeom>
          </p:spPr>
        </p:pic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5229" b="87843" l="59473" r="757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822" t="66112" r="23714" b="12221"/>
          <a:stretch/>
        </p:blipFill>
        <p:spPr>
          <a:xfrm>
            <a:off x="5160278" y="4611354"/>
            <a:ext cx="558799" cy="549407"/>
          </a:xfrm>
          <a:prstGeom prst="rect">
            <a:avLst/>
          </a:prstGeom>
        </p:spPr>
      </p:pic>
      <p:sp>
        <p:nvSpPr>
          <p:cNvPr id="26" name="Cloud Callout 25"/>
          <p:cNvSpPr/>
          <p:nvPr/>
        </p:nvSpPr>
        <p:spPr>
          <a:xfrm>
            <a:off x="-46364" y="758722"/>
            <a:ext cx="5626973" cy="1945414"/>
          </a:xfrm>
          <a:prstGeom prst="cloudCallout">
            <a:avLst>
              <a:gd name="adj1" fmla="val -28202"/>
              <a:gd name="adj2" fmla="val 71154"/>
            </a:avLst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ircular Arrow 26"/>
          <p:cNvSpPr/>
          <p:nvPr/>
        </p:nvSpPr>
        <p:spPr>
          <a:xfrm flipV="1">
            <a:off x="2015722" y="1088064"/>
            <a:ext cx="751401" cy="764952"/>
          </a:xfrm>
          <a:prstGeom prst="circularArrow">
            <a:avLst>
              <a:gd name="adj1" fmla="val 0"/>
              <a:gd name="adj2" fmla="val 579377"/>
              <a:gd name="adj3" fmla="val 20093863"/>
              <a:gd name="adj4" fmla="val 11880798"/>
              <a:gd name="adj5" fmla="val 1048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1314" y="1071149"/>
            <a:ext cx="5099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lùi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: 11 , 10,  9,  8,  7,  6.</a:t>
            </a:r>
            <a:endParaRPr 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ircular Arrow 31"/>
          <p:cNvSpPr/>
          <p:nvPr/>
        </p:nvSpPr>
        <p:spPr>
          <a:xfrm flipV="1">
            <a:off x="2682829" y="1088064"/>
            <a:ext cx="606472" cy="764952"/>
          </a:xfrm>
          <a:prstGeom prst="circularArrow">
            <a:avLst>
              <a:gd name="adj1" fmla="val 0"/>
              <a:gd name="adj2" fmla="val 579377"/>
              <a:gd name="adj3" fmla="val 20093863"/>
              <a:gd name="adj4" fmla="val 11880798"/>
              <a:gd name="adj5" fmla="val 1048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Circular Arrow 32"/>
          <p:cNvSpPr/>
          <p:nvPr/>
        </p:nvSpPr>
        <p:spPr>
          <a:xfrm flipV="1">
            <a:off x="3207823" y="1113243"/>
            <a:ext cx="606472" cy="764952"/>
          </a:xfrm>
          <a:prstGeom prst="circularArrow">
            <a:avLst>
              <a:gd name="adj1" fmla="val 0"/>
              <a:gd name="adj2" fmla="val 579377"/>
              <a:gd name="adj3" fmla="val 20093863"/>
              <a:gd name="adj4" fmla="val 11880798"/>
              <a:gd name="adj5" fmla="val 1048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Circular Arrow 33"/>
          <p:cNvSpPr/>
          <p:nvPr/>
        </p:nvSpPr>
        <p:spPr>
          <a:xfrm flipV="1">
            <a:off x="3738677" y="1123752"/>
            <a:ext cx="606472" cy="764952"/>
          </a:xfrm>
          <a:prstGeom prst="circularArrow">
            <a:avLst>
              <a:gd name="adj1" fmla="val 0"/>
              <a:gd name="adj2" fmla="val 579377"/>
              <a:gd name="adj3" fmla="val 20093863"/>
              <a:gd name="adj4" fmla="val 11880798"/>
              <a:gd name="adj5" fmla="val 1048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Circular Arrow 34"/>
          <p:cNvSpPr/>
          <p:nvPr/>
        </p:nvSpPr>
        <p:spPr>
          <a:xfrm flipV="1">
            <a:off x="4239545" y="1113243"/>
            <a:ext cx="606472" cy="764952"/>
          </a:xfrm>
          <a:prstGeom prst="circularArrow">
            <a:avLst>
              <a:gd name="adj1" fmla="val 0"/>
              <a:gd name="adj2" fmla="val 579377"/>
              <a:gd name="adj3" fmla="val 20093863"/>
              <a:gd name="adj4" fmla="val 11880798"/>
              <a:gd name="adj5" fmla="val 1048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64512" y="1920948"/>
            <a:ext cx="2869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11 – 5 = 6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741" b="72500" l="91146" r="97396"/>
                    </a14:imgEffect>
                  </a14:imgLayer>
                </a14:imgProps>
              </a:ext>
            </a:extLst>
          </a:blip>
          <a:srcRect l="90924" t="56248" r="2879" b="28298"/>
          <a:stretch/>
        </p:blipFill>
        <p:spPr>
          <a:xfrm>
            <a:off x="10192162" y="2276489"/>
            <a:ext cx="1957595" cy="2746478"/>
          </a:xfrm>
          <a:prstGeom prst="rect">
            <a:avLst/>
          </a:prstGeom>
        </p:spPr>
      </p:pic>
      <p:sp>
        <p:nvSpPr>
          <p:cNvPr id="38" name="Cloud Callout 37"/>
          <p:cNvSpPr/>
          <p:nvPr/>
        </p:nvSpPr>
        <p:spPr>
          <a:xfrm flipH="1">
            <a:off x="6718300" y="660400"/>
            <a:ext cx="3977754" cy="1690231"/>
          </a:xfrm>
          <a:prstGeom prst="cloudCallout">
            <a:avLst>
              <a:gd name="adj1" fmla="val -44570"/>
              <a:gd name="adj2" fmla="val 82929"/>
            </a:avLst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nhỉ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638291" y="3989754"/>
            <a:ext cx="3055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Tách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11 = 10 + 1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652129" y="4482787"/>
            <a:ext cx="2855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10 - 5 = 5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682602" y="4981838"/>
            <a:ext cx="2855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 + 1 = 6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8036100" y="5503791"/>
            <a:ext cx="2258831" cy="57939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11 - 5 = 6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840759" y="3520045"/>
            <a:ext cx="2855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Tách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6" name="Straight Connector 45"/>
          <p:cNvCxnSpPr>
            <a:endCxn id="17" idx="3"/>
          </p:cNvCxnSpPr>
          <p:nvPr/>
        </p:nvCxnSpPr>
        <p:spPr>
          <a:xfrm>
            <a:off x="2000246" y="4868711"/>
            <a:ext cx="3091493" cy="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1550445" y="5160761"/>
            <a:ext cx="4049580" cy="977326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/>
          <p:cNvCxnSpPr>
            <a:stCxn id="48" idx="6"/>
          </p:cNvCxnSpPr>
          <p:nvPr/>
        </p:nvCxnSpPr>
        <p:spPr>
          <a:xfrm flipV="1">
            <a:off x="5600025" y="5143415"/>
            <a:ext cx="815442" cy="50600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04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96296E-6 L 0.37761 -0.5208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0" y="-2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 L 0.09519 0.00231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3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2" grpId="0" animBg="1"/>
      <p:bldP spid="26" grpId="0" animBg="1"/>
      <p:bldP spid="27" grpId="0" animBg="1"/>
      <p:bldP spid="31" grpId="0"/>
      <p:bldP spid="32" grpId="0" animBg="1"/>
      <p:bldP spid="33" grpId="0" animBg="1"/>
      <p:bldP spid="34" grpId="0" animBg="1"/>
      <p:bldP spid="35" grpId="0" animBg="1"/>
      <p:bldP spid="36" grpId="0"/>
      <p:bldP spid="38" grpId="0" animBg="1"/>
      <p:bldP spid="40" grpId="0"/>
      <p:bldP spid="41" grpId="0"/>
      <p:bldP spid="42" grpId="0"/>
      <p:bldP spid="43" grpId="0" animBg="1"/>
      <p:bldP spid="44" grpId="0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8461" y="1667201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585083"/>
              </p:ext>
            </p:extLst>
          </p:nvPr>
        </p:nvGraphicFramePr>
        <p:xfrm>
          <a:off x="1425960" y="1813381"/>
          <a:ext cx="9306558" cy="3747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3279">
                  <a:extLst>
                    <a:ext uri="{9D8B030D-6E8A-4147-A177-3AD203B41FA5}">
                      <a16:colId xmlns:a16="http://schemas.microsoft.com/office/drawing/2014/main" val="3538814585"/>
                    </a:ext>
                  </a:extLst>
                </a:gridCol>
                <a:gridCol w="4653279">
                  <a:extLst>
                    <a:ext uri="{9D8B030D-6E8A-4147-A177-3AD203B41FA5}">
                      <a16:colId xmlns:a16="http://schemas.microsoft.com/office/drawing/2014/main" val="81308283"/>
                    </a:ext>
                  </a:extLst>
                </a:gridCol>
              </a:tblGrid>
              <a:tr h="37475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135416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1736696" y="1910643"/>
            <a:ext cx="2226020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11 - 6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2238566" y="2633113"/>
            <a:ext cx="3731474" cy="2690577"/>
            <a:chOff x="2282368" y="3301930"/>
            <a:chExt cx="3642340" cy="2640476"/>
          </a:xfrm>
        </p:grpSpPr>
        <p:sp>
          <p:nvSpPr>
            <p:cNvPr id="38" name="TextBox 37"/>
            <p:cNvSpPr txBox="1"/>
            <p:nvPr/>
          </p:nvSpPr>
          <p:spPr>
            <a:xfrm>
              <a:off x="2282368" y="3301930"/>
              <a:ext cx="3642340" cy="2491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Tách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11 = 10 + 1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10 -  6  =  	      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 +  1   =</a:t>
              </a:r>
            </a:p>
            <a:p>
              <a:pPr>
                <a:lnSpc>
                  <a:spcPct val="150000"/>
                </a:lnSpc>
              </a:pP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endParaRPr lang="en-US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4165035" y="4098737"/>
              <a:ext cx="514477" cy="508765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4122532" y="4694898"/>
              <a:ext cx="579026" cy="491499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539510" y="5489338"/>
              <a:ext cx="2277688" cy="45306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11 - 6 =  ?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4169216" y="3424471"/>
            <a:ext cx="593644" cy="54021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4123314" y="4048998"/>
            <a:ext cx="593644" cy="50784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3690673" y="4775383"/>
            <a:ext cx="562828" cy="5324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6897689" y="2725560"/>
            <a:ext cx="3512719" cy="2677656"/>
            <a:chOff x="2295521" y="3454113"/>
            <a:chExt cx="3512719" cy="2677656"/>
          </a:xfrm>
        </p:grpSpPr>
        <p:sp>
          <p:nvSpPr>
            <p:cNvPr id="54" name="TextBox 53"/>
            <p:cNvSpPr txBox="1"/>
            <p:nvPr/>
          </p:nvSpPr>
          <p:spPr>
            <a:xfrm>
              <a:off x="2295521" y="3454113"/>
              <a:ext cx="3512719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Tách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13 = 10 + 3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10 -        =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 + 3 =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842515" y="5492661"/>
              <a:ext cx="193645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13 - 5 = ? 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6366448" y="1974615"/>
            <a:ext cx="2226020" cy="52322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13 - 5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8004469" y="3523940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2" name="组合 23"/>
          <p:cNvGrpSpPr/>
          <p:nvPr/>
        </p:nvGrpSpPr>
        <p:grpSpPr>
          <a:xfrm>
            <a:off x="-13656" y="5748427"/>
            <a:ext cx="12203723" cy="1123362"/>
            <a:chOff x="-17585" y="5729324"/>
            <a:chExt cx="12203723" cy="1123362"/>
          </a:xfrm>
        </p:grpSpPr>
        <p:pic>
          <p:nvPicPr>
            <p:cNvPr id="74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73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71" name="Text Box 1"/>
          <p:cNvSpPr txBox="1"/>
          <p:nvPr/>
        </p:nvSpPr>
        <p:spPr>
          <a:xfrm>
            <a:off x="4654757" y="6475625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75" name="图片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0941" y="-254346"/>
            <a:ext cx="2289840" cy="2289840"/>
          </a:xfrm>
          <a:prstGeom prst="rect">
            <a:avLst/>
          </a:prstGeom>
        </p:spPr>
      </p:pic>
      <p:pic>
        <p:nvPicPr>
          <p:cNvPr id="76" name="图片 18">
            <a:extLst>
              <a:ext uri="{FF2B5EF4-FFF2-40B4-BE49-F238E27FC236}">
                <a16:creationId xmlns:a16="http://schemas.microsoft.com/office/drawing/2014/main" id="{414701C5-B57D-43E9-9B2F-45D581C331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300" y="4751588"/>
            <a:ext cx="1865116" cy="1697256"/>
          </a:xfrm>
          <a:prstGeom prst="rect">
            <a:avLst/>
          </a:prstGeom>
        </p:spPr>
      </p:pic>
      <p:sp>
        <p:nvSpPr>
          <p:cNvPr id="77" name="Rounded Rectangle 76"/>
          <p:cNvSpPr/>
          <p:nvPr/>
        </p:nvSpPr>
        <p:spPr>
          <a:xfrm>
            <a:off x="9021039" y="3499484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7312543" y="4111915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9039960" y="4087304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7950405" y="3506415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8977249" y="3514375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7268753" y="4079663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8610843" y="4725772"/>
            <a:ext cx="582937" cy="5000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8996582" y="4079663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410" y="199961"/>
            <a:ext cx="3122571" cy="115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10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  <p:bldP spid="40" grpId="0" animBg="1"/>
      <p:bldP spid="49" grpId="0" animBg="1"/>
      <p:bldP spid="41" grpId="0" animBg="1"/>
      <p:bldP spid="61" grpId="0" animBg="1"/>
      <p:bldP spid="62" grpId="0" animBg="1"/>
      <p:bldP spid="71" grpId="0"/>
      <p:bldP spid="71" grpId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1842889" y="781063"/>
            <a:ext cx="8688121" cy="27321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10907"/>
          <a:stretch/>
        </p:blipFill>
        <p:spPr>
          <a:xfrm>
            <a:off x="-123291" y="4212177"/>
            <a:ext cx="11668975" cy="2767946"/>
          </a:xfrm>
          <a:prstGeom prst="rect">
            <a:avLst/>
          </a:prstGeom>
        </p:spPr>
      </p:pic>
      <p:pic>
        <p:nvPicPr>
          <p:cNvPr id="26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0" t="40296"/>
          <a:stretch/>
        </p:blipFill>
        <p:spPr>
          <a:xfrm>
            <a:off x="7402408" y="3776273"/>
            <a:ext cx="4671317" cy="3070860"/>
          </a:xfrm>
          <a:prstGeom prst="rect">
            <a:avLst/>
          </a:prstGeom>
        </p:spPr>
      </p:pic>
      <p:pic>
        <p:nvPicPr>
          <p:cNvPr id="27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8" t="21865" r="34023" b="21941"/>
          <a:stretch/>
        </p:blipFill>
        <p:spPr>
          <a:xfrm rot="11458889">
            <a:off x="-180026" y="3145958"/>
            <a:ext cx="2225490" cy="2132439"/>
          </a:xfrm>
          <a:prstGeom prst="rect">
            <a:avLst/>
          </a:prstGeom>
        </p:spPr>
      </p:pic>
      <p:sp>
        <p:nvSpPr>
          <p:cNvPr id="1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-36658" y="147750"/>
            <a:ext cx="614754" cy="6148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3630" y="209862"/>
            <a:ext cx="2226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图片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7" t="3512" r="13457" b="64444"/>
          <a:stretch/>
        </p:blipFill>
        <p:spPr>
          <a:xfrm>
            <a:off x="9843978" y="82073"/>
            <a:ext cx="2111023" cy="1648178"/>
          </a:xfrm>
          <a:prstGeom prst="rect">
            <a:avLst/>
          </a:prstGeom>
        </p:spPr>
      </p:pic>
      <p:pic>
        <p:nvPicPr>
          <p:cNvPr id="30" name="图片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09" t="24362" r="8263" b="45350"/>
          <a:stretch/>
        </p:blipFill>
        <p:spPr>
          <a:xfrm flipH="1">
            <a:off x="10502937" y="1370445"/>
            <a:ext cx="1646218" cy="1707220"/>
          </a:xfrm>
          <a:prstGeom prst="rect">
            <a:avLst/>
          </a:prstGeom>
        </p:spPr>
      </p:pic>
      <p:pic>
        <p:nvPicPr>
          <p:cNvPr id="31" name="图片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1" t="21947" r="28344" b="32798"/>
          <a:stretch/>
        </p:blipFill>
        <p:spPr>
          <a:xfrm flipH="1">
            <a:off x="9369192" y="2615583"/>
            <a:ext cx="1928956" cy="239003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8" t="47407" r="16173" b="4087"/>
          <a:stretch/>
        </p:blipFill>
        <p:spPr>
          <a:xfrm rot="19999882">
            <a:off x="7569605" y="3781049"/>
            <a:ext cx="2153727" cy="228833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929771" y="122095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11 – 2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053822" y="1214200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11 – 3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212948" y="1188117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11 – 4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301896" y="1154478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11 – 5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929771" y="2180078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11 – 6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038629" y="214364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11 – 7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158660" y="2195189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11 – 8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278691" y="2232682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11 – 9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936551" y="1255936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44" name="Oval 43"/>
          <p:cNvSpPr/>
          <p:nvPr/>
        </p:nvSpPr>
        <p:spPr>
          <a:xfrm>
            <a:off x="3262668" y="1218340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106617" y="1239400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46" name="Oval 45"/>
          <p:cNvSpPr/>
          <p:nvPr/>
        </p:nvSpPr>
        <p:spPr>
          <a:xfrm>
            <a:off x="5432734" y="1201804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286603" y="1192074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48" name="Oval 47"/>
          <p:cNvSpPr/>
          <p:nvPr/>
        </p:nvSpPr>
        <p:spPr>
          <a:xfrm>
            <a:off x="7612720" y="1154478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352038" y="1167063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50" name="Oval 49"/>
          <p:cNvSpPr/>
          <p:nvPr/>
        </p:nvSpPr>
        <p:spPr>
          <a:xfrm>
            <a:off x="9678155" y="1129467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978341" y="2176013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52" name="Oval 51"/>
          <p:cNvSpPr/>
          <p:nvPr/>
        </p:nvSpPr>
        <p:spPr>
          <a:xfrm>
            <a:off x="3304458" y="2138417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067260" y="2171596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54" name="Oval 53"/>
          <p:cNvSpPr/>
          <p:nvPr/>
        </p:nvSpPr>
        <p:spPr>
          <a:xfrm>
            <a:off x="5393377" y="2134000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234372" y="2140836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56" name="Oval 55"/>
          <p:cNvSpPr/>
          <p:nvPr/>
        </p:nvSpPr>
        <p:spPr>
          <a:xfrm>
            <a:off x="7560489" y="2140184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9354433" y="2232785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59" name="Oval 58"/>
          <p:cNvSpPr/>
          <p:nvPr/>
        </p:nvSpPr>
        <p:spPr>
          <a:xfrm>
            <a:off x="9680550" y="2195189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90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 animBg="1"/>
      <p:bldP spid="45" grpId="0"/>
      <p:bldP spid="46" grpId="0" animBg="1"/>
      <p:bldP spid="47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 animBg="1"/>
      <p:bldP spid="55" grpId="0"/>
      <p:bldP spid="56" grpId="0" animBg="1"/>
      <p:bldP spid="58" grpId="0"/>
      <p:bldP spid="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593" b="51204" l="34115" r="41979">
                        <a14:foregroundMark x1="38594" y1="45741" x2="38594" y2="45741"/>
                        <a14:foregroundMark x1="38854" y1="45648" x2="38854" y2="45648"/>
                        <a14:foregroundMark x1="38958" y1="45741" x2="38958" y2="45741"/>
                        <a14:foregroundMark x1="38958" y1="45741" x2="38958" y2="45741"/>
                        <a14:foregroundMark x1="36667" y1="44907" x2="36667" y2="44907"/>
                        <a14:foregroundMark x1="35677" y1="45185" x2="35677" y2="45185"/>
                      </a14:backgroundRemoval>
                    </a14:imgEffect>
                  </a14:imgLayer>
                </a14:imgProps>
              </a:ext>
            </a:extLst>
          </a:blip>
          <a:srcRect l="34027" t="32747" r="57996" b="48876"/>
          <a:stretch/>
        </p:blipFill>
        <p:spPr>
          <a:xfrm>
            <a:off x="1803751" y="792276"/>
            <a:ext cx="1568886" cy="20329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241" b="51296" l="43906" r="53229">
                        <a14:backgroundMark x1="47865" y1="49537" x2="47865" y2="49537"/>
                      </a14:backgroundRemoval>
                    </a14:imgEffect>
                  </a14:imgLayer>
                </a14:imgProps>
              </a:ext>
            </a:extLst>
          </a:blip>
          <a:srcRect l="43914" t="33846" r="46873" b="47777"/>
          <a:stretch/>
        </p:blipFill>
        <p:spPr>
          <a:xfrm>
            <a:off x="4949072" y="860304"/>
            <a:ext cx="1865139" cy="20925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778" b="50556" l="54792" r="65000">
                        <a14:foregroundMark x1="63646" y1="34630" x2="63646" y2="34630"/>
                        <a14:foregroundMark x1="64219" y1="34074" x2="64219" y2="34074"/>
                        <a14:foregroundMark x1="63802" y1="33704" x2="63802" y2="33704"/>
                      </a14:backgroundRemoval>
                    </a14:imgEffect>
                  </a14:imgLayer>
                </a14:imgProps>
              </a:ext>
            </a:extLst>
          </a:blip>
          <a:srcRect l="54644" t="32747" r="34907" b="48876"/>
          <a:stretch/>
        </p:blipFill>
        <p:spPr>
          <a:xfrm>
            <a:off x="8572769" y="887567"/>
            <a:ext cx="2087780" cy="20653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333" b="80926" l="32240" r="43646">
                        <a14:foregroundMark x1="34635" y1="76574" x2="34635" y2="76574"/>
                        <a14:foregroundMark x1="35417" y1="76019" x2="35417" y2="76019"/>
                        <a14:foregroundMark x1="33542" y1="77500" x2="33542" y2="77500"/>
                        <a14:foregroundMark x1="34583" y1="76019" x2="34583" y2="76019"/>
                        <a14:foregroundMark x1="35260" y1="75370" x2="35260" y2="75370"/>
                        <a14:foregroundMark x1="35833" y1="74815" x2="35833" y2="74815"/>
                      </a14:backgroundRemoval>
                    </a14:imgEffect>
                  </a14:imgLayer>
                </a14:imgProps>
              </a:ext>
            </a:extLst>
          </a:blip>
          <a:srcRect l="32454" t="63109" r="56085" b="19114"/>
          <a:stretch/>
        </p:blipFill>
        <p:spPr>
          <a:xfrm>
            <a:off x="1047964" y="4214379"/>
            <a:ext cx="1913070" cy="16692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204" b="79167" l="44479" r="54635"/>
                    </a14:imgEffect>
                  </a14:imgLayer>
                </a14:imgProps>
              </a:ext>
            </a:extLst>
          </a:blip>
          <a:srcRect l="44683" t="67581" r="45709" b="20235"/>
          <a:stretch/>
        </p:blipFill>
        <p:spPr>
          <a:xfrm>
            <a:off x="4949072" y="4582273"/>
            <a:ext cx="1970951" cy="14061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704" b="78981" l="55104" r="65365">
                        <a14:foregroundMark x1="59531" y1="73241" x2="59531" y2="73241"/>
                        <a14:foregroundMark x1="61667" y1="73241" x2="61667" y2="73241"/>
                        <a14:foregroundMark x1="60573" y1="73796" x2="60573" y2="73796"/>
                        <a14:foregroundMark x1="62292" y1="74074" x2="62292" y2="74074"/>
                        <a14:foregroundMark x1="61979" y1="73056" x2="61979" y2="73056"/>
                        <a14:backgroundMark x1="64531" y1="76759" x2="64531" y2="76759"/>
                      </a14:backgroundRemoval>
                    </a14:imgEffect>
                  </a14:imgLayer>
                </a14:imgProps>
              </a:ext>
            </a:extLst>
          </a:blip>
          <a:srcRect l="55190" t="63587" r="34753" b="21233"/>
          <a:stretch/>
        </p:blipFill>
        <p:spPr>
          <a:xfrm>
            <a:off x="8763856" y="4214379"/>
            <a:ext cx="1937260" cy="1645048"/>
          </a:xfrm>
          <a:prstGeom prst="rect">
            <a:avLst/>
          </a:prstGeom>
        </p:spPr>
      </p:pic>
      <p:grpSp>
        <p:nvGrpSpPr>
          <p:cNvPr id="10" name="组合 23"/>
          <p:cNvGrpSpPr/>
          <p:nvPr/>
        </p:nvGrpSpPr>
        <p:grpSpPr>
          <a:xfrm>
            <a:off x="-13656" y="5748427"/>
            <a:ext cx="12203723" cy="1123362"/>
            <a:chOff x="-17585" y="5729324"/>
            <a:chExt cx="12203723" cy="1123362"/>
          </a:xfrm>
        </p:grpSpPr>
        <p:pic>
          <p:nvPicPr>
            <p:cNvPr id="11" name="图片 25"/>
            <p:cNvPicPr>
              <a:picLocks noChangeAspect="1"/>
            </p:cNvPicPr>
            <p:nvPr/>
          </p:nvPicPr>
          <p:blipFill rotWithShape="1">
            <a:blip r:embed="rId11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2" name="图片 24"/>
            <p:cNvPicPr>
              <a:picLocks noChangeAspect="1"/>
            </p:cNvPicPr>
            <p:nvPr/>
          </p:nvPicPr>
          <p:blipFill rotWithShape="1">
            <a:blip r:embed="rId11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13" name="Text Box 1"/>
          <p:cNvSpPr txBox="1"/>
          <p:nvPr/>
        </p:nvSpPr>
        <p:spPr>
          <a:xfrm>
            <a:off x="4654757" y="6475625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1389" b="61852" l="27448" r="72865">
                        <a14:foregroundMark x1="45573" y1="58148" x2="45573" y2="58148"/>
                        <a14:foregroundMark x1="45573" y1="59352" x2="45573" y2="59352"/>
                        <a14:foregroundMark x1="30885" y1="57685" x2="30885" y2="57685"/>
                        <a14:foregroundMark x1="38854" y1="57130" x2="38854" y2="57130"/>
                        <a14:foregroundMark x1="52448" y1="57870" x2="52448" y2="57870"/>
                        <a14:foregroundMark x1="60625" y1="58241" x2="60625" y2="58241"/>
                        <a14:foregroundMark x1="42969" y1="56296" x2="42969" y2="56296"/>
                        <a14:foregroundMark x1="43438" y1="55185" x2="43438" y2="55185"/>
                        <a14:foregroundMark x1="42969" y1="56296" x2="43906" y2="53796"/>
                        <a14:foregroundMark x1="69427" y1="55370" x2="69427" y2="55370"/>
                        <a14:foregroundMark x1="67448" y1="58241" x2="67448" y2="58241"/>
                        <a14:foregroundMark x1="67344" y1="58611" x2="67344" y2="58611"/>
                        <a14:foregroundMark x1="67292" y1="59074" x2="67292" y2="59074"/>
                        <a14:backgroundMark x1="40208" y1="53519" x2="40208" y2="53519"/>
                        <a14:backgroundMark x1="40000" y1="54722" x2="40000" y2="54722"/>
                      </a14:backgroundRemoval>
                    </a14:imgEffect>
                  </a14:imgLayer>
                </a14:imgProps>
              </a:ext>
            </a:extLst>
          </a:blip>
          <a:srcRect l="26979" t="49999" r="26980" b="35927"/>
          <a:stretch/>
        </p:blipFill>
        <p:spPr>
          <a:xfrm>
            <a:off x="1222625" y="2710801"/>
            <a:ext cx="9871349" cy="1697336"/>
          </a:xfrm>
          <a:prstGeom prst="rect">
            <a:avLst/>
          </a:prstGeom>
        </p:spPr>
      </p:pic>
      <p:sp>
        <p:nvSpPr>
          <p:cNvPr id="16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37783" y="17744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3835071" y="2393879"/>
            <a:ext cx="2247230" cy="863029"/>
          </a:xfrm>
          <a:custGeom>
            <a:avLst/>
            <a:gdLst>
              <a:gd name="connsiteX0" fmla="*/ 2247230 w 2247230"/>
              <a:gd name="connsiteY0" fmla="*/ 0 h 863029"/>
              <a:gd name="connsiteX1" fmla="*/ 1045154 w 2247230"/>
              <a:gd name="connsiteY1" fmla="*/ 123290 h 863029"/>
              <a:gd name="connsiteX2" fmla="*/ 2165037 w 2247230"/>
              <a:gd name="connsiteY2" fmla="*/ 595901 h 863029"/>
              <a:gd name="connsiteX3" fmla="*/ 212947 w 2247230"/>
              <a:gd name="connsiteY3" fmla="*/ 801384 h 863029"/>
              <a:gd name="connsiteX4" fmla="*/ 141028 w 2247230"/>
              <a:gd name="connsiteY4" fmla="*/ 863029 h 863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7230" h="863029">
                <a:moveTo>
                  <a:pt x="2247230" y="0"/>
                </a:moveTo>
                <a:cubicBezTo>
                  <a:pt x="1653041" y="11986"/>
                  <a:pt x="1058853" y="23973"/>
                  <a:pt x="1045154" y="123290"/>
                </a:cubicBezTo>
                <a:cubicBezTo>
                  <a:pt x="1031455" y="222607"/>
                  <a:pt x="2303738" y="482885"/>
                  <a:pt x="2165037" y="595901"/>
                </a:cubicBezTo>
                <a:cubicBezTo>
                  <a:pt x="2026336" y="708917"/>
                  <a:pt x="550282" y="756863"/>
                  <a:pt x="212947" y="801384"/>
                </a:cubicBezTo>
                <a:cubicBezTo>
                  <a:pt x="-124388" y="845905"/>
                  <a:pt x="8320" y="854467"/>
                  <a:pt x="141028" y="863029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004499" y="2536665"/>
            <a:ext cx="623039" cy="59695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472773" y="2222239"/>
            <a:ext cx="626724" cy="9746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588194" y="3955551"/>
            <a:ext cx="4226017" cy="97604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5198724" y="3984106"/>
            <a:ext cx="441788" cy="887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8251042" y="3970411"/>
            <a:ext cx="1057345" cy="14451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36849" y="268817"/>
            <a:ext cx="4603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chuồng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63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6" grpId="0" animBg="1"/>
      <p:bldP spid="17" grpId="0" animBg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  <a:endParaRPr lang="en-US" sz="3200" dirty="0">
              <a:solidFill>
                <a:srgbClr val="FF0000"/>
              </a:solidFill>
              <a:latin typeface="iCiel Crocant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97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1915</TotalTime>
  <Words>323</Words>
  <Application>Microsoft Office PowerPoint</Application>
  <PresentationFormat>Widescreen</PresentationFormat>
  <Paragraphs>82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微软雅黑</vt:lpstr>
      <vt:lpstr>Arial</vt:lpstr>
      <vt:lpstr>Calibri</vt:lpstr>
      <vt:lpstr>Calibri Light</vt:lpstr>
      <vt:lpstr>等线</vt:lpstr>
      <vt:lpstr>iCiel Cadena</vt:lpstr>
      <vt:lpstr>iCiel Crocante</vt:lpstr>
      <vt:lpstr>iCiel Cucho</vt:lpstr>
      <vt:lpstr>iCiel Nabila</vt:lpstr>
      <vt:lpstr>iCiel Pony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62</cp:revision>
  <dcterms:created xsi:type="dcterms:W3CDTF">2021-05-28T09:26:39Z</dcterms:created>
  <dcterms:modified xsi:type="dcterms:W3CDTF">2021-06-03T07:28:43Z</dcterms:modified>
</cp:coreProperties>
</file>