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71" r:id="rId4"/>
    <p:sldId id="272" r:id="rId5"/>
    <p:sldId id="276" r:id="rId6"/>
    <p:sldId id="277" r:id="rId7"/>
    <p:sldId id="27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9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8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emf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9.emf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  <a:endParaRPr lang="en-US" sz="4000" dirty="0">
              <a:solidFill>
                <a:srgbClr val="0070C0"/>
              </a:solidFill>
              <a:latin typeface="iCiel Pony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4)</a:t>
            </a:r>
            <a:endParaRPr lang="en-US" sz="4000" b="1" dirty="0">
              <a:solidFill>
                <a:srgbClr val="FF0000"/>
              </a:solidFill>
              <a:latin typeface="iCiel Cadena" panose="02000503000000020004" pitchFamily="2" charset="0"/>
              <a:cs typeface="iCiel Cucho" pitchFamily="50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2719" y="198503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 – 7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 – 8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 – 9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49339" y="2178730"/>
            <a:ext cx="1349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9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6" name="Oval 45"/>
          <p:cNvSpPr/>
          <p:nvPr/>
        </p:nvSpPr>
        <p:spPr>
          <a:xfrm>
            <a:off x="5876744" y="1264851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2951" y="8207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641346"/>
              </p:ext>
            </p:extLst>
          </p:nvPr>
        </p:nvGraphicFramePr>
        <p:xfrm>
          <a:off x="1720197" y="1615391"/>
          <a:ext cx="7494725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675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1197277164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021258" y="303573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116496" y="304868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090688" y="3049284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207188" y="303816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7302426" y="3035778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04883" y="3035778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0" grpId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67" b="65556" l="45625" r="67604">
                        <a14:foregroundMark x1="56094" y1="47222" x2="56094" y2="47222"/>
                        <a14:foregroundMark x1="56615" y1="46667" x2="56615" y2="46667"/>
                        <a14:foregroundMark x1="51667" y1="40741" x2="61042" y2="41111"/>
                        <a14:foregroundMark x1="56927" y1="43426" x2="60938" y2="41111"/>
                        <a14:foregroundMark x1="50573" y1="28796" x2="50000" y2="35463"/>
                        <a14:foregroundMark x1="58073" y1="29167" x2="62708" y2="27778"/>
                        <a14:foregroundMark x1="60885" y1="32130" x2="59896" y2="37037"/>
                        <a14:foregroundMark x1="60729" y1="32778" x2="61719" y2="35741"/>
                        <a14:foregroundMark x1="60885" y1="32500" x2="61719" y2="35556"/>
                        <a14:foregroundMark x1="49792" y1="52870" x2="50313" y2="35278"/>
                        <a14:foregroundMark x1="52760" y1="55000" x2="55937" y2="44352"/>
                        <a14:foregroundMark x1="59375" y1="51667" x2="61198" y2="34722"/>
                        <a14:foregroundMark x1="55729" y1="60833" x2="58229" y2="58704"/>
                        <a14:foregroundMark x1="58229" y1="58704" x2="61823" y2="52963"/>
                        <a14:foregroundMark x1="59583" y1="50833" x2="59583" y2="50833"/>
                        <a14:foregroundMark x1="60677" y1="45278" x2="60677" y2="45278"/>
                        <a14:foregroundMark x1="61198" y1="39722" x2="61198" y2="39722"/>
                        <a14:foregroundMark x1="61146" y1="34722" x2="61146" y2="34722"/>
                        <a14:foregroundMark x1="50625" y1="46759" x2="50625" y2="46759"/>
                        <a14:foregroundMark x1="50521" y1="40370" x2="50521" y2="40370"/>
                        <a14:foregroundMark x1="50521" y1="40370" x2="50625" y2="46759"/>
                        <a14:foregroundMark x1="50521" y1="40463" x2="50521" y2="37037"/>
                        <a14:foregroundMark x1="59635" y1="50833" x2="60729" y2="45370"/>
                        <a14:foregroundMark x1="60729" y1="45370" x2="61250" y2="39722"/>
                        <a14:foregroundMark x1="61250" y1="39722" x2="61250" y2="35185"/>
                        <a14:backgroundMark x1="51458" y1="42130" x2="51458" y2="42130"/>
                        <a14:backgroundMark x1="51823" y1="42685" x2="50573" y2="40833"/>
                      </a14:backgroundRemoval>
                    </a14:imgEffect>
                  </a14:imgLayer>
                </a14:imgProps>
              </a:ext>
            </a:extLst>
          </a:blip>
          <a:srcRect l="45579" t="26715" r="32247" b="35410"/>
          <a:stretch/>
        </p:blipFill>
        <p:spPr>
          <a:xfrm>
            <a:off x="4837876" y="423746"/>
            <a:ext cx="7354123" cy="70657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863" y="122664"/>
            <a:ext cx="4797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163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6423102" y="528800"/>
            <a:ext cx="1463365" cy="780585"/>
          </a:xfrm>
          <a:prstGeom prst="cloud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9868829" y="1309385"/>
            <a:ext cx="1463365" cy="780585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5898995" y="3874166"/>
            <a:ext cx="1463365" cy="780585"/>
          </a:xfrm>
          <a:prstGeom prst="cloud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8313814" y="3405814"/>
            <a:ext cx="1463365" cy="780585"/>
          </a:xfrm>
          <a:prstGeom prst="cloud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9685414" y="4458720"/>
            <a:ext cx="1463365" cy="78058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514938" y="225371"/>
            <a:ext cx="3211551" cy="232591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17703" y="2208557"/>
            <a:ext cx="3262999" cy="24461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02054" y="2089970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18 – 9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35781" y="3679018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14 – 8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30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1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3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" y="122633"/>
            <a:ext cx="10207794" cy="660532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340" y="2224964"/>
            <a:ext cx="974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My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1460" y="3516733"/>
            <a:ext cx="17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7809" y="4073414"/>
            <a:ext cx="615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7336" y="4622943"/>
            <a:ext cx="368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16 - 9 = 7 (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7496" y="5142926"/>
            <a:ext cx="397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31321" y="2631191"/>
            <a:ext cx="3701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1460" y="2631191"/>
            <a:ext cx="34780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558871" y="2687070"/>
            <a:ext cx="11904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06896" y="3030755"/>
            <a:ext cx="17643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88767" y="3018152"/>
            <a:ext cx="28897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5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13774" y="597998"/>
            <a:ext cx="10549054" cy="6476044"/>
          </a:xfrm>
          <a:prstGeom prst="rect">
            <a:avLst/>
          </a:prstGeom>
        </p:spPr>
      </p:pic>
      <p:sp>
        <p:nvSpPr>
          <p:cNvPr id="1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69889" y="430416"/>
            <a:ext cx="2036026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&gt;, &lt;, = 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1716" y="2726792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– 8         8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1716" y="4493240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– 9         7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76589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13852" y="2664796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 – 9         13 - 7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68725" y="2602800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35793" y="4493240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– 9         15 - 6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90666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Left Brace 25"/>
          <p:cNvSpPr/>
          <p:nvPr/>
        </p:nvSpPr>
        <p:spPr>
          <a:xfrm rot="16200000">
            <a:off x="2804007" y="2874503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90068" y="370425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2204" y="365012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668725" y="261066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eft Brace 31"/>
          <p:cNvSpPr/>
          <p:nvPr/>
        </p:nvSpPr>
        <p:spPr>
          <a:xfrm rot="16200000">
            <a:off x="6796143" y="2786880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rot="16200000">
            <a:off x="8845180" y="2689676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791382" y="356021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eft Brace 34"/>
          <p:cNvSpPr/>
          <p:nvPr/>
        </p:nvSpPr>
        <p:spPr>
          <a:xfrm rot="16200000">
            <a:off x="2811018" y="4640951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797079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683600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20501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607022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Left Brace 39"/>
          <p:cNvSpPr/>
          <p:nvPr/>
        </p:nvSpPr>
        <p:spPr>
          <a:xfrm rot="16200000">
            <a:off x="6734440" y="4607462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/>
          <p:cNvSpPr/>
          <p:nvPr/>
        </p:nvSpPr>
        <p:spPr>
          <a:xfrm rot="16200000">
            <a:off x="8783477" y="4510258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729679" y="538079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322</Words>
  <Application>Microsoft Office PowerPoint</Application>
  <PresentationFormat>Widescreen</PresentationFormat>
  <Paragraphs>99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等线</vt:lpstr>
      <vt:lpstr>iCiel Cadena</vt:lpstr>
      <vt:lpstr>iCiel Crocante</vt:lpstr>
      <vt:lpstr>iCiel Cucho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MyPC</cp:lastModifiedBy>
  <cp:revision>84</cp:revision>
  <dcterms:created xsi:type="dcterms:W3CDTF">2021-05-28T09:26:39Z</dcterms:created>
  <dcterms:modified xsi:type="dcterms:W3CDTF">2022-10-14T03:04:39Z</dcterms:modified>
</cp:coreProperties>
</file>