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58" r:id="rId4"/>
    <p:sldId id="261" r:id="rId5"/>
    <p:sldId id="284" r:id="rId6"/>
    <p:sldId id="285" r:id="rId7"/>
    <p:sldId id="287" r:id="rId8"/>
    <p:sldId id="302" r:id="rId9"/>
    <p:sldId id="290" r:id="rId10"/>
    <p:sldId id="293" r:id="rId11"/>
    <p:sldId id="295" r:id="rId12"/>
    <p:sldId id="298" r:id="rId13"/>
    <p:sldId id="299" r:id="rId14"/>
    <p:sldId id="303" r:id="rId15"/>
    <p:sldId id="300" r:id="rId16"/>
    <p:sldId id="296" r:id="rId17"/>
    <p:sldId id="280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  <a:srgbClr val="FF6600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2021/6/19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6.wdp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00B0F0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6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88835" y="29297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48" y="3090817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HÔM QUA ĐÂU RỒI ?</a:t>
            </a:r>
            <a:endParaRPr lang="en-US" sz="44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31186" y="1746776"/>
            <a:ext cx="868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Theo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3483" y="2727141"/>
            <a:ext cx="7439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1335" y="1727016"/>
            <a:ext cx="778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9104" y="2935931"/>
            <a:ext cx="759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1335" y="1727016"/>
            <a:ext cx="778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9104" y="2935931"/>
            <a:ext cx="759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65" y="487496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45" y="1312515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4" y="2265694"/>
            <a:ext cx="716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lòng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33131" y="338203"/>
            <a:ext cx="552573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75" y="1195422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163686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0074" y="1235625"/>
            <a:ext cx="1631093" cy="50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37754" y="1725402"/>
            <a:ext cx="1631094" cy="60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7731" y="2191640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7731" y="2726604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91113" y="3679480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2141" y="4132359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209" y="4696073"/>
            <a:ext cx="187336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87810" y="5103069"/>
            <a:ext cx="224518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128301" y="1268708"/>
            <a:ext cx="1243994" cy="45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1076" y="2265307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42629" y="2726604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70730" y="3603940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21968" y="4164756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6228" y="4645498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411400" y="5035438"/>
            <a:ext cx="1732524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648480" y="1750263"/>
            <a:ext cx="1632342" cy="45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 animBg="1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4341" t="22868" r="24263" b="9742"/>
          <a:stretch/>
        </p:blipFill>
        <p:spPr>
          <a:xfrm>
            <a:off x="7685045" y="1076492"/>
            <a:ext cx="4337991" cy="5237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118" y="413706"/>
            <a:ext cx="1009816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60301" y="134574"/>
            <a:ext cx="985837" cy="121443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1" y="1032655"/>
            <a:ext cx="7426399" cy="523545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217670" y="2731770"/>
            <a:ext cx="0" cy="28460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466437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Chỉ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người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3978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Chỉ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vật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4961" y="2929226"/>
            <a:ext cx="212729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M: 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mẹ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2522" y="2929226"/>
            <a:ext cx="252710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M: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cánh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đồng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4330" y="3465796"/>
            <a:ext cx="222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con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nhỏ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nông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dân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7975" y="3445998"/>
            <a:ext cx="2228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bàn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học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quyển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lịch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hồng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 - </a:t>
            </a:r>
            <a:r>
              <a:rPr lang="en-US" sz="2800" dirty="0" err="1" smtClean="0">
                <a:solidFill>
                  <a:srgbClr val="0070C0"/>
                </a:solidFill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vở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lúa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2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8" grpId="0" animBg="1"/>
      <p:bldP spid="19" grpId="0" animBg="1"/>
      <p:bldP spid="20" grpId="0" animBg="1"/>
      <p:bldP spid="2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86441" y="2099335"/>
            <a:ext cx="6848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611" y="2733765"/>
            <a:ext cx="588189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M: </a:t>
            </a:r>
            <a:r>
              <a:rPr lang="en-US" sz="2800" dirty="0" err="1" smtClean="0">
                <a:solidFill>
                  <a:srgbClr val="0070C0"/>
                </a:solidFill>
              </a:rPr>
              <a:t>Cánh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rộng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mênh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73926" y="452996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 smtClean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endParaRPr lang="en-US" sz="24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497808" y="380495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341" t="22868" r="24263" b="9742"/>
          <a:stretch/>
        </p:blipFill>
        <p:spPr>
          <a:xfrm>
            <a:off x="8455540" y="1893842"/>
            <a:ext cx="3607736" cy="435600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37" y="126748"/>
            <a:ext cx="9564950" cy="595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2446" y="2963915"/>
            <a:ext cx="5238985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0526" y="493578"/>
            <a:ext cx="552573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75" y="1664981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633245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5295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5295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03374" y="3279107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67475" y="5258803"/>
            <a:ext cx="11721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03374" y="5264318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25464" y="5809779"/>
            <a:ext cx="17737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93129" y="2825947"/>
            <a:ext cx="1087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77477" y="1907507"/>
            <a:ext cx="10613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45003" y="3279107"/>
            <a:ext cx="16293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5295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809471" y="1369063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50689" y="138254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64196" y="1803344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05414" y="1816828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144825" y="2283134"/>
            <a:ext cx="175069" cy="4813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373933" y="2784147"/>
            <a:ext cx="108284" cy="493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482217" y="2784147"/>
            <a:ext cx="108284" cy="493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52495" y="2764500"/>
            <a:ext cx="175069" cy="4813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551412" y="3774285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067097" y="4254075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208315" y="4267559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13347" y="4731773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197481" y="470931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870043" y="128204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876417" y="5200651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984701" y="5200651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086611" y="176183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9145753" y="224162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1135877" y="226891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8879386" y="2778349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694620" y="274870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1838924" y="274870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0864078" y="3765835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1135877" y="415676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1285782" y="470931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0864078" y="5216916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959892" y="5216916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8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913063" y="522154"/>
            <a:ext cx="2594592" cy="630014"/>
          </a:xfrm>
          <a:prstGeom prst="roundRect">
            <a:avLst/>
          </a:prstGeom>
          <a:solidFill>
            <a:srgbClr val="00B0F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28472" y="1152168"/>
            <a:ext cx="111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Vở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hồng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vở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sạch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đẹp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ghi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nhiều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nhận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xét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hay,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thành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tích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tốt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. </a:t>
            </a:r>
            <a:endParaRPr lang="zh-CN" altLang="en-US" sz="3200" dirty="0">
              <a:solidFill>
                <a:srgbClr val="0070C0"/>
              </a:solidFill>
              <a:ea typeface="字魂7号-温暖童稚体" panose="00000500000000000000" pitchFamily="2" charset="-122"/>
            </a:endParaRPr>
          </a:p>
        </p:txBody>
      </p:sp>
      <p:pic>
        <p:nvPicPr>
          <p:cNvPr id="1028" name="Picture 4" descr="https://admin.longbien.edu.vn/UploadFolderNew/SGDLongBien/Image/ththachbanb/admin/2019_5/VSCD/image004_45201916.jpg?w=6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593" r="3008" b="3327"/>
          <a:stretch/>
        </p:blipFill>
        <p:spPr bwMode="auto">
          <a:xfrm>
            <a:off x="2907585" y="1774599"/>
            <a:ext cx="6444763" cy="4748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76" y="3422755"/>
            <a:ext cx="3713956" cy="3713956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43268" y="1774599"/>
            <a:ext cx="2448732" cy="49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06565" y="-555452"/>
            <a:ext cx="12147675" cy="7413451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2303" y="754380"/>
            <a:ext cx="4139932" cy="605823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290061" y="3084479"/>
            <a:ext cx="4208984" cy="3905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4915045" y="112807"/>
            <a:ext cx="955640" cy="876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1469" y="328153"/>
            <a:ext cx="527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1785" y="2166869"/>
            <a:ext cx="562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7629" y="2790929"/>
            <a:ext cx="734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1273</TotalTime>
  <Words>871</Words>
  <Application>Microsoft Office PowerPoint</Application>
  <PresentationFormat>Widescreen</PresentationFormat>
  <Paragraphs>154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Arial Rounded MT Bold</vt:lpstr>
      <vt:lpstr>Arial-Rounded</vt:lpstr>
      <vt:lpstr>Calibri</vt:lpstr>
      <vt:lpstr>Calibri Light</vt:lpstr>
      <vt:lpstr>等线</vt:lpstr>
      <vt:lpstr>iCiel Cadena</vt:lpstr>
      <vt:lpstr>iCiel Crocante</vt:lpstr>
      <vt:lpstr>SVN-Gretoon</vt:lpstr>
      <vt:lpstr>Times New Roman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53</cp:revision>
  <dcterms:created xsi:type="dcterms:W3CDTF">2021-05-31T08:31:14Z</dcterms:created>
  <dcterms:modified xsi:type="dcterms:W3CDTF">2021-06-19T08:44:48Z</dcterms:modified>
</cp:coreProperties>
</file>