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43" r:id="rId9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89324" autoAdjust="0"/>
  </p:normalViewPr>
  <p:slideViewPr>
    <p:cSldViewPr showGuides="1">
      <p:cViewPr>
        <p:scale>
          <a:sx n="66" d="100"/>
          <a:sy n="66" d="100"/>
        </p:scale>
        <p:origin x="-846" y="3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Câu</a:t>
            </a:r>
            <a:r>
              <a:rPr lang="vi-VN" altLang="zh-CN" baseline="0" dirty="0" smtClean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Thêm</a:t>
            </a:r>
            <a:r>
              <a:rPr lang="vi-VN" altLang="zh-CN" baseline="0" dirty="0" smtClean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GV kích</a:t>
            </a:r>
            <a:r>
              <a:rPr lang="vi-VN" altLang="zh-CN" baseline="0" dirty="0" smtClean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 MR: Không</a:t>
            </a:r>
            <a:r>
              <a:rPr lang="vi-VN" baseline="0" dirty="0" smtClean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5862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 TẬP (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653413" y="6481802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3691125" y="6539859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81887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=""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=""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=""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=""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="" xmlns:a16="http://schemas.microsoft.com/office/drawing/2014/main" val="2168795036"/>
                    </a:ext>
                  </a:extLst>
                </a:gridCol>
                <a:gridCol w="1131709"/>
                <a:gridCol w="1131709"/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1"/>
          <p:cNvSpPr txBox="1"/>
          <p:nvPr/>
        </p:nvSpPr>
        <p:spPr>
          <a:xfrm>
            <a:off x="4680702" y="611396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 smtClean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 smtClean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081243" y="4437112"/>
            <a:ext cx="6355367" cy="1515713"/>
            <a:chOff x="2838564" y="4725144"/>
            <a:chExt cx="6355367" cy="1515713"/>
          </a:xfrm>
        </p:grpSpPr>
        <p:grpSp>
          <p:nvGrpSpPr>
            <p:cNvPr id="104" name="Group 103"/>
            <p:cNvGrpSpPr/>
            <p:nvPr/>
          </p:nvGrpSpPr>
          <p:grpSpPr>
            <a:xfrm>
              <a:off x="8473851" y="5451542"/>
              <a:ext cx="720080" cy="641754"/>
              <a:chOff x="4116466" y="4348542"/>
              <a:chExt cx="720080" cy="641754"/>
            </a:xfrm>
          </p:grpSpPr>
          <p:sp>
            <p:nvSpPr>
              <p:cNvPr id="105" name="5-Point Star 104"/>
              <p:cNvSpPr/>
              <p:nvPr/>
            </p:nvSpPr>
            <p:spPr>
              <a:xfrm>
                <a:off x="4116466" y="4348542"/>
                <a:ext cx="720080" cy="641754"/>
              </a:xfrm>
              <a:prstGeom prst="star5">
                <a:avLst>
                  <a:gd name="adj" fmla="val 23255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88474" y="452863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38564" y="4725144"/>
              <a:ext cx="5883319" cy="1515713"/>
              <a:chOff x="2838564" y="4725144"/>
              <a:chExt cx="5883319" cy="1515713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2838564" y="4876045"/>
                <a:ext cx="640080" cy="64175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2818" y="5600777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Straight Arrow Connector 95"/>
              <p:cNvCxnSpPr>
                <a:stCxn id="95" idx="3"/>
                <a:endCxn id="94" idx="2"/>
              </p:cNvCxnSpPr>
              <p:nvPr/>
            </p:nvCxnSpPr>
            <p:spPr>
              <a:xfrm>
                <a:off x="3478644" y="5196922"/>
                <a:ext cx="1534174" cy="7238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4" idx="6"/>
                <a:endCxn id="107" idx="1"/>
              </p:cNvCxnSpPr>
              <p:nvPr/>
            </p:nvCxnSpPr>
            <p:spPr>
              <a:xfrm flipV="1">
                <a:off x="5652898" y="5046021"/>
                <a:ext cx="1324789" cy="87479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rot="1300959">
                <a:off x="3959890" y="5111013"/>
                <a:ext cx="694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+ 3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9744824">
                <a:off x="5947328" y="5440717"/>
                <a:ext cx="792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...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6817667" y="4725144"/>
                <a:ext cx="640080" cy="64175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Straight Arrow Connector 110"/>
              <p:cNvCxnSpPr>
                <a:stCxn id="107" idx="5"/>
              </p:cNvCxnSpPr>
              <p:nvPr/>
            </p:nvCxnSpPr>
            <p:spPr>
              <a:xfrm>
                <a:off x="7297727" y="5046021"/>
                <a:ext cx="1424156" cy="5888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1201881">
                <a:off x="7867566" y="4963162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- 8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41483" y="5309200"/>
            <a:ext cx="640080" cy="640080"/>
            <a:chOff x="2137147" y="3436992"/>
            <a:chExt cx="640080" cy="640080"/>
          </a:xfrm>
        </p:grpSpPr>
        <p:sp>
          <p:nvSpPr>
            <p:cNvPr id="102" name="Oval 10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33691" y="4437112"/>
            <a:ext cx="640080" cy="754492"/>
            <a:chOff x="9091289" y="4762740"/>
            <a:chExt cx="640080" cy="754492"/>
          </a:xfrm>
        </p:grpSpPr>
        <p:sp>
          <p:nvSpPr>
            <p:cNvPr id="109" name="Isosceles Triangle 10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02311" y="499401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 rot="19625287">
            <a:off x="6237636" y="5227413"/>
            <a:ext cx="8931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81243" y="4587446"/>
            <a:ext cx="640080" cy="641754"/>
            <a:chOff x="3001243" y="4881334"/>
            <a:chExt cx="640080" cy="641754"/>
          </a:xfrm>
        </p:grpSpPr>
        <p:sp>
          <p:nvSpPr>
            <p:cNvPr id="113" name="Rounded Rectangle 112"/>
            <p:cNvSpPr/>
            <p:nvPr/>
          </p:nvSpPr>
          <p:spPr>
            <a:xfrm>
              <a:off x="3001243" y="4881334"/>
              <a:ext cx="640080" cy="6417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01243" y="494116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 Box 1"/>
          <p:cNvSpPr txBox="1"/>
          <p:nvPr/>
        </p:nvSpPr>
        <p:spPr>
          <a:xfrm>
            <a:off x="4680702" y="611396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"/>
          <p:cNvSpPr txBox="1"/>
          <p:nvPr/>
        </p:nvSpPr>
        <p:spPr>
          <a:xfrm>
            <a:off x="4753274" y="117910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Text Box 1"/>
          <p:cNvSpPr txBox="1"/>
          <p:nvPr/>
        </p:nvSpPr>
        <p:spPr>
          <a:xfrm>
            <a:off x="4680702" y="611396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081363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649315" y="6488668"/>
            <a:ext cx="1084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435</Words>
  <Application>Microsoft Office PowerPoint</Application>
  <PresentationFormat>Custom</PresentationFormat>
  <Paragraphs>124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224</cp:revision>
  <dcterms:created xsi:type="dcterms:W3CDTF">2015-10-14T02:42:14Z</dcterms:created>
  <dcterms:modified xsi:type="dcterms:W3CDTF">2021-06-13T10:03:35Z</dcterms:modified>
</cp:coreProperties>
</file>