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>
        <p:scale>
          <a:sx n="66" d="100"/>
          <a:sy n="66" d="100"/>
        </p:scale>
        <p:origin x="-85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 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9: BÀI TOÁN VỀ THÊM,            BỚT MỘT SỐ ĐƠN VỊ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iCiel Cadena" pitchFamily="2" charset="0"/>
              </a:rPr>
              <a:t>Tiết 2: Giải bài toán về </a:t>
            </a:r>
            <a:endParaRPr lang="en-US" sz="4400" b="1" dirty="0" smtClean="0">
              <a:solidFill>
                <a:srgbClr val="FF0000"/>
              </a:solidFill>
              <a:latin typeface="iCiel Cadena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iCiel Cadena" pitchFamily="2" charset="0"/>
              </a:rPr>
              <a:t>bớt </a:t>
            </a:r>
            <a:r>
              <a:rPr lang="en-US" sz="4400" b="1" dirty="0" smtClean="0">
                <a:solidFill>
                  <a:srgbClr val="FF0000"/>
                </a:solidFill>
                <a:latin typeface="iCiel Cadena" pitchFamily="2" charset="0"/>
              </a:rPr>
              <a:t>một số đơn vị</a:t>
            </a:r>
            <a:endParaRPr lang="en-US" sz="4400" b="1" dirty="0"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tế.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: 3 con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– 3 = 7 (con chim)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Đáp 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847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: Rounded Corners 20">
            <a:extLst>
              <a:ext uri="{FF2B5EF4-FFF2-40B4-BE49-F238E27FC236}">
                <a16:creationId xmlns=""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=""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– 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=""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25">
            <a:extLst>
              <a:ext uri="{FF2B5EF4-FFF2-40B4-BE49-F238E27FC236}">
                <a16:creationId xmlns=""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Giải bài toán theo tóm tắt sau: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 còn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 (thuyền)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 số: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 thuyền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4 bạn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8581" y="3017594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4 = 10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bạn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  <a:endParaRPr lang="en-US" sz="4400" b="1" dirty="0"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360</Words>
  <Application>Microsoft Office PowerPoint</Application>
  <PresentationFormat>Custom</PresentationFormat>
  <Paragraphs>73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2021-05-23T15:28:19Z</dcterms:created>
  <dcterms:modified xsi:type="dcterms:W3CDTF">2021-06-03T13:14:29Z</dcterms:modified>
</cp:coreProperties>
</file>