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6" r:id="rId5"/>
    <p:sldId id="337" r:id="rId6"/>
    <p:sldId id="338" r:id="rId7"/>
    <p:sldId id="342" r:id="rId8"/>
    <p:sldId id="340" r:id="rId9"/>
    <p:sldId id="341" r:id="rId10"/>
    <p:sldId id="343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62" d="100"/>
          <a:sy n="62" d="100"/>
        </p:scale>
        <p:origin x="-43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Thời khóa biểu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Chọn  v hoặc d tha cho ô vuông</a:t>
            </a:r>
            <a:endParaRPr lang="vi-VN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2774508" y="1901183"/>
            <a:ext cx="801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con chim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ành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 nhỏ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 trông thật ngoan ngoãn quá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bảo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lễ phép ngoan nhất nhà.</a:t>
            </a:r>
            <a:endParaRPr lang="vi-VN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15392" y="3627722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158704" y="3627722"/>
            <a:ext cx="19551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158704" y="2185352"/>
            <a:ext cx="19551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422400"/>
            <a:ext cx="10612055" cy="313355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637314"/>
            <a:ext cx="1823658" cy="18187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2273" y="1815800"/>
            <a:ext cx="99949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ThƟ δƢ λμϜu</a:t>
            </a:r>
          </a:p>
          <a:p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ThƟ δƢ λμϜu εo λμĞΙ κƟ gian hǌ các jŪ của Ǉừng wgày ǇrΪg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Ǉuầ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n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ThƟ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δƢ λμϜu gĵ ηΗϛu cŎ dǌ và ηΗϛu hàng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wgang. Các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bạn hǌ ǧ΅ζ κưŊg đǌ κƟ δƢ λμϜu Ό;o Ǉrìζ Ǉự κứ λίĔ ǇΗĞΙ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jŪ. </a:t>
            </a:r>
            <a:endParaRPr lang="vi-VN" sz="3200" b="1" dirty="0">
              <a:solidFill>
                <a:srgbClr val="002060"/>
              </a:solidFill>
              <a:latin typeface="HP001 4 hàng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điều gì?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751" y="2684009"/>
            <a:ext cx="103765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cho biết thời gian của từng ngày trong tuần.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8138" y="3552313"/>
            <a:ext cx="110252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nào?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1443" y="3453130"/>
            <a:ext cx="847302" cy="587251"/>
            <a:chOff x="5056546" y="1975436"/>
            <a:chExt cx="1772914" cy="1393004"/>
          </a:xfrm>
        </p:grpSpPr>
        <p:pic>
          <p:nvPicPr>
            <p:cNvPr id="31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76402" y="4293353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thứ -buổi – tiết – môn .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cần chú ý điều gì?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gồm có mấy câu?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 biểu, cột dọc, học sinh,...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3" y="1924252"/>
            <a:ext cx="4361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3 câu.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9582" y="1154946"/>
            <a:ext cx="51340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ThƟ δƢ λμϜu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5519" y="2528644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ThƟ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δƢ λμϜu εo λμĞΙ κƟ gian hǌ các jŪ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của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856" y="454545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κƟ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δƢ λμϜu Ό;o Ǉrìζ Ǉự κứ λίĔ ǇΗĞΙ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jŪ.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0849" y="3192558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Ǉừng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wgày ǇrΪg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Ǉuầ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n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ThƟ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δƢ λμϜu gĵ ηΗϛu cŎ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dǌ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4767" y="3869243"/>
            <a:ext cx="9994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và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ηΗϛu hàng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wgang. Các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bạn hǌ ǧ΅ζ κưŊg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đǌ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61185" y="420173"/>
            <a:ext cx="1181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Dựa vào tranh, viết tên đồ vật có tiếng chứa c hoặc k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395361" y="2020766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691681" y="1472715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333516" y="1724520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359237" y="4136487"/>
            <a:ext cx="141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</a:t>
            </a:r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éo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5617729" y="4130849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ặp sách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9794003" y="4064690"/>
            <a:ext cx="174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 </a:t>
            </a:r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15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379523" y="216976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Chọn a hoặc b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BA281C-7281-4913-8A90-FBF2CFB4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CBE4E-6FB0-44A6-8FE1-2F7510A4E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408098" y="829427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vi-VN" sz="32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 ô vuông</a:t>
            </a:r>
            <a:r>
              <a:rPr lang="vi-VN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A2DF6C-A507-477B-95CC-C5EF47399EFF}"/>
              </a:ext>
            </a:extLst>
          </p:cNvPr>
          <p:cNvSpPr txBox="1"/>
          <p:nvPr/>
        </p:nvSpPr>
        <p:spPr>
          <a:xfrm>
            <a:off x="3227498" y="1668636"/>
            <a:ext cx="4314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mọc rồi lặn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 đôi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 lon ton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 </a:t>
            </a:r>
            <a:r>
              <a:rPr lang="vi-VN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ời của con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mẹ và cô giáo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30944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53704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79032" y="1925199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95312" y="265940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978192" y="339092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494</Words>
  <Application>Microsoft Office PowerPoint</Application>
  <PresentationFormat>Custom</PresentationFormat>
  <Paragraphs>67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181</cp:revision>
  <dcterms:created xsi:type="dcterms:W3CDTF">2021-06-02T14:23:54Z</dcterms:created>
  <dcterms:modified xsi:type="dcterms:W3CDTF">2021-07-04T13:58:53Z</dcterms:modified>
</cp:coreProperties>
</file>