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64" r:id="rId5"/>
    <p:sldId id="274" r:id="rId6"/>
    <p:sldId id="275" r:id="rId7"/>
    <p:sldId id="276" r:id="rId8"/>
    <p:sldId id="277" r:id="rId9"/>
    <p:sldId id="278" r:id="rId10"/>
    <p:sldId id="279" r:id="rId11"/>
    <p:sldId id="28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9" d="100"/>
          <a:sy n="69" d="100"/>
        </p:scale>
        <p:origin x="9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0" y="3202559"/>
            <a:ext cx="3133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5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4086680" y="430645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Quan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sát 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tranh, kể lại các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vi-VN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của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Nam. 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7 giờ 30 phút,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 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học.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  <p:sp>
        <p:nvSpPr>
          <p:cNvPr id="25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1: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lúc 7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từ nhà lúc 7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 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lúc 7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   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51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2: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vào học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 1 của Nam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vào tiết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tiên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834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3: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phút, Nam ra ch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 các bạn nghỉ giải lao vào 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ra ch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lúc 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21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4: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giờ, 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vào lúc 11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xuống nhà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và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lúc </a:t>
            </a:r>
            <a:endParaRPr lang="en-US" sz="32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102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1511"/>
            <a:chOff x="3759267" y="334167"/>
            <a:chExt cx="5621970" cy="1418267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Viết thời gian biểu của em từ 5 giờ chiều (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17:00)</a:t>
              </a:r>
            </a:p>
            <a:p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b="1" smtClean="0">
                  <a:latin typeface="Arial" pitchFamily="34" charset="0"/>
                  <a:cs typeface="Arial" pitchFamily="34" charset="0"/>
                </a:rPr>
                <a:t>đế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n 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lúc </a:t>
              </a:r>
              <a:r>
                <a:rPr lang="vi-VN" sz="3000" b="1" smtClean="0"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i 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ngủ.</a:t>
              </a:r>
              <a:endParaRPr lang="vi-VN" sz="3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 smtClean="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+mn-lt"/>
                        </a:rPr>
                        <a:t>…</a:t>
                      </a:r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…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Giờ</a:t>
                      </a:r>
                      <a:endParaRPr lang="en-US" sz="2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gian biểu của 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523</Words>
  <Application>Microsoft Office PowerPoint</Application>
  <PresentationFormat>Widescreen</PresentationFormat>
  <Paragraphs>110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宋体</vt:lpstr>
      <vt:lpstr>Arial</vt:lpstr>
      <vt:lpstr>Arial-Rounded</vt:lpstr>
      <vt:lpstr>Calibri</vt:lpstr>
      <vt:lpstr>Calibri Light</vt:lpstr>
      <vt:lpstr>iCiel Cadena</vt:lpstr>
      <vt:lpstr>iCiel Crocante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178</cp:revision>
  <dcterms:created xsi:type="dcterms:W3CDTF">2021-05-29T04:05:18Z</dcterms:created>
  <dcterms:modified xsi:type="dcterms:W3CDTF">2022-09-29T13:30:12Z</dcterms:modified>
</cp:coreProperties>
</file>