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64" r:id="rId5"/>
    <p:sldId id="283" r:id="rId6"/>
    <p:sldId id="284" r:id="rId7"/>
    <p:sldId id="285" r:id="rId8"/>
    <p:sldId id="286" r:id="rId9"/>
    <p:sldId id="287" r:id="rId10"/>
    <p:sldId id="27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7" autoAdjust="0"/>
    <p:restoredTop sz="93950" autoAdjust="0"/>
  </p:normalViewPr>
  <p:slideViewPr>
    <p:cSldViewPr snapToGrid="0">
      <p:cViewPr varScale="1">
        <p:scale>
          <a:sx n="69" d="100"/>
          <a:sy n="69" d="100"/>
        </p:scale>
        <p:origin x="9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0" y="3202559"/>
            <a:ext cx="3133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4086680" y="430645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 viên ghi mục tiêu.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mấy bạn đăng kí tham quan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Bảo tàng Dân tộc học?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921001" y="656874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6506"/>
              </p:ext>
            </p:extLst>
          </p:nvPr>
        </p:nvGraphicFramePr>
        <p:xfrm>
          <a:off x="1666817" y="1593917"/>
          <a:ext cx="9082269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Đặng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Trịnh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378</Words>
  <Application>Microsoft Office PowerPoint</Application>
  <PresentationFormat>Widescreen</PresentationFormat>
  <Paragraphs>66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189</cp:revision>
  <dcterms:created xsi:type="dcterms:W3CDTF">2021-05-29T04:05:18Z</dcterms:created>
  <dcterms:modified xsi:type="dcterms:W3CDTF">2022-10-14T03:20:20Z</dcterms:modified>
</cp:coreProperties>
</file>