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.xml" ContentType="application/vnd.openxmlformats-officedocument.presentationml.notesSlide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handoutMasterIdLst>
    <p:handoutMasterId r:id="rId16"/>
  </p:handoutMasterIdLst>
  <p:sldIdLst>
    <p:sldId id="258" r:id="rId4"/>
    <p:sldId id="329" r:id="rId5"/>
    <p:sldId id="332" r:id="rId6"/>
    <p:sldId id="333" r:id="rId7"/>
    <p:sldId id="292" r:id="rId8"/>
    <p:sldId id="326" r:id="rId9"/>
    <p:sldId id="335" r:id="rId10"/>
    <p:sldId id="324" r:id="rId11"/>
    <p:sldId id="338" r:id="rId12"/>
    <p:sldId id="323" r:id="rId13"/>
    <p:sldId id="336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A24"/>
    <a:srgbClr val="53780E"/>
    <a:srgbClr val="14725C"/>
    <a:srgbClr val="34DBB2"/>
    <a:srgbClr val="D1F7EE"/>
    <a:srgbClr val="FFFFF2"/>
    <a:srgbClr val="FFD553"/>
    <a:srgbClr val="D7A020"/>
    <a:srgbClr val="FC6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4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71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FDEC82-0D76-7136-EC00-289C10FC8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ACDE9D-320E-CFE0-DC54-D90A5F6E5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094C4-E0D4-490D-B83F-9BF6C1D5EB5F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F91506-900D-4FEB-B534-9F8BD3A378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983B1B-3858-1A8B-345B-47226D8724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E517-BE47-4E34-A7DF-097BE1A6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0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DCE12-FCBA-4104-8D28-A7AAC756906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AE278-60CB-4D73-B9BE-E80A29A2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AE278-60CB-4D73-B9BE-E80A29A2AA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6356D-AFAD-1C34-66AB-37B25CB2F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16FEEA-AED9-7CE6-E311-821CFF114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A25225-4F1A-4536-4439-85F52724D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06D853-C663-96C1-F7E2-18B665B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46B01D-DEFE-9F96-B071-771DE509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5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68E6A-0EB7-AEAC-70F0-F7F19CF4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522767-0464-2051-C7A3-695494230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18E628-833C-35E5-203C-B1356298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2DAA02-310E-4434-BCFE-04CD383E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694A8-CF59-704C-1210-1E628FBD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38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F47BF4A-D802-0410-F140-3BF335140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A2B538-0B84-4349-81A4-9C5B0D4CB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1C0836-F3B5-1FD8-1D9A-913A14D7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07A6D3-3EBA-692F-74B2-EC9DB0B7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93E72A-161B-CE7D-EF31-1EC74CEE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174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01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98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9772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121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394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5797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2573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1793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72456-E587-D5D5-71FE-B010AAB48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F8994-CD8B-F9B4-B5D6-A6E104A78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5529D2-934B-EC58-369B-D27256D1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69771-A939-F2B6-1C91-1FC65EC7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5A86B3-0B1C-14FD-C527-5F2CA18B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05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2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5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3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6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16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7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9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5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F520A-3F64-C957-0346-AC355B2B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0BC8F3-513A-7A88-A378-2C942E99F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E1EF28-266F-0F00-622E-523B03E3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F8B6BD-B0E7-C524-46B5-EC306848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337892-E2DF-6E2E-6212-02884CE3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088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58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16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23DFDE-F006-7C30-4542-723115531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0661B-8BB3-38E7-780A-DCD935F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6AF522-CC8B-DB16-E243-6B4A7F2337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2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1154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877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626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9326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1232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2022/11/23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09856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047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29238-E83A-B0B3-5E3E-7425FE1FA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94D77-F67B-79C1-F1D4-E3018F368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9AD811-A220-B583-A83A-8ACD1660D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418D55-2EF3-EFAF-050C-C012D116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C8B57-6362-B7BF-1D48-8F6D9B74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3B0809-4CE1-3E51-20F3-57C8B033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0869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758214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7442490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053C-AE7A-3C9B-07B5-304EE187B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AFEBDA-36E6-F18B-7B9A-B42B0ECF1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87E2AC-9098-1313-25BD-00F7D52E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788682-1F76-F563-AD95-DE6109AF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CA6320-65B5-90BC-3D08-589DCF3A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683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A676B-3C8F-E342-D0D1-CE7CC633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B7685B-9AFB-4F7C-192F-19ED215E6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63A269-9B5F-3044-632E-E30758B0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1B513-5512-F1F2-E57F-4A2F4AC9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F0CE29-2DC3-B2BD-7B68-E147D7C7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591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12EC0A-5F91-6723-948C-6FB58673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159C47-CDF3-460F-5C31-70CBF2CFC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BDDBDA-1D10-BFD5-79FB-3D96D27BE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F9BD85-F85B-73D6-1B2B-AADEC04B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B03B2-68A4-954F-B3E4-B8864A8D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63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03334-C06D-E443-D513-5472D30A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E5B3BA-8936-FB71-FEF0-415FD65BE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61D7BA-6152-4541-E05F-AA3F676F4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325462-237C-AA5B-5E74-9456D16C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63C763-D7AA-8808-CA70-8A82D914D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D8C1CB-00F4-B764-7D3C-767A1030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010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83524-9A72-73D4-1D7A-744E8BFB1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634361-4053-E1F1-F71A-F562D269F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A968B8-0833-440A-59C2-387DCC9F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77245B-7B40-9DD8-D561-ECCC2240F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644184-5482-D8CC-07A3-6CC343C1D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1707E55-43E3-F5F6-81BF-40061A62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7A2E15-E1E2-C45F-D1B3-517BC5F4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522020-4A16-6893-17F8-A14017A23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924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3D587-18FF-0337-62CA-AD6EDA10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ECF7C8-820C-2B33-2A0C-705DC528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5F8AFD-1CB0-8CEB-D649-CA01FDB7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EDF581-B95C-8B50-E9B3-8C2412F8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274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E141E-6C85-6D0D-47DF-AE4CBB15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7CD905-9AE0-A114-73B7-4466B8D3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624B0D-7719-032E-7959-A099B761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450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BD56B-8EE9-DFEE-A08A-6C40C7E33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B71433-E25C-0714-2198-E63E69493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7AAB20-339E-0029-DEF3-9A2A4215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23F170-F9DE-2B35-F08C-DAD0B6E8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03936F-3FA1-BEB9-DED2-587D56CC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73F9D1-420D-5025-DFEE-65AAF64A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62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E3E1D-7773-5609-3D71-08F438AB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116D14-B509-0CD1-5C88-583D9BB46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4BAC43-57D3-5428-22FA-8C6171332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0D3803-F0DF-AC88-3808-EF01C43A2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58B338-C07F-D4B4-A66A-117DDB297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9278A1-519B-536E-346D-D5F1479F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BF6928-75CC-C6CF-A3BD-A259EED3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8606D16-30DC-01C2-8A21-9219AB11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521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B472C-21E1-2689-C937-4142280E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6BB371-3B9C-4C7F-1785-9B4B035C0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C64E2F-58A4-C772-501D-A43873CB4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B0F99E-A0BB-E201-149D-0826BAD9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51EC84-DDFD-0353-C65A-594F561B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33E411-8121-F53E-BE75-60C80D98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8077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47E52-3A06-B1F4-9275-EFE7E52B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A424A8-BECC-5CCE-339D-CCA19C81C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D1E042-7D6F-AC7C-083A-76D7919B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612E9C-8EBB-1A9A-CED6-A1F065EA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7D448-C3B2-F167-5EBD-819EBF73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3564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E673B8-C5DD-83BD-C56C-C0EC30D11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328775C-997C-9802-312C-0A72F804E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F4BAB1-2BA8-34C2-854C-E92AEC2C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34C3F7-135D-BE07-0B72-0C3134AE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05E1C-F63E-809C-D665-9C511E42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82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7D0B7-B2ED-FD69-88BB-B2941AB6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7A2B06-B7CA-5077-F686-936F0202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214459-3ED4-84CC-41F5-7F0DF77F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5FC9D4-6ED4-157D-C5F5-265CE1D6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385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621795-6840-3970-D43C-2D122BD9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55EBCDF-FE00-3D77-BE38-182505BF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864426-BCC5-ED8B-DE15-17DA1C4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683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FB43E-6122-72D5-CEB0-AC1EA2C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D61425-FD84-9B9A-A196-0551C82D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29A943-05EE-D498-A1D7-05FA5BF57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A1E1A2-861C-14A4-5086-C7F91F51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612438-76F4-5AC4-ACFF-6D011F06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B405CF-0486-005B-F078-4F01394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6972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A2C62-71D3-2BC3-97BA-57EB3ED9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C19F11-AAF3-43E7-E1BE-53E8D1215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FC0A20-3487-99E9-B6B1-5D61F3CB8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A08A19-654F-5AF0-8078-C2347E81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2ECA2C-3E25-A3F0-BE54-6456743ED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B7F788-69F8-928D-AD92-5B9F9D51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16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ags" Target="../tags/tag3.xml"/><Relationship Id="rId38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224B5B-7053-7922-3451-8F58A1D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55DAE2-9A0F-CAF4-1D02-3B5DA561D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E7BC0-7D8A-4D61-7566-160321756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D444-DC3D-4495-BF42-EAEB373ACF0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CCD657-657A-0976-521D-3E8ECDD83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B2E3A0-5973-00BA-1D24-3E49D84A1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DDA8B-8C85-4C09-87C0-A186567048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9B3AA5F7-38D9-2B9E-78DE-FCAF11EF6B4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2CD2D8-7448-78C2-B531-C4E40F9A9A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0166DA8-7C28-BCDE-29A3-36DA2891A8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D430EF-12D4-74E5-FCC6-ACC68BC7DB2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3F8ACF-9208-E6A2-ECF1-30C50F28D0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F0DC316-75CB-DB9C-BEA9-024E76D7112E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FB0A789-393D-D9AE-3470-57F1EF1E64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D0133FD-5385-4F0F-B4BC-78DD00989F9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329E2C5-F0E3-822B-188A-4B9B39C320E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04D5EBA-EB91-205B-8480-C1AF6A21A42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8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1694E933-CF70-E3C8-EB97-587E3D962229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F1E43C-D164-39D9-DAE8-82CE65A946C2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1A27F9F-75D6-CD0A-AD2D-1667A25FB21E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FB0E21-1E09-B625-6F44-2A59BC275EE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42B1912-91E6-2D71-BBE9-78EE12CA1F8F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DDEC04E-3685-6A97-E497-A365CBCF1B34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DB23F0-762A-A745-AE00-5A29683F2717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B9132BB-0D8E-37FD-4AB5-D57A26FC4BE3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0771157-286F-3BED-AC12-2D5D5EDBF323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81FD08E-CA01-B229-724D-55B48CAA275F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89171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698" r:id="rId3"/>
    <p:sldLayoutId id="2147483695" r:id="rId4"/>
    <p:sldLayoutId id="2147483694" r:id="rId5"/>
    <p:sldLayoutId id="2147483690" r:id="rId6"/>
    <p:sldLayoutId id="2147483689" r:id="rId7"/>
    <p:sldLayoutId id="2147483687" r:id="rId8"/>
    <p:sldLayoutId id="2147483662" r:id="rId9"/>
    <p:sldLayoutId id="2147483705" r:id="rId10"/>
    <p:sldLayoutId id="2147483704" r:id="rId11"/>
    <p:sldLayoutId id="2147483702" r:id="rId12"/>
    <p:sldLayoutId id="2147483701" r:id="rId13"/>
    <p:sldLayoutId id="2147483700" r:id="rId14"/>
    <p:sldLayoutId id="2147483699" r:id="rId15"/>
    <p:sldLayoutId id="2147483697" r:id="rId16"/>
    <p:sldLayoutId id="2147483696" r:id="rId17"/>
    <p:sldLayoutId id="2147483693" r:id="rId18"/>
    <p:sldLayoutId id="2147483692" r:id="rId19"/>
    <p:sldLayoutId id="2147483691" r:id="rId20"/>
    <p:sldLayoutId id="2147483688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E04E40-E0E6-7A4A-5B0E-745B70C5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A325BE-1938-CE31-12EE-834174A9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456649-D95A-75FA-D958-B9B623CB7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F6D70-750D-40DD-A31B-76C5B535AF4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32643-C585-1871-9DD6-1B19B33C3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5C72B0-BECD-1CC3-EE3F-107E043C8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F74-78D0-4791-BD4C-3E2DDCCEB7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椭圆 2">
            <a:extLst>
              <a:ext uri="{FF2B5EF4-FFF2-40B4-BE49-F238E27FC236}">
                <a16:creationId xmlns:a16="http://schemas.microsoft.com/office/drawing/2014/main" xmlns="" id="{304679F0-A3DC-72B7-9FB9-E69E6DAF3512}"/>
              </a:ext>
            </a:extLst>
          </p:cNvPr>
          <p:cNvSpPr/>
          <p:nvPr userDrawn="1"/>
        </p:nvSpPr>
        <p:spPr>
          <a:xfrm>
            <a:off x="185530" y="288876"/>
            <a:ext cx="11807687" cy="6164933"/>
          </a:xfrm>
          <a:custGeom>
            <a:avLst/>
            <a:gdLst>
              <a:gd name="connsiteX0" fmla="*/ 0 w 8128398"/>
              <a:gd name="connsiteY0" fmla="*/ 2334126 h 4668252"/>
              <a:gd name="connsiteX1" fmla="*/ 4064199 w 8128398"/>
              <a:gd name="connsiteY1" fmla="*/ 0 h 4668252"/>
              <a:gd name="connsiteX2" fmla="*/ 8128398 w 8128398"/>
              <a:gd name="connsiteY2" fmla="*/ 2334126 h 4668252"/>
              <a:gd name="connsiteX3" fmla="*/ 4064199 w 8128398"/>
              <a:gd name="connsiteY3" fmla="*/ 4668252 h 4668252"/>
              <a:gd name="connsiteX4" fmla="*/ 0 w 8128398"/>
              <a:gd name="connsiteY4" fmla="*/ 2334126 h 4668252"/>
              <a:gd name="connsiteX0-1" fmla="*/ 162302 w 8290700"/>
              <a:gd name="connsiteY0-2" fmla="*/ 2423774 h 4757900"/>
              <a:gd name="connsiteX1-3" fmla="*/ 1139129 w 8290700"/>
              <a:gd name="connsiteY1-4" fmla="*/ 669643 h 4757900"/>
              <a:gd name="connsiteX2-5" fmla="*/ 4226501 w 8290700"/>
              <a:gd name="connsiteY2-6" fmla="*/ 89648 h 4757900"/>
              <a:gd name="connsiteX3-7" fmla="*/ 8290700 w 8290700"/>
              <a:gd name="connsiteY3-8" fmla="*/ 2423774 h 4757900"/>
              <a:gd name="connsiteX4-9" fmla="*/ 4226501 w 8290700"/>
              <a:gd name="connsiteY4-10" fmla="*/ 4757900 h 4757900"/>
              <a:gd name="connsiteX5" fmla="*/ 162302 w 8290700"/>
              <a:gd name="connsiteY5" fmla="*/ 2423774 h 4757900"/>
              <a:gd name="connsiteX0-11" fmla="*/ 162302 w 8453932"/>
              <a:gd name="connsiteY0-12" fmla="*/ 2334994 h 4669120"/>
              <a:gd name="connsiteX1-13" fmla="*/ 1139129 w 8453932"/>
              <a:gd name="connsiteY1-14" fmla="*/ 580863 h 4669120"/>
              <a:gd name="connsiteX2-15" fmla="*/ 4226501 w 8453932"/>
              <a:gd name="connsiteY2-16" fmla="*/ 868 h 4669120"/>
              <a:gd name="connsiteX3-17" fmla="*/ 7472553 w 8453932"/>
              <a:gd name="connsiteY3-18" fmla="*/ 677116 h 4669120"/>
              <a:gd name="connsiteX4-19" fmla="*/ 8290700 w 8453932"/>
              <a:gd name="connsiteY4-20" fmla="*/ 2334994 h 4669120"/>
              <a:gd name="connsiteX5-21" fmla="*/ 4226501 w 8453932"/>
              <a:gd name="connsiteY5-22" fmla="*/ 4669120 h 4669120"/>
              <a:gd name="connsiteX6" fmla="*/ 162302 w 8453932"/>
              <a:gd name="connsiteY6" fmla="*/ 2334994 h 4669120"/>
              <a:gd name="connsiteX0-23" fmla="*/ 380 w 8292010"/>
              <a:gd name="connsiteY0-24" fmla="*/ 2334994 h 4737634"/>
              <a:gd name="connsiteX1-25" fmla="*/ 977207 w 8292010"/>
              <a:gd name="connsiteY1-26" fmla="*/ 580863 h 4737634"/>
              <a:gd name="connsiteX2-27" fmla="*/ 4064579 w 8292010"/>
              <a:gd name="connsiteY2-28" fmla="*/ 868 h 4737634"/>
              <a:gd name="connsiteX3-29" fmla="*/ 7310631 w 8292010"/>
              <a:gd name="connsiteY3-30" fmla="*/ 677116 h 4737634"/>
              <a:gd name="connsiteX4-31" fmla="*/ 8128778 w 8292010"/>
              <a:gd name="connsiteY4-32" fmla="*/ 2334994 h 4737634"/>
              <a:gd name="connsiteX5-33" fmla="*/ 4064579 w 8292010"/>
              <a:gd name="connsiteY5-34" fmla="*/ 4669120 h 4737634"/>
              <a:gd name="connsiteX6-35" fmla="*/ 1054209 w 8292010"/>
              <a:gd name="connsiteY6-36" fmla="*/ 3958572 h 4737634"/>
              <a:gd name="connsiteX7" fmla="*/ 380 w 8292010"/>
              <a:gd name="connsiteY7" fmla="*/ 2334994 h 4737634"/>
              <a:gd name="connsiteX0-37" fmla="*/ 380 w 8160907"/>
              <a:gd name="connsiteY0-38" fmla="*/ 2334994 h 4676413"/>
              <a:gd name="connsiteX1-39" fmla="*/ 977207 w 8160907"/>
              <a:gd name="connsiteY1-40" fmla="*/ 580863 h 4676413"/>
              <a:gd name="connsiteX2-41" fmla="*/ 4064579 w 8160907"/>
              <a:gd name="connsiteY2-42" fmla="*/ 868 h 4676413"/>
              <a:gd name="connsiteX3-43" fmla="*/ 7310631 w 8160907"/>
              <a:gd name="connsiteY3-44" fmla="*/ 677116 h 4676413"/>
              <a:gd name="connsiteX4-45" fmla="*/ 8128778 w 8160907"/>
              <a:gd name="connsiteY4-46" fmla="*/ 2334994 h 4676413"/>
              <a:gd name="connsiteX5-47" fmla="*/ 7031498 w 8160907"/>
              <a:gd name="connsiteY5-48" fmla="*/ 4199203 h 4676413"/>
              <a:gd name="connsiteX6-49" fmla="*/ 4064579 w 8160907"/>
              <a:gd name="connsiteY6-50" fmla="*/ 4669120 h 4676413"/>
              <a:gd name="connsiteX7-51" fmla="*/ 1054209 w 8160907"/>
              <a:gd name="connsiteY7-52" fmla="*/ 3958572 h 4676413"/>
              <a:gd name="connsiteX8" fmla="*/ 380 w 8160907"/>
              <a:gd name="connsiteY8" fmla="*/ 2334994 h 4676413"/>
              <a:gd name="connsiteX0-53" fmla="*/ 62 w 8160589"/>
              <a:gd name="connsiteY0-54" fmla="*/ 2334994 h 4670006"/>
              <a:gd name="connsiteX1-55" fmla="*/ 976889 w 8160589"/>
              <a:gd name="connsiteY1-56" fmla="*/ 580863 h 4670006"/>
              <a:gd name="connsiteX2-57" fmla="*/ 4064261 w 8160589"/>
              <a:gd name="connsiteY2-58" fmla="*/ 868 h 4670006"/>
              <a:gd name="connsiteX3-59" fmla="*/ 7310313 w 8160589"/>
              <a:gd name="connsiteY3-60" fmla="*/ 677116 h 4670006"/>
              <a:gd name="connsiteX4-61" fmla="*/ 8128460 w 8160589"/>
              <a:gd name="connsiteY4-62" fmla="*/ 2334994 h 4670006"/>
              <a:gd name="connsiteX5-63" fmla="*/ 7031180 w 8160589"/>
              <a:gd name="connsiteY5-64" fmla="*/ 4199203 h 4670006"/>
              <a:gd name="connsiteX6-65" fmla="*/ 4064261 w 8160589"/>
              <a:gd name="connsiteY6-66" fmla="*/ 4669120 h 4670006"/>
              <a:gd name="connsiteX7-67" fmla="*/ 948013 w 8160589"/>
              <a:gd name="connsiteY7-68" fmla="*/ 4131826 h 4670006"/>
              <a:gd name="connsiteX8-69" fmla="*/ 62 w 8160589"/>
              <a:gd name="connsiteY8-70" fmla="*/ 2334994 h 4670006"/>
              <a:gd name="connsiteX0-71" fmla="*/ 3056 w 8163583"/>
              <a:gd name="connsiteY0-72" fmla="*/ 2353191 h 4688203"/>
              <a:gd name="connsiteX1-73" fmla="*/ 791407 w 8163583"/>
              <a:gd name="connsiteY1-74" fmla="*/ 387304 h 4688203"/>
              <a:gd name="connsiteX2-75" fmla="*/ 4067255 w 8163583"/>
              <a:gd name="connsiteY2-76" fmla="*/ 19065 h 4688203"/>
              <a:gd name="connsiteX3-77" fmla="*/ 7313307 w 8163583"/>
              <a:gd name="connsiteY3-78" fmla="*/ 695313 h 4688203"/>
              <a:gd name="connsiteX4-79" fmla="*/ 8131454 w 8163583"/>
              <a:gd name="connsiteY4-80" fmla="*/ 2353191 h 4688203"/>
              <a:gd name="connsiteX5-81" fmla="*/ 7034174 w 8163583"/>
              <a:gd name="connsiteY5-82" fmla="*/ 4217400 h 4688203"/>
              <a:gd name="connsiteX6-83" fmla="*/ 4067255 w 8163583"/>
              <a:gd name="connsiteY6-84" fmla="*/ 4687317 h 4688203"/>
              <a:gd name="connsiteX7-85" fmla="*/ 951007 w 8163583"/>
              <a:gd name="connsiteY7-86" fmla="*/ 4150023 h 4688203"/>
              <a:gd name="connsiteX8-87" fmla="*/ 3056 w 8163583"/>
              <a:gd name="connsiteY8-88" fmla="*/ 2353191 h 4688203"/>
              <a:gd name="connsiteX0-89" fmla="*/ 38786 w 8199313"/>
              <a:gd name="connsiteY0-90" fmla="*/ 2353191 h 4794578"/>
              <a:gd name="connsiteX1-91" fmla="*/ 827137 w 8199313"/>
              <a:gd name="connsiteY1-92" fmla="*/ 387304 h 4794578"/>
              <a:gd name="connsiteX2-93" fmla="*/ 4102985 w 8199313"/>
              <a:gd name="connsiteY2-94" fmla="*/ 19065 h 4794578"/>
              <a:gd name="connsiteX3-95" fmla="*/ 7349037 w 8199313"/>
              <a:gd name="connsiteY3-96" fmla="*/ 695313 h 4794578"/>
              <a:gd name="connsiteX4-97" fmla="*/ 8167184 w 8199313"/>
              <a:gd name="connsiteY4-98" fmla="*/ 2353191 h 4794578"/>
              <a:gd name="connsiteX5-99" fmla="*/ 7069904 w 8199313"/>
              <a:gd name="connsiteY5-100" fmla="*/ 4217400 h 4794578"/>
              <a:gd name="connsiteX6-101" fmla="*/ 4102985 w 8199313"/>
              <a:gd name="connsiteY6-102" fmla="*/ 4687317 h 4794578"/>
              <a:gd name="connsiteX7-103" fmla="*/ 549204 w 8199313"/>
              <a:gd name="connsiteY7-104" fmla="*/ 4563909 h 4794578"/>
              <a:gd name="connsiteX8-105" fmla="*/ 38786 w 8199313"/>
              <a:gd name="connsiteY8-106" fmla="*/ 2353191 h 4794578"/>
              <a:gd name="connsiteX0-107" fmla="*/ 38786 w 8199313"/>
              <a:gd name="connsiteY0-108" fmla="*/ 2353191 h 4802240"/>
              <a:gd name="connsiteX1-109" fmla="*/ 827137 w 8199313"/>
              <a:gd name="connsiteY1-110" fmla="*/ 387304 h 4802240"/>
              <a:gd name="connsiteX2-111" fmla="*/ 4102985 w 8199313"/>
              <a:gd name="connsiteY2-112" fmla="*/ 19065 h 4802240"/>
              <a:gd name="connsiteX3-113" fmla="*/ 7349037 w 8199313"/>
              <a:gd name="connsiteY3-114" fmla="*/ 695313 h 4802240"/>
              <a:gd name="connsiteX4-115" fmla="*/ 8167184 w 8199313"/>
              <a:gd name="connsiteY4-116" fmla="*/ 2353191 h 4802240"/>
              <a:gd name="connsiteX5-117" fmla="*/ 7460318 w 8199313"/>
              <a:gd name="connsiteY5-118" fmla="*/ 4602411 h 4802240"/>
              <a:gd name="connsiteX6-119" fmla="*/ 4102985 w 8199313"/>
              <a:gd name="connsiteY6-120" fmla="*/ 4687317 h 4802240"/>
              <a:gd name="connsiteX7-121" fmla="*/ 549204 w 8199313"/>
              <a:gd name="connsiteY7-122" fmla="*/ 4563909 h 4802240"/>
              <a:gd name="connsiteX8-123" fmla="*/ 38786 w 8199313"/>
              <a:gd name="connsiteY8-124" fmla="*/ 2353191 h 4802240"/>
              <a:gd name="connsiteX0-125" fmla="*/ 38786 w 8234668"/>
              <a:gd name="connsiteY0-126" fmla="*/ 2415359 h 4864408"/>
              <a:gd name="connsiteX1-127" fmla="*/ 827137 w 8234668"/>
              <a:gd name="connsiteY1-128" fmla="*/ 449472 h 4864408"/>
              <a:gd name="connsiteX2-129" fmla="*/ 4102985 w 8234668"/>
              <a:gd name="connsiteY2-130" fmla="*/ 81233 h 4864408"/>
              <a:gd name="connsiteX3-131" fmla="*/ 7618288 w 8234668"/>
              <a:gd name="connsiteY3-132" fmla="*/ 237716 h 4864408"/>
              <a:gd name="connsiteX4-133" fmla="*/ 8167184 w 8234668"/>
              <a:gd name="connsiteY4-134" fmla="*/ 2415359 h 4864408"/>
              <a:gd name="connsiteX5-135" fmla="*/ 7460318 w 8234668"/>
              <a:gd name="connsiteY5-136" fmla="*/ 4664579 h 4864408"/>
              <a:gd name="connsiteX6-137" fmla="*/ 4102985 w 8234668"/>
              <a:gd name="connsiteY6-138" fmla="*/ 4749485 h 4864408"/>
              <a:gd name="connsiteX7-139" fmla="*/ 549204 w 8234668"/>
              <a:gd name="connsiteY7-140" fmla="*/ 4626077 h 4864408"/>
              <a:gd name="connsiteX8-141" fmla="*/ 38786 w 8234668"/>
              <a:gd name="connsiteY8-142" fmla="*/ 2415359 h 4864408"/>
              <a:gd name="connsiteX0-143" fmla="*/ 38786 w 8234668"/>
              <a:gd name="connsiteY0-144" fmla="*/ 2415359 h 4864408"/>
              <a:gd name="connsiteX1-145" fmla="*/ 827137 w 8234668"/>
              <a:gd name="connsiteY1-146" fmla="*/ 449472 h 4864408"/>
              <a:gd name="connsiteX2-147" fmla="*/ 4102985 w 8234668"/>
              <a:gd name="connsiteY2-148" fmla="*/ 81233 h 4864408"/>
              <a:gd name="connsiteX3-149" fmla="*/ 7618288 w 8234668"/>
              <a:gd name="connsiteY3-150" fmla="*/ 237716 h 4864408"/>
              <a:gd name="connsiteX4-151" fmla="*/ 8167184 w 8234668"/>
              <a:gd name="connsiteY4-152" fmla="*/ 2444235 h 4864408"/>
              <a:gd name="connsiteX5-153" fmla="*/ 7460318 w 8234668"/>
              <a:gd name="connsiteY5-154" fmla="*/ 4664579 h 4864408"/>
              <a:gd name="connsiteX6-155" fmla="*/ 4102985 w 8234668"/>
              <a:gd name="connsiteY6-156" fmla="*/ 4749485 h 4864408"/>
              <a:gd name="connsiteX7-157" fmla="*/ 549204 w 8234668"/>
              <a:gd name="connsiteY7-158" fmla="*/ 4626077 h 4864408"/>
              <a:gd name="connsiteX8-159" fmla="*/ 38786 w 8234668"/>
              <a:gd name="connsiteY8-160" fmla="*/ 2415359 h 48644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-69" y="connsiteY8-70"/>
              </a:cxn>
            </a:cxnLst>
            <a:rect l="l" t="t" r="r" b="b"/>
            <a:pathLst>
              <a:path w="8234668" h="4864408">
                <a:moveTo>
                  <a:pt x="38786" y="2415359"/>
                </a:moveTo>
                <a:cubicBezTo>
                  <a:pt x="85108" y="1719258"/>
                  <a:pt x="149771" y="838493"/>
                  <a:pt x="827137" y="449472"/>
                </a:cubicBezTo>
                <a:cubicBezTo>
                  <a:pt x="1504504" y="60451"/>
                  <a:pt x="2971127" y="116526"/>
                  <a:pt x="4102985" y="81233"/>
                </a:cubicBezTo>
                <a:cubicBezTo>
                  <a:pt x="5234844" y="45940"/>
                  <a:pt x="6940922" y="-151305"/>
                  <a:pt x="7618288" y="237716"/>
                </a:cubicBezTo>
                <a:cubicBezTo>
                  <a:pt x="8295655" y="626737"/>
                  <a:pt x="8298729" y="1966307"/>
                  <a:pt x="8167184" y="2444235"/>
                </a:cubicBezTo>
                <a:cubicBezTo>
                  <a:pt x="8035639" y="2922163"/>
                  <a:pt x="8137685" y="4275558"/>
                  <a:pt x="7460318" y="4664579"/>
                </a:cubicBezTo>
                <a:cubicBezTo>
                  <a:pt x="6782952" y="5053600"/>
                  <a:pt x="5254837" y="4755902"/>
                  <a:pt x="4102985" y="4749485"/>
                </a:cubicBezTo>
                <a:cubicBezTo>
                  <a:pt x="2951133" y="4743068"/>
                  <a:pt x="1226571" y="5015098"/>
                  <a:pt x="549204" y="4626077"/>
                </a:cubicBezTo>
                <a:cubicBezTo>
                  <a:pt x="-128162" y="4237056"/>
                  <a:pt x="-7536" y="3111460"/>
                  <a:pt x="38786" y="2415359"/>
                </a:cubicBezTo>
                <a:close/>
              </a:path>
            </a:pathLst>
          </a:custGeom>
          <a:solidFill>
            <a:srgbClr val="FFFFF2"/>
          </a:solidFill>
          <a:ln w="19050" cap="flat" cmpd="sng" algn="ctr">
            <a:solidFill>
              <a:sysClr val="windowText" lastClr="000000"/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4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8.xml"/><Relationship Id="rId7" Type="http://schemas.openxmlformats.org/officeDocument/2006/relationships/image" Target="../media/image8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9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36195" y="1274081"/>
            <a:ext cx="12228195" cy="33947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40005" y="16193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31" name="图片 30" descr="图层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13126">
            <a:off x="1474887" y="2119061"/>
            <a:ext cx="3333750" cy="723900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631" y="4660965"/>
            <a:ext cx="5222571" cy="323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DCEAC3C-501C-A9FF-8627-D53AE0FD87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4902" y="1477190"/>
            <a:ext cx="7193903" cy="3414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6895B7-C06A-38BD-6D9A-0911CF74F5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061" y="-19449"/>
            <a:ext cx="5395428" cy="15790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xmlns="" id="{38817866-C87E-466A-4B08-014D6B803E26}"/>
              </a:ext>
            </a:extLst>
          </p:cNvPr>
          <p:cNvGrpSpPr/>
          <p:nvPr/>
        </p:nvGrpSpPr>
        <p:grpSpPr>
          <a:xfrm>
            <a:off x="-19685" y="0"/>
            <a:ext cx="12231370" cy="6858000"/>
            <a:chOff x="-31" y="0"/>
            <a:chExt cx="19262" cy="10800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2AB7A4E4-8658-EDAD-5BDD-7B1CEBFAB556}"/>
                </a:ext>
              </a:extLst>
            </p:cNvPr>
            <p:cNvSpPr/>
            <p:nvPr/>
          </p:nvSpPr>
          <p:spPr>
            <a:xfrm>
              <a:off x="1231" y="1245"/>
              <a:ext cx="16739" cy="8311"/>
            </a:xfrm>
            <a:custGeom>
              <a:avLst/>
              <a:gdLst>
                <a:gd name="connsiteX0" fmla="*/ 0 w 8128398"/>
                <a:gd name="connsiteY0" fmla="*/ 2334126 h 4668252"/>
                <a:gd name="connsiteX1" fmla="*/ 4064199 w 8128398"/>
                <a:gd name="connsiteY1" fmla="*/ 0 h 4668252"/>
                <a:gd name="connsiteX2" fmla="*/ 8128398 w 8128398"/>
                <a:gd name="connsiteY2" fmla="*/ 2334126 h 4668252"/>
                <a:gd name="connsiteX3" fmla="*/ 4064199 w 8128398"/>
                <a:gd name="connsiteY3" fmla="*/ 4668252 h 4668252"/>
                <a:gd name="connsiteX4" fmla="*/ 0 w 8128398"/>
                <a:gd name="connsiteY4" fmla="*/ 2334126 h 4668252"/>
                <a:gd name="connsiteX0-1" fmla="*/ 162302 w 8290700"/>
                <a:gd name="connsiteY0-2" fmla="*/ 2423774 h 4757900"/>
                <a:gd name="connsiteX1-3" fmla="*/ 1139129 w 8290700"/>
                <a:gd name="connsiteY1-4" fmla="*/ 669643 h 4757900"/>
                <a:gd name="connsiteX2-5" fmla="*/ 4226501 w 8290700"/>
                <a:gd name="connsiteY2-6" fmla="*/ 89648 h 4757900"/>
                <a:gd name="connsiteX3-7" fmla="*/ 8290700 w 8290700"/>
                <a:gd name="connsiteY3-8" fmla="*/ 2423774 h 4757900"/>
                <a:gd name="connsiteX4-9" fmla="*/ 4226501 w 8290700"/>
                <a:gd name="connsiteY4-10" fmla="*/ 4757900 h 4757900"/>
                <a:gd name="connsiteX5" fmla="*/ 162302 w 8290700"/>
                <a:gd name="connsiteY5" fmla="*/ 2423774 h 4757900"/>
                <a:gd name="connsiteX0-11" fmla="*/ 162302 w 8453932"/>
                <a:gd name="connsiteY0-12" fmla="*/ 2334994 h 4669120"/>
                <a:gd name="connsiteX1-13" fmla="*/ 1139129 w 8453932"/>
                <a:gd name="connsiteY1-14" fmla="*/ 580863 h 4669120"/>
                <a:gd name="connsiteX2-15" fmla="*/ 4226501 w 8453932"/>
                <a:gd name="connsiteY2-16" fmla="*/ 868 h 4669120"/>
                <a:gd name="connsiteX3-17" fmla="*/ 7472553 w 8453932"/>
                <a:gd name="connsiteY3-18" fmla="*/ 677116 h 4669120"/>
                <a:gd name="connsiteX4-19" fmla="*/ 8290700 w 8453932"/>
                <a:gd name="connsiteY4-20" fmla="*/ 2334994 h 4669120"/>
                <a:gd name="connsiteX5-21" fmla="*/ 4226501 w 8453932"/>
                <a:gd name="connsiteY5-22" fmla="*/ 4669120 h 4669120"/>
                <a:gd name="connsiteX6" fmla="*/ 162302 w 8453932"/>
                <a:gd name="connsiteY6" fmla="*/ 2334994 h 4669120"/>
                <a:gd name="connsiteX0-23" fmla="*/ 380 w 8292010"/>
                <a:gd name="connsiteY0-24" fmla="*/ 2334994 h 4737634"/>
                <a:gd name="connsiteX1-25" fmla="*/ 977207 w 8292010"/>
                <a:gd name="connsiteY1-26" fmla="*/ 580863 h 4737634"/>
                <a:gd name="connsiteX2-27" fmla="*/ 4064579 w 8292010"/>
                <a:gd name="connsiteY2-28" fmla="*/ 868 h 4737634"/>
                <a:gd name="connsiteX3-29" fmla="*/ 7310631 w 8292010"/>
                <a:gd name="connsiteY3-30" fmla="*/ 677116 h 4737634"/>
                <a:gd name="connsiteX4-31" fmla="*/ 8128778 w 8292010"/>
                <a:gd name="connsiteY4-32" fmla="*/ 2334994 h 4737634"/>
                <a:gd name="connsiteX5-33" fmla="*/ 4064579 w 8292010"/>
                <a:gd name="connsiteY5-34" fmla="*/ 4669120 h 4737634"/>
                <a:gd name="connsiteX6-35" fmla="*/ 1054209 w 8292010"/>
                <a:gd name="connsiteY6-36" fmla="*/ 3958572 h 4737634"/>
                <a:gd name="connsiteX7" fmla="*/ 380 w 8292010"/>
                <a:gd name="connsiteY7" fmla="*/ 2334994 h 4737634"/>
                <a:gd name="connsiteX0-37" fmla="*/ 380 w 8160907"/>
                <a:gd name="connsiteY0-38" fmla="*/ 2334994 h 4676413"/>
                <a:gd name="connsiteX1-39" fmla="*/ 977207 w 8160907"/>
                <a:gd name="connsiteY1-40" fmla="*/ 580863 h 4676413"/>
                <a:gd name="connsiteX2-41" fmla="*/ 4064579 w 8160907"/>
                <a:gd name="connsiteY2-42" fmla="*/ 868 h 4676413"/>
                <a:gd name="connsiteX3-43" fmla="*/ 7310631 w 8160907"/>
                <a:gd name="connsiteY3-44" fmla="*/ 677116 h 4676413"/>
                <a:gd name="connsiteX4-45" fmla="*/ 8128778 w 8160907"/>
                <a:gd name="connsiteY4-46" fmla="*/ 2334994 h 4676413"/>
                <a:gd name="connsiteX5-47" fmla="*/ 7031498 w 8160907"/>
                <a:gd name="connsiteY5-48" fmla="*/ 4199203 h 4676413"/>
                <a:gd name="connsiteX6-49" fmla="*/ 4064579 w 8160907"/>
                <a:gd name="connsiteY6-50" fmla="*/ 4669120 h 4676413"/>
                <a:gd name="connsiteX7-51" fmla="*/ 1054209 w 8160907"/>
                <a:gd name="connsiteY7-52" fmla="*/ 3958572 h 4676413"/>
                <a:gd name="connsiteX8" fmla="*/ 380 w 8160907"/>
                <a:gd name="connsiteY8" fmla="*/ 2334994 h 4676413"/>
                <a:gd name="connsiteX0-53" fmla="*/ 62 w 8160589"/>
                <a:gd name="connsiteY0-54" fmla="*/ 2334994 h 4670006"/>
                <a:gd name="connsiteX1-55" fmla="*/ 976889 w 8160589"/>
                <a:gd name="connsiteY1-56" fmla="*/ 580863 h 4670006"/>
                <a:gd name="connsiteX2-57" fmla="*/ 4064261 w 8160589"/>
                <a:gd name="connsiteY2-58" fmla="*/ 868 h 4670006"/>
                <a:gd name="connsiteX3-59" fmla="*/ 7310313 w 8160589"/>
                <a:gd name="connsiteY3-60" fmla="*/ 677116 h 4670006"/>
                <a:gd name="connsiteX4-61" fmla="*/ 8128460 w 8160589"/>
                <a:gd name="connsiteY4-62" fmla="*/ 2334994 h 4670006"/>
                <a:gd name="connsiteX5-63" fmla="*/ 7031180 w 8160589"/>
                <a:gd name="connsiteY5-64" fmla="*/ 4199203 h 4670006"/>
                <a:gd name="connsiteX6-65" fmla="*/ 4064261 w 8160589"/>
                <a:gd name="connsiteY6-66" fmla="*/ 4669120 h 4670006"/>
                <a:gd name="connsiteX7-67" fmla="*/ 948013 w 8160589"/>
                <a:gd name="connsiteY7-68" fmla="*/ 4131826 h 4670006"/>
                <a:gd name="connsiteX8-69" fmla="*/ 62 w 8160589"/>
                <a:gd name="connsiteY8-70" fmla="*/ 2334994 h 4670006"/>
                <a:gd name="connsiteX0-71" fmla="*/ 3056 w 8163583"/>
                <a:gd name="connsiteY0-72" fmla="*/ 2353191 h 4688203"/>
                <a:gd name="connsiteX1-73" fmla="*/ 791407 w 8163583"/>
                <a:gd name="connsiteY1-74" fmla="*/ 387304 h 4688203"/>
                <a:gd name="connsiteX2-75" fmla="*/ 4067255 w 8163583"/>
                <a:gd name="connsiteY2-76" fmla="*/ 19065 h 4688203"/>
                <a:gd name="connsiteX3-77" fmla="*/ 7313307 w 8163583"/>
                <a:gd name="connsiteY3-78" fmla="*/ 695313 h 4688203"/>
                <a:gd name="connsiteX4-79" fmla="*/ 8131454 w 8163583"/>
                <a:gd name="connsiteY4-80" fmla="*/ 2353191 h 4688203"/>
                <a:gd name="connsiteX5-81" fmla="*/ 7034174 w 8163583"/>
                <a:gd name="connsiteY5-82" fmla="*/ 4217400 h 4688203"/>
                <a:gd name="connsiteX6-83" fmla="*/ 4067255 w 8163583"/>
                <a:gd name="connsiteY6-84" fmla="*/ 4687317 h 4688203"/>
                <a:gd name="connsiteX7-85" fmla="*/ 951007 w 8163583"/>
                <a:gd name="connsiteY7-86" fmla="*/ 4150023 h 4688203"/>
                <a:gd name="connsiteX8-87" fmla="*/ 3056 w 8163583"/>
                <a:gd name="connsiteY8-88" fmla="*/ 2353191 h 4688203"/>
                <a:gd name="connsiteX0-89" fmla="*/ 38786 w 8199313"/>
                <a:gd name="connsiteY0-90" fmla="*/ 2353191 h 4794578"/>
                <a:gd name="connsiteX1-91" fmla="*/ 827137 w 8199313"/>
                <a:gd name="connsiteY1-92" fmla="*/ 387304 h 4794578"/>
                <a:gd name="connsiteX2-93" fmla="*/ 4102985 w 8199313"/>
                <a:gd name="connsiteY2-94" fmla="*/ 19065 h 4794578"/>
                <a:gd name="connsiteX3-95" fmla="*/ 7349037 w 8199313"/>
                <a:gd name="connsiteY3-96" fmla="*/ 695313 h 4794578"/>
                <a:gd name="connsiteX4-97" fmla="*/ 8167184 w 8199313"/>
                <a:gd name="connsiteY4-98" fmla="*/ 2353191 h 4794578"/>
                <a:gd name="connsiteX5-99" fmla="*/ 7069904 w 8199313"/>
                <a:gd name="connsiteY5-100" fmla="*/ 4217400 h 4794578"/>
                <a:gd name="connsiteX6-101" fmla="*/ 4102985 w 8199313"/>
                <a:gd name="connsiteY6-102" fmla="*/ 4687317 h 4794578"/>
                <a:gd name="connsiteX7-103" fmla="*/ 549204 w 8199313"/>
                <a:gd name="connsiteY7-104" fmla="*/ 4563909 h 4794578"/>
                <a:gd name="connsiteX8-105" fmla="*/ 38786 w 8199313"/>
                <a:gd name="connsiteY8-106" fmla="*/ 2353191 h 4794578"/>
                <a:gd name="connsiteX0-107" fmla="*/ 38786 w 8199313"/>
                <a:gd name="connsiteY0-108" fmla="*/ 2353191 h 4802240"/>
                <a:gd name="connsiteX1-109" fmla="*/ 827137 w 8199313"/>
                <a:gd name="connsiteY1-110" fmla="*/ 387304 h 4802240"/>
                <a:gd name="connsiteX2-111" fmla="*/ 4102985 w 8199313"/>
                <a:gd name="connsiteY2-112" fmla="*/ 19065 h 4802240"/>
                <a:gd name="connsiteX3-113" fmla="*/ 7349037 w 8199313"/>
                <a:gd name="connsiteY3-114" fmla="*/ 695313 h 4802240"/>
                <a:gd name="connsiteX4-115" fmla="*/ 8167184 w 8199313"/>
                <a:gd name="connsiteY4-116" fmla="*/ 2353191 h 4802240"/>
                <a:gd name="connsiteX5-117" fmla="*/ 7460318 w 8199313"/>
                <a:gd name="connsiteY5-118" fmla="*/ 4602411 h 4802240"/>
                <a:gd name="connsiteX6-119" fmla="*/ 4102985 w 8199313"/>
                <a:gd name="connsiteY6-120" fmla="*/ 4687317 h 4802240"/>
                <a:gd name="connsiteX7-121" fmla="*/ 549204 w 8199313"/>
                <a:gd name="connsiteY7-122" fmla="*/ 4563909 h 4802240"/>
                <a:gd name="connsiteX8-123" fmla="*/ 38786 w 8199313"/>
                <a:gd name="connsiteY8-124" fmla="*/ 2353191 h 4802240"/>
                <a:gd name="connsiteX0-125" fmla="*/ 38786 w 8234668"/>
                <a:gd name="connsiteY0-126" fmla="*/ 2415359 h 4864408"/>
                <a:gd name="connsiteX1-127" fmla="*/ 827137 w 8234668"/>
                <a:gd name="connsiteY1-128" fmla="*/ 449472 h 4864408"/>
                <a:gd name="connsiteX2-129" fmla="*/ 4102985 w 8234668"/>
                <a:gd name="connsiteY2-130" fmla="*/ 81233 h 4864408"/>
                <a:gd name="connsiteX3-131" fmla="*/ 7618288 w 8234668"/>
                <a:gd name="connsiteY3-132" fmla="*/ 237716 h 4864408"/>
                <a:gd name="connsiteX4-133" fmla="*/ 8167184 w 8234668"/>
                <a:gd name="connsiteY4-134" fmla="*/ 2415359 h 4864408"/>
                <a:gd name="connsiteX5-135" fmla="*/ 7460318 w 8234668"/>
                <a:gd name="connsiteY5-136" fmla="*/ 4664579 h 4864408"/>
                <a:gd name="connsiteX6-137" fmla="*/ 4102985 w 8234668"/>
                <a:gd name="connsiteY6-138" fmla="*/ 4749485 h 4864408"/>
                <a:gd name="connsiteX7-139" fmla="*/ 549204 w 8234668"/>
                <a:gd name="connsiteY7-140" fmla="*/ 4626077 h 4864408"/>
                <a:gd name="connsiteX8-141" fmla="*/ 38786 w 8234668"/>
                <a:gd name="connsiteY8-142" fmla="*/ 2415359 h 4864408"/>
                <a:gd name="connsiteX0-143" fmla="*/ 38786 w 8234668"/>
                <a:gd name="connsiteY0-144" fmla="*/ 2415359 h 4864408"/>
                <a:gd name="connsiteX1-145" fmla="*/ 827137 w 8234668"/>
                <a:gd name="connsiteY1-146" fmla="*/ 449472 h 4864408"/>
                <a:gd name="connsiteX2-147" fmla="*/ 4102985 w 8234668"/>
                <a:gd name="connsiteY2-148" fmla="*/ 81233 h 4864408"/>
                <a:gd name="connsiteX3-149" fmla="*/ 7618288 w 8234668"/>
                <a:gd name="connsiteY3-150" fmla="*/ 237716 h 4864408"/>
                <a:gd name="connsiteX4-151" fmla="*/ 8167184 w 8234668"/>
                <a:gd name="connsiteY4-152" fmla="*/ 2444235 h 4864408"/>
                <a:gd name="connsiteX5-153" fmla="*/ 7460318 w 8234668"/>
                <a:gd name="connsiteY5-154" fmla="*/ 4664579 h 4864408"/>
                <a:gd name="connsiteX6-155" fmla="*/ 4102985 w 8234668"/>
                <a:gd name="connsiteY6-156" fmla="*/ 4749485 h 4864408"/>
                <a:gd name="connsiteX7-157" fmla="*/ 549204 w 8234668"/>
                <a:gd name="connsiteY7-158" fmla="*/ 4626077 h 4864408"/>
                <a:gd name="connsiteX8-159" fmla="*/ 38786 w 8234668"/>
                <a:gd name="connsiteY8-160" fmla="*/ 2415359 h 4864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234668" h="4864408">
                  <a:moveTo>
                    <a:pt x="38786" y="2415359"/>
                  </a:moveTo>
                  <a:cubicBezTo>
                    <a:pt x="85108" y="1719258"/>
                    <a:pt x="149771" y="838493"/>
                    <a:pt x="827137" y="449472"/>
                  </a:cubicBezTo>
                  <a:cubicBezTo>
                    <a:pt x="1504504" y="60451"/>
                    <a:pt x="2971127" y="116526"/>
                    <a:pt x="4102985" y="81233"/>
                  </a:cubicBezTo>
                  <a:cubicBezTo>
                    <a:pt x="5234844" y="45940"/>
                    <a:pt x="6940922" y="-151305"/>
                    <a:pt x="7618288" y="237716"/>
                  </a:cubicBezTo>
                  <a:cubicBezTo>
                    <a:pt x="8295655" y="626737"/>
                    <a:pt x="8298729" y="1966307"/>
                    <a:pt x="8167184" y="2444235"/>
                  </a:cubicBezTo>
                  <a:cubicBezTo>
                    <a:pt x="8035639" y="2922163"/>
                    <a:pt x="8137685" y="4275558"/>
                    <a:pt x="7460318" y="4664579"/>
                  </a:cubicBezTo>
                  <a:cubicBezTo>
                    <a:pt x="6782952" y="5053600"/>
                    <a:pt x="5254837" y="4755902"/>
                    <a:pt x="4102985" y="4749485"/>
                  </a:cubicBezTo>
                  <a:cubicBezTo>
                    <a:pt x="2951133" y="4743068"/>
                    <a:pt x="1226571" y="5015098"/>
                    <a:pt x="549204" y="4626077"/>
                  </a:cubicBezTo>
                  <a:cubicBezTo>
                    <a:pt x="-128162" y="4237056"/>
                    <a:pt x="-7536" y="3111460"/>
                    <a:pt x="38786" y="2415359"/>
                  </a:cubicBezTo>
                  <a:close/>
                </a:path>
              </a:pathLst>
            </a:custGeom>
            <a:solidFill>
              <a:srgbClr val="FFFFF2"/>
            </a:solidFill>
            <a:ln w="190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4" name="组合 66">
              <a:extLst>
                <a:ext uri="{FF2B5EF4-FFF2-40B4-BE49-F238E27FC236}">
                  <a16:creationId xmlns:a16="http://schemas.microsoft.com/office/drawing/2014/main" xmlns="" id="{EE43C71B-F5CE-624E-7E88-BDA37D270029}"/>
                </a:ext>
              </a:extLst>
            </p:cNvPr>
            <p:cNvGrpSpPr/>
            <p:nvPr/>
          </p:nvGrpSpPr>
          <p:grpSpPr>
            <a:xfrm>
              <a:off x="-31" y="0"/>
              <a:ext cx="19263" cy="10800"/>
              <a:chOff x="-31" y="0"/>
              <a:chExt cx="19263" cy="10800"/>
            </a:xfrm>
          </p:grpSpPr>
          <p:pic>
            <p:nvPicPr>
              <p:cNvPr id="5" name="图片 1" descr="E:\PPT\千库网\资料\素材\组 9.png组 9">
                <a:extLst>
                  <a:ext uri="{FF2B5EF4-FFF2-40B4-BE49-F238E27FC236}">
                    <a16:creationId xmlns:a16="http://schemas.microsoft.com/office/drawing/2014/main" xmlns="" id="{69D8179A-F198-852D-D832-4A553241F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4153" t="24271" r="3064" b="36054"/>
              <a:stretch>
                <a:fillRect/>
              </a:stretch>
            </p:blipFill>
            <p:spPr>
              <a:xfrm flipH="1">
                <a:off x="-31" y="0"/>
                <a:ext cx="19256" cy="3347"/>
              </a:xfrm>
              <a:prstGeom prst="rect">
                <a:avLst/>
              </a:prstGeom>
            </p:spPr>
          </p:pic>
          <p:grpSp>
            <p:nvGrpSpPr>
              <p:cNvPr id="6" name="组合 64">
                <a:extLst>
                  <a:ext uri="{FF2B5EF4-FFF2-40B4-BE49-F238E27FC236}">
                    <a16:creationId xmlns:a16="http://schemas.microsoft.com/office/drawing/2014/main" xmlns="" id="{EF343029-6CBE-3FF8-902E-065DF4A7E064}"/>
                  </a:ext>
                </a:extLst>
              </p:cNvPr>
              <p:cNvGrpSpPr/>
              <p:nvPr/>
            </p:nvGrpSpPr>
            <p:grpSpPr>
              <a:xfrm>
                <a:off x="-20" y="8338"/>
                <a:ext cx="19252" cy="2462"/>
                <a:chOff x="-20" y="8338"/>
                <a:chExt cx="19252" cy="2462"/>
              </a:xfrm>
            </p:grpSpPr>
            <p:pic>
              <p:nvPicPr>
                <p:cNvPr id="7" name="图片 60" descr="矢量智能对象">
                  <a:extLst>
                    <a:ext uri="{FF2B5EF4-FFF2-40B4-BE49-F238E27FC236}">
                      <a16:creationId xmlns:a16="http://schemas.microsoft.com/office/drawing/2014/main" xmlns="" id="{94FAC350-5E40-DF5A-1A4E-01213AB64B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l="23614" b="37097"/>
                <a:stretch>
                  <a:fillRect/>
                </a:stretch>
              </p:blipFill>
              <p:spPr>
                <a:xfrm>
                  <a:off x="-20" y="8338"/>
                  <a:ext cx="3251" cy="2440"/>
                </a:xfrm>
                <a:prstGeom prst="rect">
                  <a:avLst/>
                </a:prstGeom>
              </p:spPr>
            </p:pic>
            <p:pic>
              <p:nvPicPr>
                <p:cNvPr id="8" name="图片 61" descr="组 10">
                  <a:extLst>
                    <a:ext uri="{FF2B5EF4-FFF2-40B4-BE49-F238E27FC236}">
                      <a16:creationId xmlns:a16="http://schemas.microsoft.com/office/drawing/2014/main" xmlns="" id="{F2AF9DF2-2EA6-02CF-DF50-10479B6CA4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rcRect r="22588" b="30591"/>
                <a:stretch>
                  <a:fillRect/>
                </a:stretch>
              </p:blipFill>
              <p:spPr>
                <a:xfrm>
                  <a:off x="15565" y="8547"/>
                  <a:ext cx="3667" cy="2253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4BEB6D2-07EA-6316-F4E7-0986FCBE5148}"/>
              </a:ext>
            </a:extLst>
          </p:cNvPr>
          <p:cNvGrpSpPr/>
          <p:nvPr/>
        </p:nvGrpSpPr>
        <p:grpSpPr>
          <a:xfrm>
            <a:off x="1642916" y="2044993"/>
            <a:ext cx="8902358" cy="2768014"/>
            <a:chOff x="1642916" y="2044993"/>
            <a:chExt cx="8902358" cy="2768014"/>
          </a:xfrm>
        </p:grpSpPr>
        <p:sp>
          <p:nvSpPr>
            <p:cNvPr id="9" name="椭圆 2">
              <a:extLst>
                <a:ext uri="{FF2B5EF4-FFF2-40B4-BE49-F238E27FC236}">
                  <a16:creationId xmlns:a16="http://schemas.microsoft.com/office/drawing/2014/main" xmlns="" id="{2F592EE6-0517-EF83-426E-1E2DAAE17248}"/>
                </a:ext>
              </a:extLst>
            </p:cNvPr>
            <p:cNvSpPr/>
            <p:nvPr/>
          </p:nvSpPr>
          <p:spPr>
            <a:xfrm>
              <a:off x="1642916" y="2044993"/>
              <a:ext cx="8902358" cy="2768014"/>
            </a:xfrm>
            <a:custGeom>
              <a:avLst/>
              <a:gdLst>
                <a:gd name="connsiteX0" fmla="*/ 0 w 8128398"/>
                <a:gd name="connsiteY0" fmla="*/ 2334126 h 4668252"/>
                <a:gd name="connsiteX1" fmla="*/ 4064199 w 8128398"/>
                <a:gd name="connsiteY1" fmla="*/ 0 h 4668252"/>
                <a:gd name="connsiteX2" fmla="*/ 8128398 w 8128398"/>
                <a:gd name="connsiteY2" fmla="*/ 2334126 h 4668252"/>
                <a:gd name="connsiteX3" fmla="*/ 4064199 w 8128398"/>
                <a:gd name="connsiteY3" fmla="*/ 4668252 h 4668252"/>
                <a:gd name="connsiteX4" fmla="*/ 0 w 8128398"/>
                <a:gd name="connsiteY4" fmla="*/ 2334126 h 4668252"/>
                <a:gd name="connsiteX0-1" fmla="*/ 162302 w 8290700"/>
                <a:gd name="connsiteY0-2" fmla="*/ 2423774 h 4757900"/>
                <a:gd name="connsiteX1-3" fmla="*/ 1139129 w 8290700"/>
                <a:gd name="connsiteY1-4" fmla="*/ 669643 h 4757900"/>
                <a:gd name="connsiteX2-5" fmla="*/ 4226501 w 8290700"/>
                <a:gd name="connsiteY2-6" fmla="*/ 89648 h 4757900"/>
                <a:gd name="connsiteX3-7" fmla="*/ 8290700 w 8290700"/>
                <a:gd name="connsiteY3-8" fmla="*/ 2423774 h 4757900"/>
                <a:gd name="connsiteX4-9" fmla="*/ 4226501 w 8290700"/>
                <a:gd name="connsiteY4-10" fmla="*/ 4757900 h 4757900"/>
                <a:gd name="connsiteX5" fmla="*/ 162302 w 8290700"/>
                <a:gd name="connsiteY5" fmla="*/ 2423774 h 4757900"/>
                <a:gd name="connsiteX0-11" fmla="*/ 162302 w 8453932"/>
                <a:gd name="connsiteY0-12" fmla="*/ 2334994 h 4669120"/>
                <a:gd name="connsiteX1-13" fmla="*/ 1139129 w 8453932"/>
                <a:gd name="connsiteY1-14" fmla="*/ 580863 h 4669120"/>
                <a:gd name="connsiteX2-15" fmla="*/ 4226501 w 8453932"/>
                <a:gd name="connsiteY2-16" fmla="*/ 868 h 4669120"/>
                <a:gd name="connsiteX3-17" fmla="*/ 7472553 w 8453932"/>
                <a:gd name="connsiteY3-18" fmla="*/ 677116 h 4669120"/>
                <a:gd name="connsiteX4-19" fmla="*/ 8290700 w 8453932"/>
                <a:gd name="connsiteY4-20" fmla="*/ 2334994 h 4669120"/>
                <a:gd name="connsiteX5-21" fmla="*/ 4226501 w 8453932"/>
                <a:gd name="connsiteY5-22" fmla="*/ 4669120 h 4669120"/>
                <a:gd name="connsiteX6" fmla="*/ 162302 w 8453932"/>
                <a:gd name="connsiteY6" fmla="*/ 2334994 h 4669120"/>
                <a:gd name="connsiteX0-23" fmla="*/ 380 w 8292010"/>
                <a:gd name="connsiteY0-24" fmla="*/ 2334994 h 4737634"/>
                <a:gd name="connsiteX1-25" fmla="*/ 977207 w 8292010"/>
                <a:gd name="connsiteY1-26" fmla="*/ 580863 h 4737634"/>
                <a:gd name="connsiteX2-27" fmla="*/ 4064579 w 8292010"/>
                <a:gd name="connsiteY2-28" fmla="*/ 868 h 4737634"/>
                <a:gd name="connsiteX3-29" fmla="*/ 7310631 w 8292010"/>
                <a:gd name="connsiteY3-30" fmla="*/ 677116 h 4737634"/>
                <a:gd name="connsiteX4-31" fmla="*/ 8128778 w 8292010"/>
                <a:gd name="connsiteY4-32" fmla="*/ 2334994 h 4737634"/>
                <a:gd name="connsiteX5-33" fmla="*/ 4064579 w 8292010"/>
                <a:gd name="connsiteY5-34" fmla="*/ 4669120 h 4737634"/>
                <a:gd name="connsiteX6-35" fmla="*/ 1054209 w 8292010"/>
                <a:gd name="connsiteY6-36" fmla="*/ 3958572 h 4737634"/>
                <a:gd name="connsiteX7" fmla="*/ 380 w 8292010"/>
                <a:gd name="connsiteY7" fmla="*/ 2334994 h 4737634"/>
                <a:gd name="connsiteX0-37" fmla="*/ 380 w 8160907"/>
                <a:gd name="connsiteY0-38" fmla="*/ 2334994 h 4676413"/>
                <a:gd name="connsiteX1-39" fmla="*/ 977207 w 8160907"/>
                <a:gd name="connsiteY1-40" fmla="*/ 580863 h 4676413"/>
                <a:gd name="connsiteX2-41" fmla="*/ 4064579 w 8160907"/>
                <a:gd name="connsiteY2-42" fmla="*/ 868 h 4676413"/>
                <a:gd name="connsiteX3-43" fmla="*/ 7310631 w 8160907"/>
                <a:gd name="connsiteY3-44" fmla="*/ 677116 h 4676413"/>
                <a:gd name="connsiteX4-45" fmla="*/ 8128778 w 8160907"/>
                <a:gd name="connsiteY4-46" fmla="*/ 2334994 h 4676413"/>
                <a:gd name="connsiteX5-47" fmla="*/ 7031498 w 8160907"/>
                <a:gd name="connsiteY5-48" fmla="*/ 4199203 h 4676413"/>
                <a:gd name="connsiteX6-49" fmla="*/ 4064579 w 8160907"/>
                <a:gd name="connsiteY6-50" fmla="*/ 4669120 h 4676413"/>
                <a:gd name="connsiteX7-51" fmla="*/ 1054209 w 8160907"/>
                <a:gd name="connsiteY7-52" fmla="*/ 3958572 h 4676413"/>
                <a:gd name="connsiteX8" fmla="*/ 380 w 8160907"/>
                <a:gd name="connsiteY8" fmla="*/ 2334994 h 4676413"/>
                <a:gd name="connsiteX0-53" fmla="*/ 62 w 8160589"/>
                <a:gd name="connsiteY0-54" fmla="*/ 2334994 h 4670006"/>
                <a:gd name="connsiteX1-55" fmla="*/ 976889 w 8160589"/>
                <a:gd name="connsiteY1-56" fmla="*/ 580863 h 4670006"/>
                <a:gd name="connsiteX2-57" fmla="*/ 4064261 w 8160589"/>
                <a:gd name="connsiteY2-58" fmla="*/ 868 h 4670006"/>
                <a:gd name="connsiteX3-59" fmla="*/ 7310313 w 8160589"/>
                <a:gd name="connsiteY3-60" fmla="*/ 677116 h 4670006"/>
                <a:gd name="connsiteX4-61" fmla="*/ 8128460 w 8160589"/>
                <a:gd name="connsiteY4-62" fmla="*/ 2334994 h 4670006"/>
                <a:gd name="connsiteX5-63" fmla="*/ 7031180 w 8160589"/>
                <a:gd name="connsiteY5-64" fmla="*/ 4199203 h 4670006"/>
                <a:gd name="connsiteX6-65" fmla="*/ 4064261 w 8160589"/>
                <a:gd name="connsiteY6-66" fmla="*/ 4669120 h 4670006"/>
                <a:gd name="connsiteX7-67" fmla="*/ 948013 w 8160589"/>
                <a:gd name="connsiteY7-68" fmla="*/ 4131826 h 4670006"/>
                <a:gd name="connsiteX8-69" fmla="*/ 62 w 8160589"/>
                <a:gd name="connsiteY8-70" fmla="*/ 2334994 h 4670006"/>
                <a:gd name="connsiteX0-71" fmla="*/ 3056 w 8163583"/>
                <a:gd name="connsiteY0-72" fmla="*/ 2353191 h 4688203"/>
                <a:gd name="connsiteX1-73" fmla="*/ 791407 w 8163583"/>
                <a:gd name="connsiteY1-74" fmla="*/ 387304 h 4688203"/>
                <a:gd name="connsiteX2-75" fmla="*/ 4067255 w 8163583"/>
                <a:gd name="connsiteY2-76" fmla="*/ 19065 h 4688203"/>
                <a:gd name="connsiteX3-77" fmla="*/ 7313307 w 8163583"/>
                <a:gd name="connsiteY3-78" fmla="*/ 695313 h 4688203"/>
                <a:gd name="connsiteX4-79" fmla="*/ 8131454 w 8163583"/>
                <a:gd name="connsiteY4-80" fmla="*/ 2353191 h 4688203"/>
                <a:gd name="connsiteX5-81" fmla="*/ 7034174 w 8163583"/>
                <a:gd name="connsiteY5-82" fmla="*/ 4217400 h 4688203"/>
                <a:gd name="connsiteX6-83" fmla="*/ 4067255 w 8163583"/>
                <a:gd name="connsiteY6-84" fmla="*/ 4687317 h 4688203"/>
                <a:gd name="connsiteX7-85" fmla="*/ 951007 w 8163583"/>
                <a:gd name="connsiteY7-86" fmla="*/ 4150023 h 4688203"/>
                <a:gd name="connsiteX8-87" fmla="*/ 3056 w 8163583"/>
                <a:gd name="connsiteY8-88" fmla="*/ 2353191 h 4688203"/>
                <a:gd name="connsiteX0-89" fmla="*/ 38786 w 8199313"/>
                <a:gd name="connsiteY0-90" fmla="*/ 2353191 h 4794578"/>
                <a:gd name="connsiteX1-91" fmla="*/ 827137 w 8199313"/>
                <a:gd name="connsiteY1-92" fmla="*/ 387304 h 4794578"/>
                <a:gd name="connsiteX2-93" fmla="*/ 4102985 w 8199313"/>
                <a:gd name="connsiteY2-94" fmla="*/ 19065 h 4794578"/>
                <a:gd name="connsiteX3-95" fmla="*/ 7349037 w 8199313"/>
                <a:gd name="connsiteY3-96" fmla="*/ 695313 h 4794578"/>
                <a:gd name="connsiteX4-97" fmla="*/ 8167184 w 8199313"/>
                <a:gd name="connsiteY4-98" fmla="*/ 2353191 h 4794578"/>
                <a:gd name="connsiteX5-99" fmla="*/ 7069904 w 8199313"/>
                <a:gd name="connsiteY5-100" fmla="*/ 4217400 h 4794578"/>
                <a:gd name="connsiteX6-101" fmla="*/ 4102985 w 8199313"/>
                <a:gd name="connsiteY6-102" fmla="*/ 4687317 h 4794578"/>
                <a:gd name="connsiteX7-103" fmla="*/ 549204 w 8199313"/>
                <a:gd name="connsiteY7-104" fmla="*/ 4563909 h 4794578"/>
                <a:gd name="connsiteX8-105" fmla="*/ 38786 w 8199313"/>
                <a:gd name="connsiteY8-106" fmla="*/ 2353191 h 4794578"/>
                <a:gd name="connsiteX0-107" fmla="*/ 38786 w 8199313"/>
                <a:gd name="connsiteY0-108" fmla="*/ 2353191 h 4802240"/>
                <a:gd name="connsiteX1-109" fmla="*/ 827137 w 8199313"/>
                <a:gd name="connsiteY1-110" fmla="*/ 387304 h 4802240"/>
                <a:gd name="connsiteX2-111" fmla="*/ 4102985 w 8199313"/>
                <a:gd name="connsiteY2-112" fmla="*/ 19065 h 4802240"/>
                <a:gd name="connsiteX3-113" fmla="*/ 7349037 w 8199313"/>
                <a:gd name="connsiteY3-114" fmla="*/ 695313 h 4802240"/>
                <a:gd name="connsiteX4-115" fmla="*/ 8167184 w 8199313"/>
                <a:gd name="connsiteY4-116" fmla="*/ 2353191 h 4802240"/>
                <a:gd name="connsiteX5-117" fmla="*/ 7460318 w 8199313"/>
                <a:gd name="connsiteY5-118" fmla="*/ 4602411 h 4802240"/>
                <a:gd name="connsiteX6-119" fmla="*/ 4102985 w 8199313"/>
                <a:gd name="connsiteY6-120" fmla="*/ 4687317 h 4802240"/>
                <a:gd name="connsiteX7-121" fmla="*/ 549204 w 8199313"/>
                <a:gd name="connsiteY7-122" fmla="*/ 4563909 h 4802240"/>
                <a:gd name="connsiteX8-123" fmla="*/ 38786 w 8199313"/>
                <a:gd name="connsiteY8-124" fmla="*/ 2353191 h 4802240"/>
                <a:gd name="connsiteX0-125" fmla="*/ 38786 w 8234668"/>
                <a:gd name="connsiteY0-126" fmla="*/ 2415359 h 4864408"/>
                <a:gd name="connsiteX1-127" fmla="*/ 827137 w 8234668"/>
                <a:gd name="connsiteY1-128" fmla="*/ 449472 h 4864408"/>
                <a:gd name="connsiteX2-129" fmla="*/ 4102985 w 8234668"/>
                <a:gd name="connsiteY2-130" fmla="*/ 81233 h 4864408"/>
                <a:gd name="connsiteX3-131" fmla="*/ 7618288 w 8234668"/>
                <a:gd name="connsiteY3-132" fmla="*/ 237716 h 4864408"/>
                <a:gd name="connsiteX4-133" fmla="*/ 8167184 w 8234668"/>
                <a:gd name="connsiteY4-134" fmla="*/ 2415359 h 4864408"/>
                <a:gd name="connsiteX5-135" fmla="*/ 7460318 w 8234668"/>
                <a:gd name="connsiteY5-136" fmla="*/ 4664579 h 4864408"/>
                <a:gd name="connsiteX6-137" fmla="*/ 4102985 w 8234668"/>
                <a:gd name="connsiteY6-138" fmla="*/ 4749485 h 4864408"/>
                <a:gd name="connsiteX7-139" fmla="*/ 549204 w 8234668"/>
                <a:gd name="connsiteY7-140" fmla="*/ 4626077 h 4864408"/>
                <a:gd name="connsiteX8-141" fmla="*/ 38786 w 8234668"/>
                <a:gd name="connsiteY8-142" fmla="*/ 2415359 h 4864408"/>
                <a:gd name="connsiteX0-143" fmla="*/ 38786 w 8234668"/>
                <a:gd name="connsiteY0-144" fmla="*/ 2415359 h 4864408"/>
                <a:gd name="connsiteX1-145" fmla="*/ 827137 w 8234668"/>
                <a:gd name="connsiteY1-146" fmla="*/ 449472 h 4864408"/>
                <a:gd name="connsiteX2-147" fmla="*/ 4102985 w 8234668"/>
                <a:gd name="connsiteY2-148" fmla="*/ 81233 h 4864408"/>
                <a:gd name="connsiteX3-149" fmla="*/ 7618288 w 8234668"/>
                <a:gd name="connsiteY3-150" fmla="*/ 237716 h 4864408"/>
                <a:gd name="connsiteX4-151" fmla="*/ 8167184 w 8234668"/>
                <a:gd name="connsiteY4-152" fmla="*/ 2444235 h 4864408"/>
                <a:gd name="connsiteX5-153" fmla="*/ 7460318 w 8234668"/>
                <a:gd name="connsiteY5-154" fmla="*/ 4664579 h 4864408"/>
                <a:gd name="connsiteX6-155" fmla="*/ 4102985 w 8234668"/>
                <a:gd name="connsiteY6-156" fmla="*/ 4749485 h 4864408"/>
                <a:gd name="connsiteX7-157" fmla="*/ 549204 w 8234668"/>
                <a:gd name="connsiteY7-158" fmla="*/ 4626077 h 4864408"/>
                <a:gd name="connsiteX8-159" fmla="*/ 38786 w 8234668"/>
                <a:gd name="connsiteY8-160" fmla="*/ 2415359 h 48644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51" y="connsiteY7-52"/>
                </a:cxn>
                <a:cxn ang="0">
                  <a:pos x="connsiteX8-69" y="connsiteY8-70"/>
                </a:cxn>
              </a:cxnLst>
              <a:rect l="l" t="t" r="r" b="b"/>
              <a:pathLst>
                <a:path w="8234668" h="4864408">
                  <a:moveTo>
                    <a:pt x="38786" y="2415359"/>
                  </a:moveTo>
                  <a:cubicBezTo>
                    <a:pt x="85108" y="1719258"/>
                    <a:pt x="149771" y="838493"/>
                    <a:pt x="827137" y="449472"/>
                  </a:cubicBezTo>
                  <a:cubicBezTo>
                    <a:pt x="1504504" y="60451"/>
                    <a:pt x="2971127" y="116526"/>
                    <a:pt x="4102985" y="81233"/>
                  </a:cubicBezTo>
                  <a:cubicBezTo>
                    <a:pt x="5234844" y="45940"/>
                    <a:pt x="6940922" y="-151305"/>
                    <a:pt x="7618288" y="237716"/>
                  </a:cubicBezTo>
                  <a:cubicBezTo>
                    <a:pt x="8295655" y="626737"/>
                    <a:pt x="8298729" y="1966307"/>
                    <a:pt x="8167184" y="2444235"/>
                  </a:cubicBezTo>
                  <a:cubicBezTo>
                    <a:pt x="8035639" y="2922163"/>
                    <a:pt x="8137685" y="4275558"/>
                    <a:pt x="7460318" y="4664579"/>
                  </a:cubicBezTo>
                  <a:cubicBezTo>
                    <a:pt x="6782952" y="5053600"/>
                    <a:pt x="5254837" y="4755902"/>
                    <a:pt x="4102985" y="4749485"/>
                  </a:cubicBezTo>
                  <a:cubicBezTo>
                    <a:pt x="2951133" y="4743068"/>
                    <a:pt x="1226571" y="5015098"/>
                    <a:pt x="549204" y="4626077"/>
                  </a:cubicBezTo>
                  <a:cubicBezTo>
                    <a:pt x="-128162" y="4237056"/>
                    <a:pt x="-7536" y="3111460"/>
                    <a:pt x="38786" y="2415359"/>
                  </a:cubicBezTo>
                  <a:close/>
                </a:path>
              </a:pathLst>
            </a:custGeom>
            <a:solidFill>
              <a:srgbClr val="FECA24"/>
            </a:solidFill>
            <a:ln w="19050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文本框 13">
              <a:extLst>
                <a:ext uri="{FF2B5EF4-FFF2-40B4-BE49-F238E27FC236}">
                  <a16:creationId xmlns:a16="http://schemas.microsoft.com/office/drawing/2014/main" xmlns="" id="{0069B416-CDAC-C2C0-27A5-7BAB865A1933}"/>
                </a:ext>
              </a:extLst>
            </p:cNvPr>
            <p:cNvSpPr txBox="1"/>
            <p:nvPr/>
          </p:nvSpPr>
          <p:spPr>
            <a:xfrm>
              <a:off x="2199249" y="2295846"/>
              <a:ext cx="792988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Kể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câu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chuyện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hoặc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đọc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thơ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nói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về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mái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ấm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gia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đình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cho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người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thân</a:t>
              </a:r>
              <a:r>
                <a:rPr lang="en-US" sz="4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4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nghe</a:t>
              </a:r>
              <a:r>
                <a:rPr lang="en-US" sz="4800" b="1" kern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.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4" descr="图层 28">
            <a:extLst>
              <a:ext uri="{FF2B5EF4-FFF2-40B4-BE49-F238E27FC236}">
                <a16:creationId xmlns:a16="http://schemas.microsoft.com/office/drawing/2014/main" xmlns="" id="{046DB4E0-0AC2-2E3B-3395-FD4436797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6732905" y="1172845"/>
            <a:ext cx="33337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2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20003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60000">
            <a:off x="101333" y="2667378"/>
            <a:ext cx="1060450" cy="3361055"/>
          </a:xfrm>
          <a:prstGeom prst="rect">
            <a:avLst/>
          </a:prstGeom>
        </p:spPr>
      </p:pic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510" y="3303640"/>
            <a:ext cx="5848637" cy="3620646"/>
          </a:xfrm>
          <a:prstGeom prst="rect">
            <a:avLst/>
          </a:prstGeom>
        </p:spPr>
      </p:pic>
      <p:sp>
        <p:nvSpPr>
          <p:cNvPr id="46" name="矩形 45"/>
          <p:cNvSpPr/>
          <p:nvPr/>
        </p:nvSpPr>
        <p:spPr>
          <a:xfrm>
            <a:off x="-71764" y="1049149"/>
            <a:ext cx="12228195" cy="1931235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0" name="图片 59" descr="E:\PPT\千库网\资料\素材\组 42.png组 4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525588" y="2591118"/>
            <a:ext cx="2564130" cy="4283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9C9752-08E1-2C24-8AEC-3BC81ECBB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558" y="734731"/>
            <a:ext cx="11449280" cy="2200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436486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4C6070-3750-04C2-1653-94BDB0504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870" y="422787"/>
            <a:ext cx="6086859" cy="1032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330BBF-A554-6190-CF5C-DDA1487C6CD6}"/>
              </a:ext>
            </a:extLst>
          </p:cNvPr>
          <p:cNvSpPr txBox="1"/>
          <p:nvPr/>
        </p:nvSpPr>
        <p:spPr>
          <a:xfrm>
            <a:off x="2446070" y="1455175"/>
            <a:ext cx="7636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(Trích)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Em yêu đồ đạc trong nhà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Cùng em trò chuyện như là bạn thân.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Cái bàn kể chuyện rừng xanh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Quạt nan mang đến gió lành trời xa.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Đồng hồ giọng nói thiết tha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Nhắc em ngày tháng thường là trôi mau.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Ngọn đèn sáng giữa trời khuya</a:t>
            </a:r>
          </a:p>
          <a:p>
            <a:pPr algn="ctr"/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Như ngôi sao nhỏ gọi về niềm vui.</a:t>
            </a:r>
            <a:endParaRPr lang="vi-VN" sz="200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37556E-39B9-B586-972A-EC8EF1BF572E}"/>
              </a:ext>
            </a:extLst>
          </p:cNvPr>
          <p:cNvSpPr txBox="1"/>
          <p:nvPr/>
        </p:nvSpPr>
        <p:spPr>
          <a:xfrm>
            <a:off x="7423355" y="5979490"/>
            <a:ext cx="3362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Cambria" panose="02040503050406030204" pitchFamily="18" charset="0"/>
              </a:rPr>
              <a:t>(Phan </a:t>
            </a:r>
            <a:r>
              <a:rPr lang="en-US" sz="2000" b="1" i="1" dirty="0" err="1">
                <a:latin typeface="Cambria" panose="02040503050406030204" pitchFamily="18" charset="0"/>
              </a:rPr>
              <a:t>Thị</a:t>
            </a:r>
            <a:r>
              <a:rPr lang="en-US" sz="2000" b="1" i="1" dirty="0">
                <a:latin typeface="Cambria" panose="02040503050406030204" pitchFamily="18" charset="0"/>
              </a:rPr>
              <a:t> Thanh </a:t>
            </a:r>
            <a:r>
              <a:rPr lang="en-US" sz="2000" b="1" i="1" dirty="0" err="1">
                <a:latin typeface="Cambria" panose="02040503050406030204" pitchFamily="18" charset="0"/>
              </a:rPr>
              <a:t>Nhàn</a:t>
            </a:r>
            <a:r>
              <a:rPr lang="en-US" sz="2000" b="1" i="1" dirty="0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368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9B1DF48-B4D8-71A7-9DFC-6EC3CEAE809E}"/>
              </a:ext>
            </a:extLst>
          </p:cNvPr>
          <p:cNvGrpSpPr/>
          <p:nvPr/>
        </p:nvGrpSpPr>
        <p:grpSpPr>
          <a:xfrm>
            <a:off x="487097" y="3957032"/>
            <a:ext cx="4175662" cy="1896940"/>
            <a:chOff x="972833" y="3758496"/>
            <a:chExt cx="4175662" cy="1896940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xmlns="" id="{E8E287AC-1FA1-AD2D-612B-496A535E9FA0}"/>
                </a:ext>
              </a:extLst>
            </p:cNvPr>
            <p:cNvSpPr/>
            <p:nvPr/>
          </p:nvSpPr>
          <p:spPr>
            <a:xfrm>
              <a:off x="972833" y="3758496"/>
              <a:ext cx="4175662" cy="1896940"/>
            </a:xfrm>
            <a:prstGeom prst="wedgeRoundRectCallout">
              <a:avLst>
                <a:gd name="adj1" fmla="val -38425"/>
                <a:gd name="adj2" fmla="val 74712"/>
                <a:gd name="adj3" fmla="val 16667"/>
              </a:avLst>
            </a:prstGeom>
            <a:solidFill>
              <a:srgbClr val="D1F7EE"/>
            </a:solidFill>
            <a:ln w="28575">
              <a:solidFill>
                <a:srgbClr val="34DBB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6AD4E16-F0CD-1575-193D-48B9F4A46EEB}"/>
                </a:ext>
              </a:extLst>
            </p:cNvPr>
            <p:cNvSpPr txBox="1"/>
            <p:nvPr/>
          </p:nvSpPr>
          <p:spPr>
            <a:xfrm>
              <a:off x="1195759" y="3890953"/>
              <a:ext cx="3844548" cy="1692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600" b="1" dirty="0" err="1">
                  <a:latin typeface="Cambria" panose="02040503050406030204" pitchFamily="18" charset="0"/>
                </a:rPr>
                <a:t>Đây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là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thể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thơ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lục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bát</a:t>
              </a:r>
              <a:r>
                <a:rPr lang="en-US" sz="2600" b="1" dirty="0">
                  <a:latin typeface="Cambria" panose="02040503050406030204" pitchFamily="18" charset="0"/>
                </a:rPr>
                <a:t>. Khi </a:t>
              </a:r>
              <a:r>
                <a:rPr lang="en-US" sz="2600" b="1" dirty="0" err="1">
                  <a:latin typeface="Cambria" panose="02040503050406030204" pitchFamily="18" charset="0"/>
                </a:rPr>
                <a:t>viết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cách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lùi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đầu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dòng</a:t>
              </a:r>
              <a:r>
                <a:rPr lang="en-US" sz="2600" b="1" dirty="0">
                  <a:latin typeface="Cambria" panose="02040503050406030204" pitchFamily="18" charset="0"/>
                </a:rPr>
                <a:t> ở ô 6 </a:t>
              </a:r>
              <a:r>
                <a:rPr lang="en-US" sz="2600" b="1" dirty="0" err="1">
                  <a:latin typeface="Cambria" panose="02040503050406030204" pitchFamily="18" charset="0"/>
                </a:rPr>
                <a:t>chữ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và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không</a:t>
              </a:r>
              <a:r>
                <a:rPr lang="en-US" sz="2600" b="1" dirty="0">
                  <a:latin typeface="Cambria" panose="02040503050406030204" pitchFamily="18" charset="0"/>
                </a:rPr>
                <a:t> </a:t>
              </a:r>
              <a:r>
                <a:rPr lang="en-US" sz="2600" b="1" dirty="0" err="1">
                  <a:latin typeface="Cambria" panose="02040503050406030204" pitchFamily="18" charset="0"/>
                </a:rPr>
                <a:t>lùi</a:t>
              </a:r>
              <a:r>
                <a:rPr lang="en-US" sz="2600" b="1" dirty="0">
                  <a:latin typeface="Cambria" panose="02040503050406030204" pitchFamily="18" charset="0"/>
                </a:rPr>
                <a:t> ở ô 8 </a:t>
              </a:r>
              <a:r>
                <a:rPr lang="en-US" sz="2600" b="1" dirty="0" err="1">
                  <a:latin typeface="Cambria" panose="02040503050406030204" pitchFamily="18" charset="0"/>
                </a:rPr>
                <a:t>chữ</a:t>
              </a:r>
              <a:endParaRPr lang="en-US" sz="26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D1E988-1ADD-AA80-4E9C-60F44963793A}"/>
              </a:ext>
            </a:extLst>
          </p:cNvPr>
          <p:cNvSpPr txBox="1"/>
          <p:nvPr/>
        </p:nvSpPr>
        <p:spPr>
          <a:xfrm>
            <a:off x="810936" y="3244354"/>
            <a:ext cx="4354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trình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bày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thơ</a:t>
            </a:r>
            <a:r>
              <a:rPr lang="en-US" sz="2800" b="1" dirty="0">
                <a:solidFill>
                  <a:srgbClr val="14725C"/>
                </a:solidFill>
                <a:latin typeface="Cambria" panose="02040503050406030204" pitchFamily="18" charset="0"/>
              </a:rPr>
              <a:t>?</a:t>
            </a:r>
            <a:endParaRPr lang="en-US" sz="2800" dirty="0">
              <a:solidFill>
                <a:srgbClr val="14725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3D35D8-82B4-3B66-E77B-B925EF1E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30" y="993738"/>
            <a:ext cx="6741113" cy="486023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DAA93831-578B-4994-5B06-A5B1FD769B05}"/>
              </a:ext>
            </a:extLst>
          </p:cNvPr>
          <p:cNvCxnSpPr>
            <a:cxnSpLocks/>
          </p:cNvCxnSpPr>
          <p:nvPr/>
        </p:nvCxnSpPr>
        <p:spPr>
          <a:xfrm flipH="1">
            <a:off x="4159943" y="2799652"/>
            <a:ext cx="100563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941F2F-C3E9-CE6E-AFC0-9A7AA192819A}"/>
              </a:ext>
            </a:extLst>
          </p:cNvPr>
          <p:cNvSpPr txBox="1"/>
          <p:nvPr/>
        </p:nvSpPr>
        <p:spPr>
          <a:xfrm>
            <a:off x="3083708" y="2099177"/>
            <a:ext cx="1699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Câu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6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chữ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A77B72-B5F9-E111-CB36-3713095EC62B}"/>
              </a:ext>
            </a:extLst>
          </p:cNvPr>
          <p:cNvSpPr txBox="1"/>
          <p:nvPr/>
        </p:nvSpPr>
        <p:spPr>
          <a:xfrm>
            <a:off x="2517290" y="2568819"/>
            <a:ext cx="1699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Câu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8 </a:t>
            </a:r>
            <a:r>
              <a:rPr lang="en-US" sz="24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chữ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2D6FE75D-0917-3F30-40A0-71C52EE13126}"/>
              </a:ext>
            </a:extLst>
          </p:cNvPr>
          <p:cNvCxnSpPr>
            <a:cxnSpLocks/>
          </p:cNvCxnSpPr>
          <p:nvPr/>
        </p:nvCxnSpPr>
        <p:spPr>
          <a:xfrm flipH="1">
            <a:off x="4662759" y="2388065"/>
            <a:ext cx="143324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CF973C-B735-D744-1DFE-5E3B02EA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69" y="862888"/>
            <a:ext cx="427976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24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83D35D8-82B4-3B66-E77B-B925EF1E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942" y="998883"/>
            <a:ext cx="6411369" cy="48602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C9D0250-B3EB-C14C-D8C9-54541A4117DB}"/>
              </a:ext>
            </a:extLst>
          </p:cNvPr>
          <p:cNvGrpSpPr/>
          <p:nvPr/>
        </p:nvGrpSpPr>
        <p:grpSpPr>
          <a:xfrm>
            <a:off x="677689" y="3161865"/>
            <a:ext cx="4548908" cy="2322044"/>
            <a:chOff x="1031228" y="3758496"/>
            <a:chExt cx="4548908" cy="2322044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xmlns="" id="{1ADC4E1F-2278-D171-F6B2-D10991B8F0E2}"/>
                </a:ext>
              </a:extLst>
            </p:cNvPr>
            <p:cNvSpPr/>
            <p:nvPr/>
          </p:nvSpPr>
          <p:spPr>
            <a:xfrm>
              <a:off x="1031228" y="3758496"/>
              <a:ext cx="4548908" cy="2322044"/>
            </a:xfrm>
            <a:prstGeom prst="wedgeRoundRectCallout">
              <a:avLst>
                <a:gd name="adj1" fmla="val -39927"/>
                <a:gd name="adj2" fmla="val 70522"/>
                <a:gd name="adj3" fmla="val 16667"/>
              </a:avLst>
            </a:prstGeom>
            <a:solidFill>
              <a:srgbClr val="D1F7EE"/>
            </a:solidFill>
            <a:ln w="28575">
              <a:solidFill>
                <a:srgbClr val="14725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E1A6CF1-DF74-6B8A-5C6A-201A6CF028D4}"/>
                </a:ext>
              </a:extLst>
            </p:cNvPr>
            <p:cNvSpPr txBox="1"/>
            <p:nvPr/>
          </p:nvSpPr>
          <p:spPr>
            <a:xfrm>
              <a:off x="1195759" y="3890953"/>
              <a:ext cx="414736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b="1" dirty="0" err="1">
                  <a:latin typeface="Cambria" panose="02040503050406030204" pitchFamily="18" charset="0"/>
                </a:rPr>
                <a:t>Viết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hoa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tên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bài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chữ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cái</a:t>
              </a:r>
              <a:r>
                <a:rPr lang="en-US" sz="3200" b="1" dirty="0">
                  <a:latin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</a:rPr>
                <a:t>đầu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dòng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thơ</a:t>
              </a:r>
              <a:r>
                <a:rPr lang="en-US" sz="3200" b="1" dirty="0">
                  <a:latin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</a:rPr>
                <a:t>Chú</a:t>
              </a:r>
              <a:r>
                <a:rPr lang="en-US" sz="3200" b="1" dirty="0">
                  <a:latin typeface="Cambria" panose="02040503050406030204" pitchFamily="18" charset="0"/>
                </a:rPr>
                <a:t> ý </a:t>
              </a:r>
              <a:r>
                <a:rPr lang="en-US" sz="3200" b="1" dirty="0" err="1">
                  <a:latin typeface="Cambria" panose="02040503050406030204" pitchFamily="18" charset="0"/>
                </a:rPr>
                <a:t>dấu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chấm</a:t>
              </a:r>
              <a:r>
                <a:rPr lang="en-US" sz="3200" b="1" dirty="0">
                  <a:latin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</a:rPr>
                <a:t>cuối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câu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  <a:endParaRPr lang="en-US" sz="32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A69A36-9BAB-7E3E-A27B-C2042DBC5C3B}"/>
              </a:ext>
            </a:extLst>
          </p:cNvPr>
          <p:cNvSpPr txBox="1"/>
          <p:nvPr/>
        </p:nvSpPr>
        <p:spPr>
          <a:xfrm>
            <a:off x="950408" y="2395912"/>
            <a:ext cx="384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Cần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viết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14725C"/>
                </a:solidFill>
                <a:latin typeface="Cambria" panose="02040503050406030204" pitchFamily="18" charset="0"/>
              </a:rPr>
              <a:t>đâu</a:t>
            </a:r>
            <a:r>
              <a:rPr lang="en-US" sz="3200" b="1" dirty="0">
                <a:solidFill>
                  <a:srgbClr val="14725C"/>
                </a:solidFill>
                <a:latin typeface="Cambria" panose="02040503050406030204" pitchFamily="18" charset="0"/>
              </a:rPr>
              <a:t>?</a:t>
            </a:r>
            <a:endParaRPr lang="en-US" sz="3200" dirty="0">
              <a:solidFill>
                <a:srgbClr val="14725C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F310FE5-077F-5FE6-0284-C3F91FA02389}"/>
              </a:ext>
            </a:extLst>
          </p:cNvPr>
          <p:cNvCxnSpPr>
            <a:cxnSpLocks/>
          </p:cNvCxnSpPr>
          <p:nvPr/>
        </p:nvCxnSpPr>
        <p:spPr>
          <a:xfrm flipH="1">
            <a:off x="6430536" y="2473764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902C7ED7-2BD4-34EB-8F94-B6E66CB2AA08}"/>
              </a:ext>
            </a:extLst>
          </p:cNvPr>
          <p:cNvCxnSpPr>
            <a:cxnSpLocks/>
          </p:cNvCxnSpPr>
          <p:nvPr/>
        </p:nvCxnSpPr>
        <p:spPr>
          <a:xfrm flipH="1">
            <a:off x="5540717" y="2921131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FD850BC-37CE-AC38-6795-AAC884D23E6D}"/>
              </a:ext>
            </a:extLst>
          </p:cNvPr>
          <p:cNvCxnSpPr>
            <a:cxnSpLocks/>
          </p:cNvCxnSpPr>
          <p:nvPr/>
        </p:nvCxnSpPr>
        <p:spPr>
          <a:xfrm flipH="1">
            <a:off x="6096000" y="3333650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814E5648-D902-A1E4-DFFA-D0EE3465ED5D}"/>
              </a:ext>
            </a:extLst>
          </p:cNvPr>
          <p:cNvCxnSpPr>
            <a:cxnSpLocks/>
          </p:cNvCxnSpPr>
          <p:nvPr/>
        </p:nvCxnSpPr>
        <p:spPr>
          <a:xfrm flipH="1">
            <a:off x="5630167" y="3741688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29FA584-FFA6-B3F2-1F1D-069BF8E1DC53}"/>
              </a:ext>
            </a:extLst>
          </p:cNvPr>
          <p:cNvCxnSpPr>
            <a:cxnSpLocks/>
          </p:cNvCxnSpPr>
          <p:nvPr/>
        </p:nvCxnSpPr>
        <p:spPr>
          <a:xfrm flipH="1">
            <a:off x="6294863" y="4164475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F98FCBB-365A-B8B5-D002-D22409DDE369}"/>
              </a:ext>
            </a:extLst>
          </p:cNvPr>
          <p:cNvCxnSpPr>
            <a:cxnSpLocks/>
          </p:cNvCxnSpPr>
          <p:nvPr/>
        </p:nvCxnSpPr>
        <p:spPr>
          <a:xfrm flipH="1">
            <a:off x="5269371" y="4572514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0960852-BDC4-5F7A-F623-63DA809A978D}"/>
              </a:ext>
            </a:extLst>
          </p:cNvPr>
          <p:cNvCxnSpPr>
            <a:cxnSpLocks/>
          </p:cNvCxnSpPr>
          <p:nvPr/>
        </p:nvCxnSpPr>
        <p:spPr>
          <a:xfrm flipH="1">
            <a:off x="5960327" y="4985468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754E569-CB0C-AEB5-61A0-BEE44C4E3B22}"/>
              </a:ext>
            </a:extLst>
          </p:cNvPr>
          <p:cNvCxnSpPr>
            <a:cxnSpLocks/>
          </p:cNvCxnSpPr>
          <p:nvPr/>
        </p:nvCxnSpPr>
        <p:spPr>
          <a:xfrm flipH="1">
            <a:off x="5753070" y="5381519"/>
            <a:ext cx="271346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632EC0-074B-F652-115D-207783054D68}"/>
              </a:ext>
            </a:extLst>
          </p:cNvPr>
          <p:cNvGrpSpPr/>
          <p:nvPr/>
        </p:nvGrpSpPr>
        <p:grpSpPr>
          <a:xfrm>
            <a:off x="1749750" y="823495"/>
            <a:ext cx="4003320" cy="830997"/>
            <a:chOff x="1042522" y="1362771"/>
            <a:chExt cx="4003320" cy="830997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xmlns="" id="{E339A374-18EB-0677-ABA5-25D892D5ACC3}"/>
                </a:ext>
              </a:extLst>
            </p:cNvPr>
            <p:cNvSpPr/>
            <p:nvPr/>
          </p:nvSpPr>
          <p:spPr>
            <a:xfrm>
              <a:off x="1121236" y="1483987"/>
              <a:ext cx="3924606" cy="693845"/>
            </a:xfrm>
            <a:prstGeom prst="homePlate">
              <a:avLst/>
            </a:prstGeom>
            <a:solidFill>
              <a:srgbClr val="D1F7EE"/>
            </a:solidFill>
            <a:ln w="19050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文本框 42">
              <a:extLst>
                <a:ext uri="{FF2B5EF4-FFF2-40B4-BE49-F238E27FC236}">
                  <a16:creationId xmlns:a16="http://schemas.microsoft.com/office/drawing/2014/main" xmlns="" id="{91877CF0-5EFA-1B2C-F62F-65FF03F6A3F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042522" y="1362771"/>
              <a:ext cx="3924605" cy="83099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Cách</a:t>
              </a:r>
              <a:r>
                <a:rPr kumimoji="0" lang="en-US" sz="4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kumimoji="0" lang="en-US" sz="4800" b="0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viết</a:t>
              </a:r>
              <a:r>
                <a:rPr kumimoji="0" lang="en-US" sz="4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kumimoji="0" lang="en-US" sz="4800" b="0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đoạn</a:t>
              </a:r>
              <a:r>
                <a:rPr kumimoji="0" lang="en-US" sz="48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kumimoji="0" lang="en-US" sz="4800" b="0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#9Slide05 SVNLobster" panose="02040603050506020204" pitchFamily="18" charset="0"/>
                  <a:ea typeface="思源黑体 CN Bold" panose="020B0800000000000000" charset="-122"/>
                  <a:cs typeface="+mn-ea"/>
                  <a:sym typeface="+mn-lt"/>
                </a:rPr>
                <a:t>thơ</a:t>
              </a:r>
              <a:endParaRPr kumimoji="0" lang="zh-CN" altLang="en-US" sz="4800" b="1" i="0" u="none" strike="noStrike" kern="0" cap="none" spc="0" normalizeH="0" baseline="0" noProof="1">
                <a:ln>
                  <a:noFill/>
                </a:ln>
                <a:effectLst/>
                <a:uLnTx/>
                <a:uFillTx/>
                <a:latin typeface="#9Slide05 SVNLobster" panose="0204060305050602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246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6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7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8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492" y="-2519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3C0962E-C993-C7D8-D324-C0D38EF2C363}"/>
              </a:ext>
            </a:extLst>
          </p:cNvPr>
          <p:cNvGrpSpPr/>
          <p:nvPr/>
        </p:nvGrpSpPr>
        <p:grpSpPr>
          <a:xfrm>
            <a:off x="4188240" y="1872614"/>
            <a:ext cx="3434715" cy="2035175"/>
            <a:chOff x="3957750" y="1868046"/>
            <a:chExt cx="3434715" cy="2035175"/>
          </a:xfrm>
        </p:grpSpPr>
        <p:pic>
          <p:nvPicPr>
            <p:cNvPr id="3" name="图片 2" descr="E:\PPT\PPT\红\8月27号开学第一课PPT模板\图片4.png图片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957750" y="1868046"/>
              <a:ext cx="3434715" cy="20351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1BC77BD-11FC-82BB-F052-99E0EC5205E2}"/>
                </a:ext>
              </a:extLst>
            </p:cNvPr>
            <p:cNvSpPr txBox="1"/>
            <p:nvPr/>
          </p:nvSpPr>
          <p:spPr>
            <a:xfrm>
              <a:off x="4336493" y="2537439"/>
              <a:ext cx="2877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rừng xanh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BD0DE69-1361-AE0F-CF56-7B1DB3218B89}"/>
              </a:ext>
            </a:extLst>
          </p:cNvPr>
          <p:cNvGrpSpPr/>
          <p:nvPr/>
        </p:nvGrpSpPr>
        <p:grpSpPr>
          <a:xfrm>
            <a:off x="6442753" y="4234364"/>
            <a:ext cx="3434715" cy="2035175"/>
            <a:chOff x="8166417" y="1966913"/>
            <a:chExt cx="3434715" cy="2035175"/>
          </a:xfrm>
        </p:grpSpPr>
        <p:pic>
          <p:nvPicPr>
            <p:cNvPr id="2" name="图片 2" descr="E:\PPT\PPT\红\8月27号开学第一课PPT模板\图片4.png图片4">
              <a:extLst>
                <a:ext uri="{FF2B5EF4-FFF2-40B4-BE49-F238E27FC236}">
                  <a16:creationId xmlns:a16="http://schemas.microsoft.com/office/drawing/2014/main" xmlns="" id="{4376DEFB-9BF2-E56F-BC31-879107B73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8166417" y="1966913"/>
              <a:ext cx="3434715" cy="20351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8741A0F-9ABD-D3AF-D4D5-9B81AA797754}"/>
                </a:ext>
              </a:extLst>
            </p:cNvPr>
            <p:cNvSpPr txBox="1"/>
            <p:nvPr/>
          </p:nvSpPr>
          <p:spPr>
            <a:xfrm>
              <a:off x="8852719" y="2654339"/>
              <a:ext cx="26422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quạt nan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1465F2A-EF13-87CF-7584-993FB280E23F}"/>
              </a:ext>
            </a:extLst>
          </p:cNvPr>
          <p:cNvGrpSpPr/>
          <p:nvPr/>
        </p:nvGrpSpPr>
        <p:grpSpPr>
          <a:xfrm>
            <a:off x="2240392" y="4324983"/>
            <a:ext cx="3434715" cy="1962785"/>
            <a:chOff x="462137" y="4277042"/>
            <a:chExt cx="3434715" cy="1962785"/>
          </a:xfrm>
        </p:grpSpPr>
        <p:pic>
          <p:nvPicPr>
            <p:cNvPr id="4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xmlns="" id="{18CBC755-BEEF-DACB-F5B5-8A9EE0225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462137" y="4277042"/>
              <a:ext cx="3434715" cy="19627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3AADCB1-B62B-B46A-B10E-AA5A9E8FA0EE}"/>
                </a:ext>
              </a:extLst>
            </p:cNvPr>
            <p:cNvSpPr txBox="1"/>
            <p:nvPr/>
          </p:nvSpPr>
          <p:spPr>
            <a:xfrm>
              <a:off x="1028404" y="5011267"/>
              <a:ext cx="286705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 err="1">
                  <a:latin typeface="Cambria" panose="02040503050406030204" pitchFamily="18" charset="0"/>
                </a:rPr>
                <a:t>thiết</a:t>
              </a:r>
              <a:r>
                <a:rPr lang="en-US" sz="4000" b="1" dirty="0">
                  <a:latin typeface="Cambria" panose="02040503050406030204" pitchFamily="18" charset="0"/>
                </a:rPr>
                <a:t> </a:t>
              </a:r>
              <a:r>
                <a:rPr lang="en-US" sz="4000" b="1" dirty="0" err="1">
                  <a:latin typeface="Cambria" panose="02040503050406030204" pitchFamily="18" charset="0"/>
                </a:rPr>
                <a:t>tha</a:t>
              </a:r>
              <a:endParaRPr lang="en-US" sz="4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3A5D37A-0F4C-96C8-B2B4-0A76090998F2}"/>
              </a:ext>
            </a:extLst>
          </p:cNvPr>
          <p:cNvGrpSpPr/>
          <p:nvPr/>
        </p:nvGrpSpPr>
        <p:grpSpPr>
          <a:xfrm>
            <a:off x="7800611" y="2021205"/>
            <a:ext cx="3676258" cy="1962785"/>
            <a:chOff x="8294519" y="4513775"/>
            <a:chExt cx="3676258" cy="1962785"/>
          </a:xfrm>
        </p:grpSpPr>
        <p:pic>
          <p:nvPicPr>
            <p:cNvPr id="7" name="图片 27" descr="E:\PPT\PPT\千\9月6号黄色卡通风秋季新学期主题班会PPT模板\图片1.png图片1">
              <a:extLst>
                <a:ext uri="{FF2B5EF4-FFF2-40B4-BE49-F238E27FC236}">
                  <a16:creationId xmlns:a16="http://schemas.microsoft.com/office/drawing/2014/main" xmlns="" id="{8B242ED7-B8CC-1E09-B5F8-E293E0DE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294519" y="4513775"/>
              <a:ext cx="3434715" cy="196278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E0A6B2-35EF-5351-2424-9CD663B2ED26}"/>
                </a:ext>
              </a:extLst>
            </p:cNvPr>
            <p:cNvSpPr txBox="1"/>
            <p:nvPr/>
          </p:nvSpPr>
          <p:spPr>
            <a:xfrm>
              <a:off x="8771975" y="5141224"/>
              <a:ext cx="319880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trời khuya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1113207-D0D7-430B-6DDC-7435D2CC066D}"/>
              </a:ext>
            </a:extLst>
          </p:cNvPr>
          <p:cNvGrpSpPr/>
          <p:nvPr/>
        </p:nvGrpSpPr>
        <p:grpSpPr>
          <a:xfrm>
            <a:off x="575870" y="1904240"/>
            <a:ext cx="3434715" cy="1962785"/>
            <a:chOff x="-857658" y="2004777"/>
            <a:chExt cx="3434715" cy="1962785"/>
          </a:xfrm>
        </p:grpSpPr>
        <p:pic>
          <p:nvPicPr>
            <p:cNvPr id="28" name="图片 27" descr="E:\PPT\PPT\千\9月6号黄色卡通风秋季新学期主题班会PPT模板\图片1.png图片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-857658" y="2004777"/>
              <a:ext cx="3434715" cy="196278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FC032C7-05E1-1707-5C70-40231EAF2A11}"/>
                </a:ext>
              </a:extLst>
            </p:cNvPr>
            <p:cNvSpPr txBox="1"/>
            <p:nvPr/>
          </p:nvSpPr>
          <p:spPr>
            <a:xfrm>
              <a:off x="-484477" y="2700724"/>
              <a:ext cx="28218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4000" b="1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trò chuyện</a:t>
              </a:r>
              <a:endParaRPr lang="en-US" sz="4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组合 19">
            <a:extLst>
              <a:ext uri="{FF2B5EF4-FFF2-40B4-BE49-F238E27FC236}">
                <a16:creationId xmlns:a16="http://schemas.microsoft.com/office/drawing/2014/main" xmlns="" id="{F0211FE7-EE36-A903-78BC-A2812C6681AE}"/>
              </a:ext>
            </a:extLst>
          </p:cNvPr>
          <p:cNvGrpSpPr/>
          <p:nvPr/>
        </p:nvGrpSpPr>
        <p:grpSpPr>
          <a:xfrm>
            <a:off x="2806659" y="637125"/>
            <a:ext cx="6229186" cy="926665"/>
            <a:chOff x="6606" y="1104"/>
            <a:chExt cx="6139" cy="6404"/>
          </a:xfrm>
        </p:grpSpPr>
        <p:sp>
          <p:nvSpPr>
            <p:cNvPr id="6" name="文本框 51">
              <a:extLst>
                <a:ext uri="{FF2B5EF4-FFF2-40B4-BE49-F238E27FC236}">
                  <a16:creationId xmlns:a16="http://schemas.microsoft.com/office/drawing/2014/main" xmlns="" id="{31AB4F51-8421-26D1-E6E4-733759C29B9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606" y="1104"/>
              <a:ext cx="6139" cy="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Luyện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từ</a:t>
              </a:r>
              <a:r>
                <a:rPr kumimoji="0" lang="en-US" altLang="zh-CN" sz="5400" b="1" i="0" u="none" strike="noStrike" kern="1200" cap="none" spc="0" normalizeH="0" baseline="0" noProof="0" dirty="0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203200" cap="flat" cmpd="sng" algn="ctr">
                    <a:solidFill>
                      <a:prstClr val="blac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A304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khó</a:t>
              </a:r>
              <a:endParaRPr kumimoji="0" lang="zh-CN" altLang="en-US" sz="5400" b="1" i="0" u="none" strike="noStrike" kern="1200" cap="none" spc="0" normalizeH="0" baseline="0" noProof="0" dirty="0">
                <a:ln w="203200" cap="flat" cmpd="sng" algn="ctr">
                  <a:solidFill>
                    <a:prstClr val="blac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A304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endParaRPr>
            </a:p>
          </p:txBody>
        </p:sp>
        <p:sp>
          <p:nvSpPr>
            <p:cNvPr id="9" name="文本框 51">
              <a:extLst>
                <a:ext uri="{FF2B5EF4-FFF2-40B4-BE49-F238E27FC236}">
                  <a16:creationId xmlns:a16="http://schemas.microsoft.com/office/drawing/2014/main" xmlns="" id="{8561A193-CC84-B209-47BD-61A512240E7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606" y="1127"/>
              <a:ext cx="6139" cy="638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Luyện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viết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từ</a:t>
              </a:r>
              <a:r>
                <a:rPr kumimoji="0" lang="en-US" altLang="zh-CN" sz="5400" b="1" i="0" u="none" strike="noStrike" kern="1200" cap="none" spc="0" normalizeH="0" baseline="0" noProof="0" dirty="0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gradFill>
                    <a:gsLst>
                      <a:gs pos="0">
                        <a:srgbClr val="FFE74C"/>
                      </a:gs>
                      <a:gs pos="100000">
                        <a:srgbClr val="FFA956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+mn-lt"/>
                </a:rPr>
                <a:t>khó</a:t>
              </a:r>
              <a:endParaRPr kumimoji="0" lang="zh-CN" altLang="en-US" sz="54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>
                  <a:gsLst>
                    <a:gs pos="0">
                      <a:srgbClr val="FFE74C"/>
                    </a:gs>
                    <a:gs pos="100000">
                      <a:srgbClr val="FFA956"/>
                    </a:gs>
                  </a:gsLst>
                  <a:lin ang="5400000" scaled="0"/>
                </a:gra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2033" y="3917354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342585" y="1583247"/>
            <a:ext cx="1060450" cy="3361055"/>
          </a:xfrm>
          <a:prstGeom prst="rect">
            <a:avLst/>
          </a:prstGeom>
        </p:spPr>
      </p:pic>
      <p:pic>
        <p:nvPicPr>
          <p:cNvPr id="52" name="图片 51" descr="组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168" y="635"/>
            <a:ext cx="9511665" cy="12217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19D55C-B4A8-B8F0-915C-F5868CCB6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8831" y="1232919"/>
            <a:ext cx="9437426" cy="3200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0934830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-17780" y="1441450"/>
            <a:ext cx="12228195" cy="3547110"/>
          </a:xfrm>
          <a:prstGeom prst="rect">
            <a:avLst/>
          </a:prstGeom>
          <a:solidFill>
            <a:srgbClr val="FFF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9685" y="0"/>
            <a:ext cx="12232005" cy="6858000"/>
            <a:chOff x="-31" y="0"/>
            <a:chExt cx="19263" cy="10800"/>
          </a:xfrm>
        </p:grpSpPr>
        <p:pic>
          <p:nvPicPr>
            <p:cNvPr id="23" name="图片 22" descr="E:\PPT\千库网\资料\素材\组 9.png组 9"/>
            <p:cNvPicPr>
              <a:picLocks noChangeAspect="1"/>
            </p:cNvPicPr>
            <p:nvPr/>
          </p:nvPicPr>
          <p:blipFill>
            <a:blip r:embed="rId4"/>
            <a:srcRect l="4153" t="24271" r="3064" b="36054"/>
            <a:stretch>
              <a:fillRect/>
            </a:stretch>
          </p:blipFill>
          <p:spPr>
            <a:xfrm flipH="1">
              <a:off x="-31" y="0"/>
              <a:ext cx="19256" cy="3347"/>
            </a:xfrm>
            <a:prstGeom prst="rect">
              <a:avLst/>
            </a:prstGeom>
          </p:spPr>
        </p:pic>
        <p:grpSp>
          <p:nvGrpSpPr>
            <p:cNvPr id="65" name="组合 64"/>
            <p:cNvGrpSpPr/>
            <p:nvPr/>
          </p:nvGrpSpPr>
          <p:grpSpPr>
            <a:xfrm>
              <a:off x="-20" y="8338"/>
              <a:ext cx="19252" cy="2462"/>
              <a:chOff x="-20" y="8338"/>
              <a:chExt cx="19252" cy="2462"/>
            </a:xfrm>
          </p:grpSpPr>
          <p:pic>
            <p:nvPicPr>
              <p:cNvPr id="61" name="图片 60" descr="矢量智能对象"/>
              <p:cNvPicPr>
                <a:picLocks noChangeAspect="1"/>
              </p:cNvPicPr>
              <p:nvPr/>
            </p:nvPicPr>
            <p:blipFill>
              <a:blip r:embed="rId5"/>
              <a:srcRect l="23614" b="37097"/>
              <a:stretch>
                <a:fillRect/>
              </a:stretch>
            </p:blipFill>
            <p:spPr>
              <a:xfrm>
                <a:off x="-20" y="8338"/>
                <a:ext cx="3251" cy="2440"/>
              </a:xfrm>
              <a:prstGeom prst="rect">
                <a:avLst/>
              </a:prstGeom>
            </p:spPr>
          </p:pic>
          <p:pic>
            <p:nvPicPr>
              <p:cNvPr id="62" name="图片 61" descr="组 10"/>
              <p:cNvPicPr>
                <a:picLocks noChangeAspect="1"/>
              </p:cNvPicPr>
              <p:nvPr/>
            </p:nvPicPr>
            <p:blipFill>
              <a:blip r:embed="rId6"/>
              <a:srcRect r="22588" b="30591"/>
              <a:stretch>
                <a:fillRect/>
              </a:stretch>
            </p:blipFill>
            <p:spPr>
              <a:xfrm>
                <a:off x="15565" y="8547"/>
                <a:ext cx="3667" cy="2253"/>
              </a:xfrm>
              <a:prstGeom prst="rect">
                <a:avLst/>
              </a:prstGeom>
            </p:spPr>
          </p:pic>
        </p:grpSp>
      </p:grpSp>
      <p:pic>
        <p:nvPicPr>
          <p:cNvPr id="57" name="图片 56" descr="3d6d4de7dbb5ea7020e22a244ccd52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2286" y="3930082"/>
            <a:ext cx="6041486" cy="3741220"/>
          </a:xfrm>
          <a:prstGeom prst="rect">
            <a:avLst/>
          </a:prstGeom>
        </p:spPr>
      </p:pic>
      <p:pic>
        <p:nvPicPr>
          <p:cNvPr id="66" name="图片 65" descr="图层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58231">
            <a:off x="6198789" y="450276"/>
            <a:ext cx="3333750" cy="723900"/>
          </a:xfrm>
          <a:prstGeom prst="rect">
            <a:avLst/>
          </a:prstGeom>
        </p:spPr>
      </p:pic>
      <p:pic>
        <p:nvPicPr>
          <p:cNvPr id="69" name="图片 68" descr="矢量智能对象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0000">
            <a:off x="907028" y="1643621"/>
            <a:ext cx="1060450" cy="33610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40FDD1-70C4-7A48-6829-1C0B5E412C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8911" y="876703"/>
            <a:ext cx="9419136" cy="3267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449972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6">
            <a:extLst>
              <a:ext uri="{FF2B5EF4-FFF2-40B4-BE49-F238E27FC236}">
                <a16:creationId xmlns:a16="http://schemas.microsoft.com/office/drawing/2014/main" xmlns="" id="{59C51F91-AFC8-B25C-EAB6-53B6DB91112D}"/>
              </a:ext>
            </a:extLst>
          </p:cNvPr>
          <p:cNvGrpSpPr/>
          <p:nvPr/>
        </p:nvGrpSpPr>
        <p:grpSpPr>
          <a:xfrm>
            <a:off x="1428750" y="579477"/>
            <a:ext cx="2330450" cy="1381125"/>
            <a:chOff x="1920" y="1921"/>
            <a:chExt cx="3670" cy="2175"/>
          </a:xfrm>
        </p:grpSpPr>
        <p:pic>
          <p:nvPicPr>
            <p:cNvPr id="4" name="图片 3" descr="E:\PPT\PPT\红\8月27号开学第一课PPT模板\图片4.png图片4">
              <a:extLst>
                <a:ext uri="{FF2B5EF4-FFF2-40B4-BE49-F238E27FC236}">
                  <a16:creationId xmlns:a16="http://schemas.microsoft.com/office/drawing/2014/main" xmlns="" id="{AB9B287C-CB93-54D9-F20E-AFF05BC1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20" y="1921"/>
              <a:ext cx="3670" cy="2175"/>
            </a:xfrm>
            <a:prstGeom prst="rect">
              <a:avLst/>
            </a:prstGeom>
          </p:spPr>
        </p:pic>
        <p:sp>
          <p:nvSpPr>
            <p:cNvPr id="6" name="文本框 13">
              <a:extLst>
                <a:ext uri="{FF2B5EF4-FFF2-40B4-BE49-F238E27FC236}">
                  <a16:creationId xmlns:a16="http://schemas.microsoft.com/office/drawing/2014/main" xmlns="" id="{8BF22F2F-B47B-7C49-1D41-08C65CD0B9A7}"/>
                </a:ext>
              </a:extLst>
            </p:cNvPr>
            <p:cNvSpPr txBox="1"/>
            <p:nvPr/>
          </p:nvSpPr>
          <p:spPr>
            <a:xfrm>
              <a:off x="2392" y="2420"/>
              <a:ext cx="273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2</a:t>
              </a:r>
            </a:p>
          </p:txBody>
        </p:sp>
      </p:grpSp>
      <p:sp>
        <p:nvSpPr>
          <p:cNvPr id="7" name="文本框 13">
            <a:extLst>
              <a:ext uri="{FF2B5EF4-FFF2-40B4-BE49-F238E27FC236}">
                <a16:creationId xmlns:a16="http://schemas.microsoft.com/office/drawing/2014/main" xmlns="" id="{353B3AD3-5D1D-1BB7-593E-D4C5C5D3CCE5}"/>
              </a:ext>
            </a:extLst>
          </p:cNvPr>
          <p:cNvSpPr txBox="1"/>
          <p:nvPr/>
        </p:nvSpPr>
        <p:spPr>
          <a:xfrm>
            <a:off x="3312160" y="592454"/>
            <a:ext cx="7929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a.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Tìm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chỉ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sự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vật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chứ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iêu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hoặc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ươu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AE33A5-3AF9-2E25-7895-1F26737FBF42}"/>
              </a:ext>
            </a:extLst>
          </p:cNvPr>
          <p:cNvGrpSpPr/>
          <p:nvPr/>
        </p:nvGrpSpPr>
        <p:grpSpPr>
          <a:xfrm>
            <a:off x="7233562" y="4545373"/>
            <a:ext cx="1654943" cy="543959"/>
            <a:chOff x="2818447" y="3729159"/>
            <a:chExt cx="1654943" cy="54395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E46B7614-4383-0F08-3C31-D176B6D57EC4}"/>
                </a:ext>
              </a:extLst>
            </p:cNvPr>
            <p:cNvSpPr/>
            <p:nvPr/>
          </p:nvSpPr>
          <p:spPr>
            <a:xfrm>
              <a:off x="2927986" y="3736291"/>
              <a:ext cx="1424848" cy="536827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文本框 13">
              <a:extLst>
                <a:ext uri="{FF2B5EF4-FFF2-40B4-BE49-F238E27FC236}">
                  <a16:creationId xmlns:a16="http://schemas.microsoft.com/office/drawing/2014/main" xmlns="" id="{34B61D38-1181-60A1-5CC1-3AB80840DB52}"/>
                </a:ext>
              </a:extLst>
            </p:cNvPr>
            <p:cNvSpPr txBox="1"/>
            <p:nvPr/>
          </p:nvSpPr>
          <p:spPr>
            <a:xfrm>
              <a:off x="2818447" y="3729159"/>
              <a:ext cx="1654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Đà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điểu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A76DDC-247D-8101-F973-930F19BC645C}"/>
              </a:ext>
            </a:extLst>
          </p:cNvPr>
          <p:cNvGrpSpPr/>
          <p:nvPr/>
        </p:nvGrpSpPr>
        <p:grpSpPr>
          <a:xfrm>
            <a:off x="1345496" y="4340300"/>
            <a:ext cx="1672749" cy="954107"/>
            <a:chOff x="2865677" y="3717519"/>
            <a:chExt cx="1138069" cy="9012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E3C99262-3E9C-2CCD-258F-6DEB41022589}"/>
                </a:ext>
              </a:extLst>
            </p:cNvPr>
            <p:cNvSpPr/>
            <p:nvPr/>
          </p:nvSpPr>
          <p:spPr>
            <a:xfrm>
              <a:off x="2954845" y="3736291"/>
              <a:ext cx="931390" cy="882523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文本框 13">
              <a:extLst>
                <a:ext uri="{FF2B5EF4-FFF2-40B4-BE49-F238E27FC236}">
                  <a16:creationId xmlns:a16="http://schemas.microsoft.com/office/drawing/2014/main" xmlns="" id="{EC80FE65-BFFE-AA50-C530-0ED9A7A79432}"/>
                </a:ext>
              </a:extLst>
            </p:cNvPr>
            <p:cNvSpPr txBox="1"/>
            <p:nvPr/>
          </p:nvSpPr>
          <p:spPr>
            <a:xfrm>
              <a:off x="2865677" y="3717519"/>
              <a:ext cx="1138069" cy="90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Hươu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cao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cổ</a:t>
              </a:r>
              <a:endParaRPr lang="en-US" sz="28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BE87D18-2090-467A-6FAC-6C4CBBB5BF72}"/>
              </a:ext>
            </a:extLst>
          </p:cNvPr>
          <p:cNvGrpSpPr/>
          <p:nvPr/>
        </p:nvGrpSpPr>
        <p:grpSpPr>
          <a:xfrm>
            <a:off x="3016323" y="4360172"/>
            <a:ext cx="1969089" cy="954107"/>
            <a:chOff x="2749677" y="3736289"/>
            <a:chExt cx="1339686" cy="90129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632AD16B-9D02-FED2-D067-3A299445696D}"/>
                </a:ext>
              </a:extLst>
            </p:cNvPr>
            <p:cNvSpPr/>
            <p:nvPr/>
          </p:nvSpPr>
          <p:spPr>
            <a:xfrm>
              <a:off x="2988945" y="3736289"/>
              <a:ext cx="886132" cy="891910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文本框 13">
              <a:extLst>
                <a:ext uri="{FF2B5EF4-FFF2-40B4-BE49-F238E27FC236}">
                  <a16:creationId xmlns:a16="http://schemas.microsoft.com/office/drawing/2014/main" xmlns="" id="{66417258-5E4C-E3D4-73BE-86247DDB89D6}"/>
                </a:ext>
              </a:extLst>
            </p:cNvPr>
            <p:cNvSpPr txBox="1"/>
            <p:nvPr/>
          </p:nvSpPr>
          <p:spPr>
            <a:xfrm>
              <a:off x="2749677" y="3736289"/>
              <a:ext cx="1339686" cy="901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Chim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khướu</a:t>
              </a:r>
              <a:endParaRPr lang="en-US" sz="28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F44F017-2528-901E-CA79-2652FBFCFD5C}"/>
              </a:ext>
            </a:extLst>
          </p:cNvPr>
          <p:cNvGrpSpPr/>
          <p:nvPr/>
        </p:nvGrpSpPr>
        <p:grpSpPr>
          <a:xfrm>
            <a:off x="4797875" y="4581406"/>
            <a:ext cx="2310899" cy="540194"/>
            <a:chOff x="2550635" y="3736292"/>
            <a:chExt cx="2310899" cy="54019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00C99CBC-245B-D671-9975-B2A2C4D066C2}"/>
                </a:ext>
              </a:extLst>
            </p:cNvPr>
            <p:cNvSpPr/>
            <p:nvPr/>
          </p:nvSpPr>
          <p:spPr>
            <a:xfrm>
              <a:off x="2927985" y="3736292"/>
              <a:ext cx="1654943" cy="540194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文本框 13">
              <a:extLst>
                <a:ext uri="{FF2B5EF4-FFF2-40B4-BE49-F238E27FC236}">
                  <a16:creationId xmlns:a16="http://schemas.microsoft.com/office/drawing/2014/main" xmlns="" id="{9B72A7AF-3120-BC1C-1477-BC63E80D082D}"/>
                </a:ext>
              </a:extLst>
            </p:cNvPr>
            <p:cNvSpPr txBox="1"/>
            <p:nvPr/>
          </p:nvSpPr>
          <p:spPr>
            <a:xfrm>
              <a:off x="2550635" y="3753265"/>
              <a:ext cx="23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Thả</a:t>
              </a: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diều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6E71783-F982-1C5E-0E06-BC7B2DF00B96}"/>
              </a:ext>
            </a:extLst>
          </p:cNvPr>
          <p:cNvGrpSpPr/>
          <p:nvPr/>
        </p:nvGrpSpPr>
        <p:grpSpPr>
          <a:xfrm>
            <a:off x="9341675" y="4598380"/>
            <a:ext cx="1654943" cy="543959"/>
            <a:chOff x="2818447" y="3729159"/>
            <a:chExt cx="1654943" cy="54395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0982B709-1E4E-E0A9-49E4-C6110C736344}"/>
                </a:ext>
              </a:extLst>
            </p:cNvPr>
            <p:cNvSpPr/>
            <p:nvPr/>
          </p:nvSpPr>
          <p:spPr>
            <a:xfrm>
              <a:off x="2927986" y="3736291"/>
              <a:ext cx="1424848" cy="536827"/>
            </a:xfrm>
            <a:prstGeom prst="roundRect">
              <a:avLst/>
            </a:prstGeom>
            <a:solidFill>
              <a:srgbClr val="34DBB2"/>
            </a:solidFill>
            <a:ln w="28575">
              <a:solidFill>
                <a:srgbClr val="1472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文本框 13">
              <a:extLst>
                <a:ext uri="{FF2B5EF4-FFF2-40B4-BE49-F238E27FC236}">
                  <a16:creationId xmlns:a16="http://schemas.microsoft.com/office/drawing/2014/main" xmlns="" id="{B2963482-3966-5E71-FD09-850259AEE713}"/>
                </a:ext>
              </a:extLst>
            </p:cNvPr>
            <p:cNvSpPr txBox="1"/>
            <p:nvPr/>
          </p:nvSpPr>
          <p:spPr>
            <a:xfrm>
              <a:off x="2818447" y="3729159"/>
              <a:ext cx="1654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...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53780E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E3D111-BF10-768B-842A-B1D842B07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17" t="43663" r="60142" b="36198"/>
          <a:stretch/>
        </p:blipFill>
        <p:spPr>
          <a:xfrm>
            <a:off x="1142262" y="2439318"/>
            <a:ext cx="1761919" cy="1744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87B9D0-8605-E69E-9947-5976035C59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44" t="42783" r="49115" b="37078"/>
          <a:stretch/>
        </p:blipFill>
        <p:spPr>
          <a:xfrm>
            <a:off x="3183446" y="2447933"/>
            <a:ext cx="1761919" cy="1744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86FED0C-8081-8EEA-A887-A6B7919F2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14" t="42909" r="37445" b="36952"/>
          <a:stretch/>
        </p:blipFill>
        <p:spPr>
          <a:xfrm>
            <a:off x="5224630" y="2441078"/>
            <a:ext cx="1761919" cy="1744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0B5E17-D992-4AFC-0B71-F742F25BA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133" t="42382" r="25426" b="37479"/>
          <a:stretch/>
        </p:blipFill>
        <p:spPr>
          <a:xfrm>
            <a:off x="7233562" y="2441078"/>
            <a:ext cx="1761919" cy="17444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3E811C2-2B58-3C5D-AA2E-3AB1ED521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21" t="43588" r="14838" b="36273"/>
          <a:stretch/>
        </p:blipFill>
        <p:spPr>
          <a:xfrm>
            <a:off x="9234699" y="2441078"/>
            <a:ext cx="1761919" cy="17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6">
            <a:extLst>
              <a:ext uri="{FF2B5EF4-FFF2-40B4-BE49-F238E27FC236}">
                <a16:creationId xmlns:a16="http://schemas.microsoft.com/office/drawing/2014/main" xmlns="" id="{59C51F91-AFC8-B25C-EAB6-53B6DB91112D}"/>
              </a:ext>
            </a:extLst>
          </p:cNvPr>
          <p:cNvGrpSpPr/>
          <p:nvPr/>
        </p:nvGrpSpPr>
        <p:grpSpPr>
          <a:xfrm>
            <a:off x="1428750" y="579477"/>
            <a:ext cx="2330450" cy="1381125"/>
            <a:chOff x="1920" y="1921"/>
            <a:chExt cx="3670" cy="2175"/>
          </a:xfrm>
        </p:grpSpPr>
        <p:pic>
          <p:nvPicPr>
            <p:cNvPr id="4" name="图片 3" descr="E:\PPT\PPT\红\8月27号开学第一课PPT模板\图片4.png图片4">
              <a:extLst>
                <a:ext uri="{FF2B5EF4-FFF2-40B4-BE49-F238E27FC236}">
                  <a16:creationId xmlns:a16="http://schemas.microsoft.com/office/drawing/2014/main" xmlns="" id="{AB9B287C-CB93-54D9-F20E-AFF05BC1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920" y="1921"/>
              <a:ext cx="3670" cy="2175"/>
            </a:xfrm>
            <a:prstGeom prst="rect">
              <a:avLst/>
            </a:prstGeom>
          </p:spPr>
        </p:pic>
        <p:sp>
          <p:nvSpPr>
            <p:cNvPr id="6" name="文本框 13">
              <a:extLst>
                <a:ext uri="{FF2B5EF4-FFF2-40B4-BE49-F238E27FC236}">
                  <a16:creationId xmlns:a16="http://schemas.microsoft.com/office/drawing/2014/main" xmlns="" id="{8BF22F2F-B47B-7C49-1D41-08C65CD0B9A7}"/>
                </a:ext>
              </a:extLst>
            </p:cNvPr>
            <p:cNvSpPr txBox="1"/>
            <p:nvPr/>
          </p:nvSpPr>
          <p:spPr>
            <a:xfrm>
              <a:off x="2392" y="2420"/>
              <a:ext cx="273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Bài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Bold" panose="020B0800000000000000" charset="-122"/>
                  <a:cs typeface="+mn-ea"/>
                  <a:sym typeface="+mn-lt"/>
                </a:rPr>
                <a:t> 2</a:t>
              </a:r>
            </a:p>
          </p:txBody>
        </p:sp>
      </p:grpSp>
      <p:sp>
        <p:nvSpPr>
          <p:cNvPr id="7" name="文本框 13">
            <a:extLst>
              <a:ext uri="{FF2B5EF4-FFF2-40B4-BE49-F238E27FC236}">
                <a16:creationId xmlns:a16="http://schemas.microsoft.com/office/drawing/2014/main" xmlns="" id="{353B3AD3-5D1D-1BB7-593E-D4C5C5D3CCE5}"/>
              </a:ext>
            </a:extLst>
          </p:cNvPr>
          <p:cNvSpPr txBox="1"/>
          <p:nvPr/>
        </p:nvSpPr>
        <p:spPr>
          <a:xfrm>
            <a:off x="3596640" y="770037"/>
            <a:ext cx="792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b.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Chọn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53780E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hoặc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srgbClr val="53780E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thay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cho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ô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vuông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" name="文本框 13">
            <a:extLst>
              <a:ext uri="{FF2B5EF4-FFF2-40B4-BE49-F238E27FC236}">
                <a16:creationId xmlns:a16="http://schemas.microsoft.com/office/drawing/2014/main" xmlns="" id="{C0B9CA00-990C-744E-AEE6-E1445FD9DEE1}"/>
              </a:ext>
            </a:extLst>
          </p:cNvPr>
          <p:cNvSpPr txBox="1"/>
          <p:nvPr/>
        </p:nvSpPr>
        <p:spPr>
          <a:xfrm>
            <a:off x="694575" y="237898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hoa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loa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5" name="文本框 13">
            <a:extLst>
              <a:ext uri="{FF2B5EF4-FFF2-40B4-BE49-F238E27FC236}">
                <a16:creationId xmlns:a16="http://schemas.microsoft.com/office/drawing/2014/main" xmlns="" id="{C1A20E5A-B896-E5CF-EABD-A8F680CAB704}"/>
              </a:ext>
            </a:extLst>
          </p:cNvPr>
          <p:cNvSpPr txBox="1"/>
          <p:nvPr/>
        </p:nvSpPr>
        <p:spPr>
          <a:xfrm>
            <a:off x="4341091" y="2349796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bác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thợ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8" name="文本框 13">
            <a:extLst>
              <a:ext uri="{FF2B5EF4-FFF2-40B4-BE49-F238E27FC236}">
                <a16:creationId xmlns:a16="http://schemas.microsoft.com/office/drawing/2014/main" xmlns="" id="{4EA1900B-24DA-75C2-5E8B-A6718400B47C}"/>
              </a:ext>
            </a:extLst>
          </p:cNvPr>
          <p:cNvSpPr txBox="1"/>
          <p:nvPr/>
        </p:nvSpPr>
        <p:spPr>
          <a:xfrm>
            <a:off x="8293100" y="2399755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giấy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9" name="文本框 13">
            <a:extLst>
              <a:ext uri="{FF2B5EF4-FFF2-40B4-BE49-F238E27FC236}">
                <a16:creationId xmlns:a16="http://schemas.microsoft.com/office/drawing/2014/main" xmlns="" id="{85786CE5-0233-FAEF-26B8-677EBF787A5C}"/>
              </a:ext>
            </a:extLst>
          </p:cNvPr>
          <p:cNvSpPr txBox="1"/>
          <p:nvPr/>
        </p:nvSpPr>
        <p:spPr>
          <a:xfrm>
            <a:off x="694575" y="3443699"/>
            <a:ext cx="276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10" name="文本框 13">
            <a:extLst>
              <a:ext uri="{FF2B5EF4-FFF2-40B4-BE49-F238E27FC236}">
                <a16:creationId xmlns:a16="http://schemas.microsoft.com/office/drawing/2014/main" xmlns="" id="{FC7554B0-B6EA-9B50-AAA6-AF374150EAE0}"/>
              </a:ext>
            </a:extLst>
          </p:cNvPr>
          <p:cNvSpPr txBox="1"/>
          <p:nvPr/>
        </p:nvSpPr>
        <p:spPr>
          <a:xfrm>
            <a:off x="4341091" y="3429000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kêu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6" name="文本框 13">
            <a:extLst>
              <a:ext uri="{FF2B5EF4-FFF2-40B4-BE49-F238E27FC236}">
                <a16:creationId xmlns:a16="http://schemas.microsoft.com/office/drawing/2014/main" xmlns="" id="{DAD3F6AB-034F-A6E0-9E55-0440BA226CDE}"/>
              </a:ext>
            </a:extLst>
          </p:cNvPr>
          <p:cNvSpPr txBox="1"/>
          <p:nvPr/>
        </p:nvSpPr>
        <p:spPr>
          <a:xfrm>
            <a:off x="8293100" y="3430286"/>
            <a:ext cx="356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hứa</a:t>
            </a:r>
            <a:r>
              <a:rPr lang="en-US" sz="3600" b="1" kern="0" dirty="0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h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7" name="文本框 13">
            <a:extLst>
              <a:ext uri="{FF2B5EF4-FFF2-40B4-BE49-F238E27FC236}">
                <a16:creationId xmlns:a16="http://schemas.microsoft.com/office/drawing/2014/main" xmlns="" id="{6E2CA389-5CD7-1A62-8357-1AE965D3B606}"/>
              </a:ext>
            </a:extLst>
          </p:cNvPr>
          <p:cNvSpPr txBox="1"/>
          <p:nvPr/>
        </p:nvSpPr>
        <p:spPr>
          <a:xfrm>
            <a:off x="694575" y="447311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nguyên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ẹn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8" name="文本框 13">
            <a:extLst>
              <a:ext uri="{FF2B5EF4-FFF2-40B4-BE49-F238E27FC236}">
                <a16:creationId xmlns:a16="http://schemas.microsoft.com/office/drawing/2014/main" xmlns="" id="{7BFFD0E2-539D-A71B-4ACF-35F2E67D557A}"/>
              </a:ext>
            </a:extLst>
          </p:cNvPr>
          <p:cNvSpPr txBox="1"/>
          <p:nvPr/>
        </p:nvSpPr>
        <p:spPr>
          <a:xfrm>
            <a:off x="4341091" y="4445642"/>
            <a:ext cx="20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dế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m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èn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29" name="文本框 13">
            <a:extLst>
              <a:ext uri="{FF2B5EF4-FFF2-40B4-BE49-F238E27FC236}">
                <a16:creationId xmlns:a16="http://schemas.microsoft.com/office/drawing/2014/main" xmlns="" id="{491F419F-B547-6D61-75F6-351074146F67}"/>
              </a:ext>
            </a:extLst>
          </p:cNvPr>
          <p:cNvSpPr txBox="1"/>
          <p:nvPr/>
        </p:nvSpPr>
        <p:spPr>
          <a:xfrm>
            <a:off x="6709987" y="4508204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chúc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0" name="文本框 13">
            <a:extLst>
              <a:ext uri="{FF2B5EF4-FFF2-40B4-BE49-F238E27FC236}">
                <a16:creationId xmlns:a16="http://schemas.microsoft.com/office/drawing/2014/main" xmlns="" id="{8ACA4C33-0F3D-810C-CF9D-0043E8CAC50B}"/>
              </a:ext>
            </a:extLst>
          </p:cNvPr>
          <p:cNvSpPr txBox="1"/>
          <p:nvPr/>
        </p:nvSpPr>
        <p:spPr>
          <a:xfrm>
            <a:off x="9289935" y="4476529"/>
            <a:ext cx="290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v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en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Bold" panose="020B0800000000000000" charset="-122"/>
                <a:cs typeface="+mn-ea"/>
                <a:sym typeface="+mn-lt"/>
              </a:rPr>
              <a:t>sông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3780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+mn-ea"/>
              <a:sym typeface="+mn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7EFB47F-95CB-3BB4-120A-512CC7358BEC}"/>
              </a:ext>
            </a:extLst>
          </p:cNvPr>
          <p:cNvSpPr/>
          <p:nvPr/>
        </p:nvSpPr>
        <p:spPr>
          <a:xfrm>
            <a:off x="2693498" y="2628605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A770766-85C1-A7F4-808E-62D97A3EAE51}"/>
              </a:ext>
            </a:extLst>
          </p:cNvPr>
          <p:cNvSpPr/>
          <p:nvPr/>
        </p:nvSpPr>
        <p:spPr>
          <a:xfrm>
            <a:off x="6296108" y="259659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8FC3C69-0EFF-E694-C0F6-04AFB2EA8250}"/>
              </a:ext>
            </a:extLst>
          </p:cNvPr>
          <p:cNvSpPr/>
          <p:nvPr/>
        </p:nvSpPr>
        <p:spPr>
          <a:xfrm>
            <a:off x="2244153" y="370581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45C43A1-7F26-2BAB-1CF3-3534D0281FAE}"/>
              </a:ext>
            </a:extLst>
          </p:cNvPr>
          <p:cNvSpPr/>
          <p:nvPr/>
        </p:nvSpPr>
        <p:spPr>
          <a:xfrm>
            <a:off x="2693497" y="4679803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05F5760-2244-E3CA-BBA2-7CC539232465}"/>
              </a:ext>
            </a:extLst>
          </p:cNvPr>
          <p:cNvSpPr/>
          <p:nvPr/>
        </p:nvSpPr>
        <p:spPr>
          <a:xfrm>
            <a:off x="5440275" y="4698852"/>
            <a:ext cx="571615" cy="303132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182A95A-1718-59FC-8ABE-87294690EB5C}"/>
              </a:ext>
            </a:extLst>
          </p:cNvPr>
          <p:cNvSpPr/>
          <p:nvPr/>
        </p:nvSpPr>
        <p:spPr>
          <a:xfrm>
            <a:off x="5553941" y="3665628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A7C07B7-DCED-5CDB-7DC1-01C38F1850D3}"/>
              </a:ext>
            </a:extLst>
          </p:cNvPr>
          <p:cNvSpPr/>
          <p:nvPr/>
        </p:nvSpPr>
        <p:spPr>
          <a:xfrm>
            <a:off x="6623779" y="3665450"/>
            <a:ext cx="742167" cy="383858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AEA2B29-74EE-0797-7D2B-203906C23D28}"/>
              </a:ext>
            </a:extLst>
          </p:cNvPr>
          <p:cNvSpPr/>
          <p:nvPr/>
        </p:nvSpPr>
        <p:spPr>
          <a:xfrm>
            <a:off x="7295446" y="475123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4EB284D-4F38-2E1D-A766-5422AFCA05BB}"/>
              </a:ext>
            </a:extLst>
          </p:cNvPr>
          <p:cNvSpPr/>
          <p:nvPr/>
        </p:nvSpPr>
        <p:spPr>
          <a:xfrm>
            <a:off x="9612052" y="3641114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FE88826-63E2-AB45-093A-DF414783AA24}"/>
              </a:ext>
            </a:extLst>
          </p:cNvPr>
          <p:cNvSpPr/>
          <p:nvPr/>
        </p:nvSpPr>
        <p:spPr>
          <a:xfrm>
            <a:off x="9637521" y="4714386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BB4B3E6-421E-66DF-52B3-5334E7BE19C0}"/>
              </a:ext>
            </a:extLst>
          </p:cNvPr>
          <p:cNvSpPr/>
          <p:nvPr/>
        </p:nvSpPr>
        <p:spPr>
          <a:xfrm>
            <a:off x="9904098" y="2653829"/>
            <a:ext cx="533155" cy="272063"/>
          </a:xfrm>
          <a:prstGeom prst="rect">
            <a:avLst/>
          </a:prstGeom>
          <a:solidFill>
            <a:srgbClr val="FECA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8" grpId="0"/>
      <p:bldP spid="9" grpId="0"/>
      <p:bldP spid="10" grpId="0"/>
      <p:bldP spid="26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4801828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236</Words>
  <Application>Microsoft Office PowerPoint</Application>
  <PresentationFormat>Custom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Office 主题​​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KhHuyen;KhanhHuyen</dc:creator>
  <cp:keywords>MangnonTeam;MNT</cp:keywords>
  <cp:lastModifiedBy>Windows User</cp:lastModifiedBy>
  <cp:revision>20</cp:revision>
  <dcterms:created xsi:type="dcterms:W3CDTF">2022-09-21T23:08:02Z</dcterms:created>
  <dcterms:modified xsi:type="dcterms:W3CDTF">2022-11-23T05:16:41Z</dcterms:modified>
</cp:coreProperties>
</file>