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8"/>
  </p:notesMasterIdLst>
  <p:sldIdLst>
    <p:sldId id="300" r:id="rId3"/>
    <p:sldId id="296" r:id="rId4"/>
    <p:sldId id="257" r:id="rId5"/>
    <p:sldId id="275" r:id="rId6"/>
    <p:sldId id="29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09/02/2021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/>
                <a:t>Khăn này hợp với </a:t>
              </a:r>
            </a:p>
            <a:p>
              <a:pPr algn="ctr"/>
              <a:r>
                <a:rPr lang="en-VN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/>
                  <a:t>Cháu kính chúc bà</a:t>
                </a:r>
              </a:p>
              <a:p>
                <a:pPr algn="ctr"/>
                <a:r>
                  <a:rPr lang="en-VN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3048</TotalTime>
  <Words>120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 Minh</cp:lastModifiedBy>
  <cp:revision>225</cp:revision>
  <dcterms:created xsi:type="dcterms:W3CDTF">2021-06-02T02:35:09Z</dcterms:created>
  <dcterms:modified xsi:type="dcterms:W3CDTF">2021-09-02T04:13:47Z</dcterms:modified>
</cp:coreProperties>
</file>