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56" r:id="rId3"/>
    <p:sldId id="286" r:id="rId4"/>
    <p:sldId id="282" r:id="rId5"/>
    <p:sldId id="271" r:id="rId6"/>
    <p:sldId id="292" r:id="rId7"/>
    <p:sldId id="293" r:id="rId8"/>
    <p:sldId id="284" r:id="rId9"/>
    <p:sldId id="291" r:id="rId10"/>
    <p:sldId id="276" r:id="rId11"/>
    <p:sldId id="287" r:id="rId12"/>
    <p:sldId id="288" r:id="rId13"/>
    <p:sldId id="290" r:id="rId14"/>
    <p:sldId id="28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91" autoAdjust="0"/>
    <p:restoredTop sz="94660"/>
  </p:normalViewPr>
  <p:slideViewPr>
    <p:cSldViewPr>
      <p:cViewPr varScale="1">
        <p:scale>
          <a:sx n="68" d="100"/>
          <a:sy n="68" d="100"/>
        </p:scale>
        <p:origin x="7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AB11-4B00-44B9-B2FA-6532E97926C2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0BC2A-8B95-4CBD-AF93-445B122238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0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0BC2A-8B95-4CBD-AF93-445B1222386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50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3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2408-F004-43B3-90A2-3FDF2ED2C7A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11" Type="http://schemas.openxmlformats.org/officeDocument/2006/relationships/image" Target="../media/image9.jpe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eg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2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0516" y="3480137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  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Mĩ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thuật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cuộc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</a:rPr>
              <a:t>sống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itchFamily="18" charset="0"/>
              </a:rPr>
              <a:t>kì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2659559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5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361826"/>
            <a:ext cx="2877174" cy="28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81DDAC3-B6CA-429B-A026-FCFDADB3C760}"/>
              </a:ext>
            </a:extLst>
          </p:cNvPr>
          <p:cNvSpPr/>
          <p:nvPr/>
        </p:nvSpPr>
        <p:spPr>
          <a:xfrm>
            <a:off x="1676400" y="138326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PHÒNG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DỤC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ĐÀO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TẠO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QUẬN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</a:rPr>
              <a:t> LONG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</a:rPr>
              <a:t>BIÊN</a:t>
            </a:r>
            <a:endParaRPr lang="en-US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3ACFF341-9768-4CD7-BB30-DF7CD4955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705">
        <p14:window dir="vert"/>
      </p:transition>
    </mc:Choice>
    <mc:Fallback>
      <p:transition spd="slow" advTm="16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3094961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ý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4953000" y="2048655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FAEB3E6-FB81-49EF-B87C-B8E2A728A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0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815">
        <p:blinds dir="vert"/>
      </p:transition>
    </mc:Choice>
    <mc:Fallback>
      <p:transition spd="slow" advTm="108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3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4: PHÂN TÍCH- ĐÁNH GIÁ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2133600"/>
            <a:ext cx="670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4953000" y="2063894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5C7116B5-EC75-4C1F-AF96-7B4C241B5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6659">
        <p:checker/>
      </p:transition>
    </mc:Choice>
    <mc:Fallback>
      <p:transition spd="slow" advTm="2665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41706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5: VẬN DỤNG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PHÁT TRIỂN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640585" y="2932657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8CCE9-5875-4AD8-8EDA-7672428CA38B}"/>
              </a:ext>
            </a:extLst>
          </p:cNvPr>
          <p:cNvSpPr txBox="1"/>
          <p:nvPr/>
        </p:nvSpPr>
        <p:spPr>
          <a:xfrm>
            <a:off x="1093304" y="3313093"/>
            <a:ext cx="6983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CCEC3EF6-B8EE-4539-9588-FE8DE943F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671">
        <p14:conveyor dir="l"/>
      </p:transition>
    </mc:Choice>
    <mc:Fallback>
      <p:transition spd="slow" advTm="8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3581400" y="1305580"/>
            <a:ext cx="16002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410200" y="3086011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8CCE9-5875-4AD8-8EDA-7672428CA38B}"/>
              </a:ext>
            </a:extLst>
          </p:cNvPr>
          <p:cNvSpPr txBox="1"/>
          <p:nvPr/>
        </p:nvSpPr>
        <p:spPr>
          <a:xfrm>
            <a:off x="1093304" y="2679918"/>
            <a:ext cx="6983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sau.</a:t>
            </a:r>
          </a:p>
          <a:p>
            <a:pPr marL="457200" indent="-457200">
              <a:buFontTx/>
              <a:buChar char="-"/>
            </a:pP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8B5CB31-8DF7-4CE8-B839-A7B6DE8BC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0">
        <p14:prism isContent="1"/>
      </p:transition>
    </mc:Choice>
    <mc:Fallback>
      <p:transition spd="slow" advTm="14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FA56D131-FDFD-46F5-8AB8-4C033D366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9A307F1-1A2B-41A2-AF48-16ED18437769}"/>
              </a:ext>
            </a:extLst>
          </p:cNvPr>
          <p:cNvSpPr/>
          <p:nvPr/>
        </p:nvSpPr>
        <p:spPr>
          <a:xfrm>
            <a:off x="553914" y="2286000"/>
            <a:ext cx="8036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EC7C376-6AFD-4824-BF74-99CC009D0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3">
        <p14:ferris dir="l"/>
      </p:transition>
    </mc:Choice>
    <mc:Fallback>
      <p:transition spd="slow" advTm="4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Красочные ручки и карандаши | Canetas e lápis, Planos de fundo para power  point, Imagens para sli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19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] Hộp màu sáp dầu Dooly 12 màu, Giá rẻ 45,000đ! Xem đánh giá! - Cửa  Hàng Giá Rẻ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BEEF5"/>
              </a:clrFrom>
              <a:clrTo>
                <a:srgbClr val="EBEE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82865"/>
            <a:ext cx="3384601" cy="27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Bút chì 2B Gstar | phungnguyen.com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Bút chì 2B Gstar | phungnguyen.com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765175" y="874204"/>
            <a:ext cx="7464425" cy="5524297"/>
          </a:xfrm>
          <a:prstGeom prst="cloudCallout">
            <a:avLst>
              <a:gd name="adj1" fmla="val -23937"/>
              <a:gd name="adj2" fmla="val -6998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52599" y="1905000"/>
            <a:ext cx="548640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CHUẨN BỊ ĐỒ DÙNG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            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              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1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31" y="3471070"/>
            <a:ext cx="2927431" cy="29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2330990-5087-4381-9AE2-DE329D85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34103"/>
            <a:ext cx="1983474" cy="182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4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5BDECF63-3222-4444-893E-CA58DBE2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911">
            <a:off x="5155150" y="2417886"/>
            <a:ext cx="1702178" cy="170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BAC9196F-5F74-4E7B-8F1A-31AFD431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4" b="899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17" y="4506123"/>
            <a:ext cx="866895" cy="10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0CEDCD67-BB56-49F7-8E9E-9831EB2D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44" y="2596472"/>
            <a:ext cx="1562468" cy="174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A46EB8F-21A3-40AA-96EE-36E1E010D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9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821">
        <p:circle/>
      </p:transition>
    </mc:Choice>
    <mc:Fallback>
      <p:transition spd="slow" advTm="1182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YÊU CẦU CẦN ĐẠT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Ghi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nhớ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chỉ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ra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trên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đồ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xung quanh.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Vẽ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hình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được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đồ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yêu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thích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bằng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nét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</a:rPr>
              <a:t>Nêu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cảm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nhận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chia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sẻ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sản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phẩm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của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mình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đến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mọi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Times New Roman" pitchFamily="18" charset="0"/>
              </a:rPr>
              <a:t>người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  <a:endParaRPr lang="en-US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CE833FC-648A-4B6E-94F9-5A4E1A159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3740">
        <p14:prism/>
      </p:transition>
    </mc:Choice>
    <mc:Fallback>
      <p:transition spd="slow" advTm="23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438150" y="685677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1E8D7-C11A-4FE4-9E31-B8011352CDE8}"/>
              </a:ext>
            </a:extLst>
          </p:cNvPr>
          <p:cNvSpPr txBox="1"/>
          <p:nvPr/>
        </p:nvSpPr>
        <p:spPr>
          <a:xfrm>
            <a:off x="762000" y="833735"/>
            <a:ext cx="43434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HOẠT ĐỘNG 1: KHÁM PHÁ</a:t>
            </a:r>
          </a:p>
        </p:txBody>
      </p:sp>
      <p:pic>
        <p:nvPicPr>
          <p:cNvPr id="1026" name="Picture 2" descr="Lồng đen lò xo đèn led hình heo và chuột mickey FUNU F33 - Chính hãng | Tiki">
            <a:extLst>
              <a:ext uri="{FF2B5EF4-FFF2-40B4-BE49-F238E27FC236}">
                <a16:creationId xmlns:a16="http://schemas.microsoft.com/office/drawing/2014/main" id="{54CF9791-F89D-45AA-8EF0-1B3462D8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1" y="1444009"/>
            <a:ext cx="2137391" cy="21373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Ấn tượng với bàn trà sofa hình xoắn ốc độc đáo">
            <a:extLst>
              <a:ext uri="{FF2B5EF4-FFF2-40B4-BE49-F238E27FC236}">
                <a16:creationId xmlns:a16="http://schemas.microsoft.com/office/drawing/2014/main" id="{E8DDA809-BADC-40B0-BAE3-92035D7D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89" y="1783012"/>
            <a:ext cx="2704342" cy="17983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 tiêu chí để chọn mua cặp sách tốt cho học sinh | websosanh.vn">
            <a:extLst>
              <a:ext uri="{FF2B5EF4-FFF2-40B4-BE49-F238E27FC236}">
                <a16:creationId xmlns:a16="http://schemas.microsoft.com/office/drawing/2014/main" id="{B0C5FD73-8A52-499D-9215-8813512A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98" y="1886806"/>
            <a:ext cx="2343150" cy="1952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✓ Tả cái thước kẻ của em (13 mẫu)">
            <a:extLst>
              <a:ext uri="{FF2B5EF4-FFF2-40B4-BE49-F238E27FC236}">
                <a16:creationId xmlns:a16="http://schemas.microsoft.com/office/drawing/2014/main" id="{700C7E49-E0ED-412A-B2ED-9CBD4C2B9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2" y="3810000"/>
            <a:ext cx="2137390" cy="21373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CC8427E-648F-4280-B9EB-61D79BB7EDFB}"/>
              </a:ext>
            </a:extLst>
          </p:cNvPr>
          <p:cNvSpPr txBox="1"/>
          <p:nvPr/>
        </p:nvSpPr>
        <p:spPr>
          <a:xfrm>
            <a:off x="3505200" y="4655403"/>
            <a:ext cx="4799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1.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những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ảnh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gì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?</a:t>
            </a: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2.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Kể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tên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nét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có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trong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mỗi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7030A0"/>
                </a:solidFill>
                <a:latin typeface="+mj-lt"/>
              </a:rPr>
              <a:t>hình</a:t>
            </a:r>
            <a:endParaRPr lang="en-GB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5751C16F-5331-4C54-B82B-333C20124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61238">
        <p:checker/>
      </p:transition>
    </mc:Choice>
    <mc:Fallback>
      <p:transition spd="slow" advTm="6123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" y="-33651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1A112C2-EA06-4369-8132-DAC1FC16F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219200"/>
            <a:ext cx="2057400" cy="27432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2ED257A-F07B-49B1-BCCE-B1A0FADF2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787" y="1219200"/>
            <a:ext cx="2057400" cy="27432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5B15013-A820-426D-BE8C-ACBB6C6BB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844" y="1219200"/>
            <a:ext cx="2057400" cy="2743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6D1A261-9B7A-4A73-BF34-F4D10EC68B36}"/>
              </a:ext>
            </a:extLst>
          </p:cNvPr>
          <p:cNvSpPr txBox="1"/>
          <p:nvPr/>
        </p:nvSpPr>
        <p:spPr>
          <a:xfrm>
            <a:off x="838200" y="4191000"/>
            <a:ext cx="226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+mj-lt"/>
              </a:rPr>
              <a:t>1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dáng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đồ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em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thích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5032D67-76AD-4327-8A54-A58E2AE2E85E}"/>
              </a:ext>
            </a:extLst>
          </p:cNvPr>
          <p:cNvSpPr txBox="1"/>
          <p:nvPr/>
        </p:nvSpPr>
        <p:spPr>
          <a:xfrm>
            <a:off x="3733800" y="432429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trang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nét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+mj-lt"/>
              </a:rPr>
              <a:t>màu</a:t>
            </a:r>
            <a:endParaRPr lang="en-GB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47BEA02-0FD4-43E0-8665-89CB1DB5C906}"/>
              </a:ext>
            </a:extLst>
          </p:cNvPr>
          <p:cNvSpPr txBox="1"/>
          <p:nvPr/>
        </p:nvSpPr>
        <p:spPr>
          <a:xfrm>
            <a:off x="2076156" y="5405735"/>
            <a:ext cx="6458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+mj-lt"/>
              </a:rPr>
              <a:t>Ghi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nhớ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: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Nét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có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thể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vẽ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vi-VN" sz="2400" b="1" i="1" dirty="0">
                <a:solidFill>
                  <a:srgbClr val="C00000"/>
                </a:solidFill>
                <a:latin typeface="+mj-lt"/>
              </a:rPr>
              <a:t> trang </a:t>
            </a:r>
            <a:r>
              <a:rPr lang="vi-VN" sz="2400" b="1" i="1" dirty="0" err="1">
                <a:solidFill>
                  <a:srgbClr val="C00000"/>
                </a:solidFill>
                <a:latin typeface="+mj-lt"/>
              </a:rPr>
              <a:t>trí</a:t>
            </a:r>
            <a:endParaRPr lang="en-GB" sz="2400" b="1" i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C7AD48FD-CB5B-4B26-AB25-2E277102F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47679"/>
      </p:ext>
    </p:extLst>
  </p:cSld>
  <p:clrMapOvr>
    <a:masterClrMapping/>
  </p:clrMapOvr>
  <p:transition spd="slow" advTm="2825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1A112C2-EA06-4369-8132-DAC1FC16F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990600"/>
            <a:ext cx="3657600" cy="4876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27A8B66-462C-47EB-8CCD-3BBCF3367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4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201">
        <p14:doors dir="vert"/>
      </p:transition>
    </mc:Choice>
    <mc:Fallback>
      <p:transition spd="slow" advTm="11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2ED257A-F07B-49B1-BCCE-B1A0FADF2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15" y="956039"/>
            <a:ext cx="3733800" cy="4978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555491E-36ED-4F7A-B50B-804C38F49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486" y="956040"/>
            <a:ext cx="3733799" cy="4978399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000D1A7-1CB3-4926-A709-B3D126FCC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592">
        <p14:doors dir="vert"/>
      </p:transition>
    </mc:Choice>
    <mc:Fallback>
      <p:transition spd="slow" advTm="2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" y="-15276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VẼ TRANH ĐỀ TÀI : TRANG TRÍ QUẠT GIẤY | Tổng hợp những bức tranh đẹp nhất">
            <a:extLst>
              <a:ext uri="{FF2B5EF4-FFF2-40B4-BE49-F238E27FC236}">
                <a16:creationId xmlns:a16="http://schemas.microsoft.com/office/drawing/2014/main" id="{D6EFDBAF-5008-4248-BB3A-24E57564C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3469" r="7965" b="14440"/>
          <a:stretch/>
        </p:blipFill>
        <p:spPr bwMode="auto">
          <a:xfrm>
            <a:off x="1038738" y="2002190"/>
            <a:ext cx="3549077" cy="26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 Drawn Beautiful Striped Bowl, Hand Drawn, Beautiful Bowl, Striped Bowl  PNG Transparent Clipart Image and PSD File for Free Download">
            <a:extLst>
              <a:ext uri="{FF2B5EF4-FFF2-40B4-BE49-F238E27FC236}">
                <a16:creationId xmlns:a16="http://schemas.microsoft.com/office/drawing/2014/main" id="{22D80B24-DF3F-402D-93E5-CD8CC44C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89" y="1813307"/>
            <a:ext cx="2689323" cy="26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BF56AA6-0B75-4623-B179-479F77B64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6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502">
        <p14:prism isInverted="1"/>
      </p:transition>
    </mc:Choice>
    <mc:Fallback>
      <p:transition spd="slow" advTm="12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" y="-81604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ạo hình tự do và trang trí bằng nét - Xưởng Vẽ Sóc Nhí | Facebook">
            <a:extLst>
              <a:ext uri="{FF2B5EF4-FFF2-40B4-BE49-F238E27FC236}">
                <a16:creationId xmlns:a16="http://schemas.microsoft.com/office/drawing/2014/main" id="{5439A005-7B78-47F8-AF5D-154AE6F8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23198"/>
            <a:ext cx="3211054" cy="254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ạo hình tự do và trang trí bằng nét - Xưởng Vẽ Sóc Nhí | Facebook">
            <a:extLst>
              <a:ext uri="{FF2B5EF4-FFF2-40B4-BE49-F238E27FC236}">
                <a16:creationId xmlns:a16="http://schemas.microsoft.com/office/drawing/2014/main" id="{AF3C5B85-6F2E-445C-958D-0794E0F8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28" y="2030575"/>
            <a:ext cx="3561142" cy="25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C4D1733-C1BF-409A-BE08-FD7364E92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87">
        <p14:prism isInverted="1"/>
      </p:transition>
    </mc:Choice>
    <mc:Fallback>
      <p:transition spd="slow" advTm="1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412</Words>
  <Application>Microsoft Office PowerPoint</Application>
  <PresentationFormat>Trình chiếu Trên màn hình (4:3)</PresentationFormat>
  <Paragraphs>57</Paragraphs>
  <Slides>14</Slides>
  <Notes>1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Huyen Truong</cp:lastModifiedBy>
  <cp:revision>95</cp:revision>
  <dcterms:created xsi:type="dcterms:W3CDTF">2021-09-20T09:03:03Z</dcterms:created>
  <dcterms:modified xsi:type="dcterms:W3CDTF">2021-10-07T08:49:46Z</dcterms:modified>
</cp:coreProperties>
</file>