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84" r:id="rId7"/>
    <p:sldId id="285" r:id="rId8"/>
    <p:sldId id="286" r:id="rId9"/>
    <p:sldId id="289" r:id="rId10"/>
    <p:sldId id="260" r:id="rId11"/>
    <p:sldId id="281" r:id="rId12"/>
    <p:sldId id="282" r:id="rId13"/>
    <p:sldId id="280" r:id="rId14"/>
    <p:sldId id="263" r:id="rId15"/>
    <p:sldId id="262" r:id="rId16"/>
    <p:sldId id="261" r:id="rId17"/>
    <p:sldId id="272" r:id="rId18"/>
    <p:sldId id="273" r:id="rId19"/>
    <p:sldId id="276" r:id="rId20"/>
    <p:sldId id="274" r:id="rId21"/>
    <p:sldId id="266" r:id="rId22"/>
    <p:sldId id="26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8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9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0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5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0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6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6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BB1A2-D2F3-422B-A3F7-FE3A6FB3C7CF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D8E90-78D7-48F2-8EAD-D2FDD73C4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7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585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0371" y="767599"/>
            <a:ext cx="975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</a:rPr>
              <a:t>Giáo dục thể chất 5 - Tuần 13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429" y="1982596"/>
            <a:ext cx="111691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  <a:latin typeface="+mj-lt"/>
              </a:rPr>
              <a:t>Bài dạy: Đội hình đội ngũ – Trò chơi “Mèo đuổi chuột” </a:t>
            </a:r>
            <a:endParaRPr lang="en-US" sz="3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84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4269" r="2230" b="5623"/>
          <a:stretch/>
        </p:blipFill>
        <p:spPr>
          <a:xfrm>
            <a:off x="-7371" y="0"/>
            <a:ext cx="121993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1554" y="223817"/>
            <a:ext cx="4921369" cy="650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ĐỀU VÒNG PHẢI,  VÒNG TRÁI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…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Sau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HS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1-2, 1-2, …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58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8362" y="681487"/>
            <a:ext cx="7953555" cy="48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61982" y="661416"/>
            <a:ext cx="82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CHÂN KHI ĐI ĐỀU SAI NHỊP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714" y="1552142"/>
            <a:ext cx="2796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sửa lỗi sai , Chúng ta sử dụng thêm một bước đệm ( bước lướt) để thay đổi nhịp bước chân </a:t>
            </a:r>
          </a:p>
        </p:txBody>
      </p:sp>
      <p:pic>
        <p:nvPicPr>
          <p:cNvPr id="7" name="lỗi sai chân trong đi đề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5725" y="1552142"/>
            <a:ext cx="7240130" cy="4067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54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9426" y="1609725"/>
            <a:ext cx="7200900" cy="249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C00000"/>
                </a:solidFill>
                <a:latin typeface="+mj-lt"/>
              </a:rPr>
              <a:t>CHÚNG TA QUAN SÁT GIÁO VIÊN THỰC HIỆN ĐỘNG TÁC ĐI ĐỀU VÒNG PHẢI, VÒNG TRÁI </a:t>
            </a:r>
            <a:endParaRPr lang="en-US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810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3585" cy="6869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1049" y="1314450"/>
            <a:ext cx="6496051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luyện tập bài học nhiều lần để thực hiện được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chính xác nhất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9949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08" y="1863154"/>
            <a:ext cx="119589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CHƠI TRÒ CHƠI “ MÈO ĐUỔI CHUỘT ” 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888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605" y="841227"/>
            <a:ext cx="11573496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CB: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Tập hợp học sinh nơi sạch sẽ thoáng mát, bằng phẳng.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học sinh đóng vai mèo – 1 học sinh đóng vai chuột , Hai em đứng trong vòng tròn và cách nhau 3-4m</a:t>
            </a: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HS đóng làm mèo và chuột đứng vào giữa vòng tròn, những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lại nắm tay nhau, giơ lên cao thành một vòng tròn để tạo lối cho mèo và chuột chạy qua.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83510" y="146497"/>
            <a:ext cx="65834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T</a:t>
            </a:r>
            <a:r>
              <a:rPr lang="vi-VN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rò chơi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 “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Mèo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đuổi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chuột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”</a:t>
            </a:r>
            <a:r>
              <a:rPr lang="vi-VN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latin typeface="+mj-lt"/>
              </a:rPr>
              <a:t>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7138" r="5791" b="1968"/>
          <a:stretch/>
        </p:blipFill>
        <p:spPr>
          <a:xfrm>
            <a:off x="7305574" y="2733574"/>
            <a:ext cx="4543525" cy="403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276" y="2948175"/>
            <a:ext cx="64960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endParaRPr lang="vi-VN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điều khiển ra hiệu lệnh cho mèo bắt đầu đuổi theo chuột thì chuột chạy và mèo đuổi theo.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còn lại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cổ vũ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089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3696" r="2185" b="5395"/>
          <a:stretch/>
        </p:blipFill>
        <p:spPr>
          <a:xfrm>
            <a:off x="0" y="0"/>
            <a:ext cx="1224625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9239" y="476141"/>
            <a:ext cx="4456980" cy="5293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250000"/>
              </a:lnSpc>
            </a:pPr>
            <a:r>
              <a:rPr lang="vi-VN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endParaRPr lang="vi-VN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250000"/>
              </a:lnSpc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 chạy lối nào thì mèo cũng phải chạy theo hướng đó. Khi nào mèo bắt được chuột là mèo thắng cuộc.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4" y="1483743"/>
            <a:ext cx="4784165" cy="43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9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6549" r="3523" b="6544"/>
          <a:stretch/>
        </p:blipFill>
        <p:spPr>
          <a:xfrm>
            <a:off x="0" y="0"/>
            <a:ext cx="122045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63" y="327803"/>
            <a:ext cx="4848045" cy="607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</a:rPr>
              <a:t>RÈN LUYỆN THỂ LỰC NÂNG CAO SỨC KHỎE PHÒNG CHỐNG COVID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149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-1905" r="12506" b="12805"/>
          <a:stretch/>
        </p:blipFill>
        <p:spPr>
          <a:xfrm>
            <a:off x="871898" y="1154394"/>
            <a:ext cx="3780079" cy="4052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1524170" y="5685013"/>
            <a:ext cx="9467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+mj-lt"/>
              </a:rPr>
              <a:t>HỌC SINH QUAN SÁT TRANH ĐỘNG TÁC THỂ LỰC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95525" y="366671"/>
            <a:ext cx="749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BÀI THỂ LỰC PLANK SỐ 1: 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9954" b="6970"/>
          <a:stretch/>
        </p:blipFill>
        <p:spPr>
          <a:xfrm>
            <a:off x="8206700" y="1154394"/>
            <a:ext cx="3170000" cy="4052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/>
          <p:cNvSpPr txBox="1"/>
          <p:nvPr/>
        </p:nvSpPr>
        <p:spPr>
          <a:xfrm>
            <a:off x="4952017" y="1317682"/>
            <a:ext cx="2806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Thực hiện động tác plank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vi-VN" sz="2400" b="1" dirty="0">
                <a:solidFill>
                  <a:srgbClr val="C00000"/>
                </a:solidFill>
                <a:latin typeface="+mj-lt"/>
              </a:rPr>
              <a:t> cái /1 lần thực hiện . Học sinh thực hiện bài tập 2 lần nghỉ giữa 2 lần tập luyện là 1 phút 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867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524170" y="5685013"/>
            <a:ext cx="9467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+mj-lt"/>
              </a:rPr>
              <a:t>HỌC SINH QUAN SÁT TRANH ĐỘNG TÁC THỂ LỰC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4575" y="648614"/>
            <a:ext cx="749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BÀI THỂ LỰC PLANK SỐ 2 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31311" y="1346991"/>
            <a:ext cx="4960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Thực hiện động tác plank 30s /1 lần thực hiện . Học sinh thực hiện bài tập 2 lần nghỉ giữa 2 lần tập luyện là 3 phút 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3" y="1227109"/>
            <a:ext cx="5935982" cy="4221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09984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5085" y="140677"/>
            <a:ext cx="6110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+mj-lt"/>
              </a:rPr>
              <a:t>NỘI DUNG BÀI HỌC 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8661" y="848563"/>
            <a:ext cx="9258485" cy="543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. Ôn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dóng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đều vòng phải,  vòng trái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Quay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quay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quay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Giới thiệu trò chơi “Mèo đuổi chuột”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Thực hiện luyện tập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thể lực  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1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2650" y="1897280"/>
            <a:ext cx="7686675" cy="255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Chúng ta luyện tập hằng ngày vời bài thể lực và kèm theo chế độ dinh dưỡng hợp lý để có một sức khỏe thật tốt phòng chống dịch bệnh!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6165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9169" y="1992702"/>
            <a:ext cx="7073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+mj-lt"/>
              </a:rPr>
              <a:t>THẢ LỎNG </a:t>
            </a:r>
            <a:endParaRPr lang="en-US" sz="9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57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5" t="13722" r="22299" b="16600"/>
          <a:stretch/>
        </p:blipFill>
        <p:spPr>
          <a:xfrm>
            <a:off x="0" y="10576"/>
            <a:ext cx="12192000" cy="6847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98189" y="603848"/>
            <a:ext cx="379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</a:rPr>
              <a:t>DẶN DÒ </a:t>
            </a:r>
            <a:endParaRPr lang="en-US" sz="4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0175" y="2028117"/>
            <a:ext cx="10582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000" dirty="0">
                <a:solidFill>
                  <a:srgbClr val="C00000"/>
                </a:solidFill>
                <a:latin typeface="+mj-lt"/>
              </a:rPr>
              <a:t>-  LUÔN GHI NHỚ VÀ LUYỆN TẬP ĐƯỢC PHẦN ĐỘI HÌNH ĐỘI NGŨ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2000" dirty="0">
                <a:solidFill>
                  <a:srgbClr val="C00000"/>
                </a:solidFill>
                <a:latin typeface="+mj-lt"/>
              </a:rPr>
              <a:t>MỖI NGÀY CÁC CON THỰC HIỆN 2 BÀI THỂ LỰC ĐÃ ĐƯỢC HƯỚNG DẪN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2000" dirty="0">
                <a:solidFill>
                  <a:srgbClr val="C00000"/>
                </a:solidFill>
                <a:latin typeface="+mj-lt"/>
              </a:rPr>
              <a:t>PHỐI HỢP YÊU CẦU VỀ DINH DƯỠNG VÀ RÈN LUYỆN SỨC KHỎE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2000" dirty="0">
                <a:solidFill>
                  <a:srgbClr val="C00000"/>
                </a:solidFill>
                <a:latin typeface="+mj-lt"/>
              </a:rPr>
              <a:t>VẬN DỤNG BÀI HỌC HẰNG NGÀY ĐỂ CÓ SỨC KHỎE TỐT PHÒNG TRÁNH DỊCH BỆNH</a:t>
            </a:r>
            <a:endParaRPr lang="en-US" sz="2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3653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5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2"/>
          <a:stretch/>
        </p:blipFill>
        <p:spPr>
          <a:xfrm>
            <a:off x="0" y="-1"/>
            <a:ext cx="12193516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385" y="1345223"/>
            <a:ext cx="216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YÊU CẦU 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02361" y="1345223"/>
            <a:ext cx="182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+mj-lt"/>
              </a:rPr>
              <a:t>CẦN ĐẠT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4755" y="3571093"/>
            <a:ext cx="562708" cy="5539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4755" y="5076068"/>
            <a:ext cx="562708" cy="5539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04614" y="3571093"/>
            <a:ext cx="562708" cy="5539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804614" y="5076068"/>
            <a:ext cx="562708" cy="55391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C00000"/>
                </a:solidFill>
              </a:rPr>
              <a:t>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045" y="3664163"/>
            <a:ext cx="490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HS quan sát và thực hiện đội hình đội ngũ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045" y="4943023"/>
            <a:ext cx="5362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thực hiện được bài thể lực và trò chơi 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8301" y="3556441"/>
            <a:ext cx="4542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kiến thức đã học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1063" y="4999082"/>
            <a:ext cx="3977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85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" y="-1"/>
            <a:ext cx="12118731" cy="6828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9047" y="131884"/>
            <a:ext cx="4528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latin typeface="+mj-lt"/>
              </a:rPr>
              <a:t>KHỞI ĐỘNG 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56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8BECE7-70E7-4064-9B77-E9A11667CD06}"/>
              </a:ext>
            </a:extLst>
          </p:cNvPr>
          <p:cNvSpPr txBox="1"/>
          <p:nvPr/>
        </p:nvSpPr>
        <p:spPr>
          <a:xfrm>
            <a:off x="470034" y="3136613"/>
            <a:ext cx="11251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ÔN TẬP HỢP HÀNG NGANG, DÓNG HÀNG, ĐIỂM SỐ</a:t>
            </a:r>
          </a:p>
        </p:txBody>
      </p:sp>
    </p:spTree>
    <p:extLst>
      <p:ext uri="{BB962C8B-B14F-4D97-AF65-F5344CB8AC3E}">
        <p14:creationId xmlns:p14="http://schemas.microsoft.com/office/powerpoint/2010/main" val="334578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11186" r="21669" b="72361"/>
          <a:stretch/>
        </p:blipFill>
        <p:spPr>
          <a:xfrm>
            <a:off x="5419726" y="3171824"/>
            <a:ext cx="4772024" cy="2480441"/>
          </a:xfrm>
          <a:prstGeom prst="rect">
            <a:avLst/>
          </a:prstGeom>
        </p:spPr>
      </p:pic>
      <p:sp>
        <p:nvSpPr>
          <p:cNvPr id="6" name="Vertical Scroll 5"/>
          <p:cNvSpPr/>
          <p:nvPr/>
        </p:nvSpPr>
        <p:spPr>
          <a:xfrm>
            <a:off x="333375" y="1266825"/>
            <a:ext cx="4200525" cy="4953000"/>
          </a:xfrm>
          <a:prstGeom prst="verticalScroll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HỢP HÀNG NGANG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huy đưa tay trái sang ngang cao bằng vai học sinh tập hợp từ thấp đến cao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071467" y="1586033"/>
            <a:ext cx="3358158" cy="1347666"/>
          </a:xfrm>
          <a:prstGeom prst="wedgeEllipse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KHẨU LỆNH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Thành 1 (2,3,4...) hàng ngang -tập hợp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627" y="5725774"/>
            <a:ext cx="7378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sinh quan sát tranh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525" y="266700"/>
            <a:ext cx="1062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ập hợp hàng ngang, dóng hàng, điểm số.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041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t="34166" r="6838" b="48889"/>
          <a:stretch/>
        </p:blipFill>
        <p:spPr>
          <a:xfrm>
            <a:off x="7618907" y="1612896"/>
            <a:ext cx="4306393" cy="1378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9" t="57778" r="7936" b="26805"/>
          <a:stretch/>
        </p:blipFill>
        <p:spPr>
          <a:xfrm>
            <a:off x="7618907" y="3933826"/>
            <a:ext cx="4472116" cy="16383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618907" y="670612"/>
            <a:ext cx="2552701" cy="850897"/>
          </a:xfrm>
          <a:prstGeom prst="wedgeEllipse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KHẨU LỆNH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 phải – thẳng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885607" y="3048880"/>
            <a:ext cx="2601418" cy="884946"/>
          </a:xfrm>
          <a:prstGeom prst="wedgeEllipseCallou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KHẨU LỆNH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Thôi !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228601" y="1104900"/>
            <a:ext cx="5600700" cy="4953000"/>
          </a:xfrm>
          <a:prstGeom prst="verticalScroll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DÓNG HÀNG NGANG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sinh đầu hàng đứng làm chuẩn học sinh khác đánh mặt qua phải dóng hàng, mỗi bạn cách nhau một khửu tay. Khi có khẩu lệnh “ Thôi!”học sinh bỏ tay xuống và trở về tư thế đứng nghiêm</a:t>
            </a:r>
          </a:p>
        </p:txBody>
      </p:sp>
      <p:sp>
        <p:nvSpPr>
          <p:cNvPr id="8" name="Rectangle 7"/>
          <p:cNvSpPr/>
          <p:nvPr/>
        </p:nvSpPr>
        <p:spPr>
          <a:xfrm>
            <a:off x="4989752" y="5957381"/>
            <a:ext cx="7378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sinh quan sát tranh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1" y="41375"/>
            <a:ext cx="1062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Tập hợp hàng ngang, dóng hàng, điểm số.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943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333375" y="1266825"/>
            <a:ext cx="4200525" cy="4953000"/>
          </a:xfrm>
          <a:prstGeom prst="verticalScroll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 SỐ HÀNG NGANG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sinh đánh mặt qua trái, hô to số của mình và trở về tư thế đứng nghiêm. Người cuối cùng hô to số của mình và hô “ HẾT”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5" t="73194" r="-182" b="417"/>
          <a:stretch/>
        </p:blipFill>
        <p:spPr>
          <a:xfrm>
            <a:off x="4982712" y="1590674"/>
            <a:ext cx="6839383" cy="3762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2931" y="5881181"/>
            <a:ext cx="73789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sinh quan sát tranh 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1" y="41375"/>
            <a:ext cx="1062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Tập hợp hàng ngang, dóng hàng, điểm số.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0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8BECE7-70E7-4064-9B77-E9A11667CD06}"/>
              </a:ext>
            </a:extLst>
          </p:cNvPr>
          <p:cNvSpPr txBox="1"/>
          <p:nvPr/>
        </p:nvSpPr>
        <p:spPr>
          <a:xfrm>
            <a:off x="470034" y="3136613"/>
            <a:ext cx="11251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ÔN ĐỘNG TÁC QUAY PHẢI, QUAY TRÁI, QUAY SAU </a:t>
            </a:r>
          </a:p>
        </p:txBody>
      </p:sp>
    </p:spTree>
    <p:extLst>
      <p:ext uri="{BB962C8B-B14F-4D97-AF65-F5344CB8AC3E}">
        <p14:creationId xmlns:p14="http://schemas.microsoft.com/office/powerpoint/2010/main" val="3070553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955</Words>
  <Application>Microsoft Office PowerPoint</Application>
  <PresentationFormat>Widescreen</PresentationFormat>
  <Paragraphs>71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Docta X</cp:lastModifiedBy>
  <cp:revision>74</cp:revision>
  <dcterms:created xsi:type="dcterms:W3CDTF">2021-11-24T10:03:06Z</dcterms:created>
  <dcterms:modified xsi:type="dcterms:W3CDTF">2023-03-18T15:42:24Z</dcterms:modified>
</cp:coreProperties>
</file>