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816" r:id="rId9"/>
    <p:sldMasterId id="2147483830" r:id="rId10"/>
    <p:sldMasterId id="2147483842" r:id="rId11"/>
    <p:sldMasterId id="2147483854" r:id="rId12"/>
    <p:sldMasterId id="2147483866" r:id="rId13"/>
    <p:sldMasterId id="2147483880" r:id="rId14"/>
    <p:sldMasterId id="2147483904" r:id="rId15"/>
    <p:sldMasterId id="2147483916" r:id="rId16"/>
  </p:sldMasterIdLst>
  <p:notesMasterIdLst>
    <p:notesMasterId r:id="rId48"/>
  </p:notesMasterIdLst>
  <p:sldIdLst>
    <p:sldId id="311" r:id="rId17"/>
    <p:sldId id="310" r:id="rId18"/>
    <p:sldId id="259" r:id="rId19"/>
    <p:sldId id="312" r:id="rId20"/>
    <p:sldId id="316" r:id="rId21"/>
    <p:sldId id="262" r:id="rId22"/>
    <p:sldId id="300" r:id="rId23"/>
    <p:sldId id="271" r:id="rId24"/>
    <p:sldId id="267" r:id="rId25"/>
    <p:sldId id="268" r:id="rId26"/>
    <p:sldId id="266" r:id="rId27"/>
    <p:sldId id="269" r:id="rId28"/>
    <p:sldId id="270" r:id="rId29"/>
    <p:sldId id="272" r:id="rId30"/>
    <p:sldId id="280" r:id="rId31"/>
    <p:sldId id="305" r:id="rId32"/>
    <p:sldId id="276" r:id="rId33"/>
    <p:sldId id="306" r:id="rId34"/>
    <p:sldId id="307" r:id="rId35"/>
    <p:sldId id="277" r:id="rId36"/>
    <p:sldId id="282" r:id="rId37"/>
    <p:sldId id="283" r:id="rId38"/>
    <p:sldId id="285" r:id="rId39"/>
    <p:sldId id="286" r:id="rId40"/>
    <p:sldId id="288" r:id="rId41"/>
    <p:sldId id="289" r:id="rId42"/>
    <p:sldId id="295" r:id="rId43"/>
    <p:sldId id="309" r:id="rId44"/>
    <p:sldId id="293" r:id="rId45"/>
    <p:sldId id="294" r:id="rId46"/>
    <p:sldId id="302" r:id="rId47"/>
  </p:sldIdLst>
  <p:sldSz cx="12344400" cy="7772400"/>
  <p:notesSz cx="6858000" cy="9144000"/>
  <p:custDataLst>
    <p:tags r:id="rId49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86377" autoAdjust="0"/>
  </p:normalViewPr>
  <p:slideViewPr>
    <p:cSldViewPr>
      <p:cViewPr varScale="1">
        <p:scale>
          <a:sx n="77" d="100"/>
          <a:sy n="77" d="100"/>
        </p:scale>
        <p:origin x="408" y="84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8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5897" indent="0" algn="ctr">
              <a:buNone/>
              <a:defRPr/>
            </a:lvl2pPr>
            <a:lvl3pPr marL="771792" indent="0" algn="ctr">
              <a:buNone/>
              <a:defRPr/>
            </a:lvl3pPr>
            <a:lvl4pPr marL="1157685" indent="0" algn="ctr">
              <a:buNone/>
              <a:defRPr/>
            </a:lvl4pPr>
            <a:lvl5pPr marL="1543579" indent="0" algn="ctr">
              <a:buNone/>
              <a:defRPr/>
            </a:lvl5pPr>
            <a:lvl6pPr marL="1929473" indent="0" algn="ctr">
              <a:buNone/>
              <a:defRPr/>
            </a:lvl6pPr>
            <a:lvl7pPr marL="2315368" indent="0" algn="ctr">
              <a:buNone/>
              <a:defRPr/>
            </a:lvl7pPr>
            <a:lvl8pPr marL="2701260" indent="0" algn="ctr">
              <a:buNone/>
              <a:defRPr/>
            </a:lvl8pPr>
            <a:lvl9pPr marL="3087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32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49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49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5897" indent="0">
              <a:buNone/>
              <a:defRPr sz="1500"/>
            </a:lvl2pPr>
            <a:lvl3pPr marL="771792" indent="0">
              <a:buNone/>
              <a:defRPr sz="1400"/>
            </a:lvl3pPr>
            <a:lvl4pPr marL="1157685" indent="0">
              <a:buNone/>
              <a:defRPr sz="1100"/>
            </a:lvl4pPr>
            <a:lvl5pPr marL="1543579" indent="0">
              <a:buNone/>
              <a:defRPr sz="1100"/>
            </a:lvl5pPr>
            <a:lvl6pPr marL="1929473" indent="0">
              <a:buNone/>
              <a:defRPr sz="1100"/>
            </a:lvl6pPr>
            <a:lvl7pPr marL="2315368" indent="0">
              <a:buNone/>
              <a:defRPr sz="1100"/>
            </a:lvl7pPr>
            <a:lvl8pPr marL="2701260" indent="0">
              <a:buNone/>
              <a:defRPr sz="1100"/>
            </a:lvl8pPr>
            <a:lvl9pPr marL="30871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888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20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8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84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66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23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98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5897" indent="0">
              <a:buNone/>
              <a:defRPr sz="2400"/>
            </a:lvl2pPr>
            <a:lvl3pPr marL="771792" indent="0">
              <a:buNone/>
              <a:defRPr sz="2000"/>
            </a:lvl3pPr>
            <a:lvl4pPr marL="1157685" indent="0">
              <a:buNone/>
              <a:defRPr sz="1600"/>
            </a:lvl4pPr>
            <a:lvl5pPr marL="1543579" indent="0">
              <a:buNone/>
              <a:defRPr sz="1600"/>
            </a:lvl5pPr>
            <a:lvl6pPr marL="1929473" indent="0">
              <a:buNone/>
              <a:defRPr sz="1600"/>
            </a:lvl6pPr>
            <a:lvl7pPr marL="2315368" indent="0">
              <a:buNone/>
              <a:defRPr sz="1600"/>
            </a:lvl7pPr>
            <a:lvl8pPr marL="2701260" indent="0">
              <a:buNone/>
              <a:defRPr sz="1600"/>
            </a:lvl8pPr>
            <a:lvl9pPr marL="30871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0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676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8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35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63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6805" indent="0" algn="ctr">
              <a:buNone/>
              <a:defRPr/>
            </a:lvl2pPr>
            <a:lvl3pPr marL="773608" indent="0" algn="ctr">
              <a:buNone/>
              <a:defRPr/>
            </a:lvl3pPr>
            <a:lvl4pPr marL="1160413" indent="0" algn="ctr">
              <a:buNone/>
              <a:defRPr/>
            </a:lvl4pPr>
            <a:lvl5pPr marL="1547216" indent="0" algn="ctr">
              <a:buNone/>
              <a:defRPr/>
            </a:lvl5pPr>
            <a:lvl6pPr marL="1934021" indent="0" algn="ctr">
              <a:buNone/>
              <a:defRPr/>
            </a:lvl6pPr>
            <a:lvl7pPr marL="2320825" indent="0" algn="ctr">
              <a:buNone/>
              <a:defRPr/>
            </a:lvl7pPr>
            <a:lvl8pPr marL="2707629" indent="0" algn="ctr">
              <a:buNone/>
              <a:defRPr/>
            </a:lvl8pPr>
            <a:lvl9pPr marL="30944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7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3825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6805" indent="0">
              <a:buNone/>
              <a:defRPr sz="1500"/>
            </a:lvl2pPr>
            <a:lvl3pPr marL="773608" indent="0">
              <a:buNone/>
              <a:defRPr sz="1400"/>
            </a:lvl3pPr>
            <a:lvl4pPr marL="1160413" indent="0">
              <a:buNone/>
              <a:defRPr sz="1100"/>
            </a:lvl4pPr>
            <a:lvl5pPr marL="1547216" indent="0">
              <a:buNone/>
              <a:defRPr sz="1100"/>
            </a:lvl5pPr>
            <a:lvl6pPr marL="1934021" indent="0">
              <a:buNone/>
              <a:defRPr sz="1100"/>
            </a:lvl6pPr>
            <a:lvl7pPr marL="2320825" indent="0">
              <a:buNone/>
              <a:defRPr sz="1100"/>
            </a:lvl7pPr>
            <a:lvl8pPr marL="2707629" indent="0">
              <a:buNone/>
              <a:defRPr sz="1100"/>
            </a:lvl8pPr>
            <a:lvl9pPr marL="309443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08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1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494" y="181491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75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17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17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9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89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0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489" y="162599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775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54" y="5440680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54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6805" indent="0">
              <a:buNone/>
              <a:defRPr sz="2400"/>
            </a:lvl2pPr>
            <a:lvl3pPr marL="773608" indent="0">
              <a:buNone/>
              <a:defRPr sz="2000"/>
            </a:lvl3pPr>
            <a:lvl4pPr marL="1160413" indent="0">
              <a:buNone/>
              <a:defRPr sz="1600"/>
            </a:lvl4pPr>
            <a:lvl5pPr marL="1547216" indent="0">
              <a:buNone/>
              <a:defRPr sz="1600"/>
            </a:lvl5pPr>
            <a:lvl6pPr marL="1934021" indent="0">
              <a:buNone/>
              <a:defRPr sz="1600"/>
            </a:lvl6pPr>
            <a:lvl7pPr marL="2320825" indent="0">
              <a:buNone/>
              <a:defRPr sz="1600"/>
            </a:lvl7pPr>
            <a:lvl8pPr marL="2707629" indent="0">
              <a:buNone/>
              <a:defRPr sz="1600"/>
            </a:lvl8pPr>
            <a:lvl9pPr marL="309443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54" y="608298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33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319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7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8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18" Type="http://schemas.openxmlformats.org/officeDocument/2006/relationships/slide" Target="../slides/slide20.xml"/><Relationship Id="rId3" Type="http://schemas.openxmlformats.org/officeDocument/2006/relationships/slideLayout" Target="../slideLayouts/slideLayout137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" Target="../slides/slide29.xml"/><Relationship Id="rId2" Type="http://schemas.openxmlformats.org/officeDocument/2006/relationships/slideLayout" Target="../slideLayouts/slideLayout136.xml"/><Relationship Id="rId16" Type="http://schemas.openxmlformats.org/officeDocument/2006/relationships/slide" Target="../slides/slide24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" Target="../slides/slide26.xml"/><Relationship Id="rId10" Type="http://schemas.openxmlformats.org/officeDocument/2006/relationships/slideLayout" Target="../slideLayouts/slideLayout144.xml"/><Relationship Id="rId19" Type="http://schemas.openxmlformats.org/officeDocument/2006/relationships/slide" Target="../slides/slide8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1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15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65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ct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5897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1792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7685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3579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0104" indent="-430104" algn="l" defTabSz="11469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238" indent="-357764" algn="l" defTabSz="11469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3700" indent="-286741" algn="l" defTabSz="11469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7186" indent="-288073" algn="l" defTabSz="11469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7932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65225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111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37014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22910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97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792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768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79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9473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5368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126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715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489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489" y="181491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39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ct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6805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3608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60413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7216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1126" indent="-431126" algn="l" defTabSz="11496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34" indent="-358600" algn="l" defTabSz="11496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7085" indent="-287417" algn="l" defTabSz="11496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1918" indent="-288761" algn="l" defTabSz="11496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5410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72214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9018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45822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32627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80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608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1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7216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4021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082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7629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43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596920" y="1036321"/>
            <a:ext cx="9335875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7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72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GIA THỤY</a:t>
            </a:r>
            <a:endParaRPr lang="en-US" altLang="en-US" sz="27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4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7081521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2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1828800" y="2590800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,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,…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3- </a:t>
            </a:r>
            <a:r>
              <a:rPr lang="en-US" dirty="0" err="1"/>
              <a:t>tuần</a:t>
            </a:r>
            <a:r>
              <a:rPr lang="en-US" dirty="0"/>
              <a:t> 16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KT </a:t>
            </a:r>
            <a:r>
              <a:rPr lang="en-US" dirty="0" err="1"/>
              <a:t>cuối</a:t>
            </a:r>
            <a:r>
              <a:rPr lang="en-US" dirty="0"/>
              <a:t> HKI.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445384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1235</Words>
  <Application>Microsoft Office PowerPoint</Application>
  <PresentationFormat>Custom</PresentationFormat>
  <Paragraphs>127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Arial</vt:lpstr>
      <vt:lpstr>Calibri</vt:lpstr>
      <vt:lpstr>Times New Roman</vt:lpstr>
      <vt:lpstr>Default Design</vt:lpstr>
      <vt:lpstr>1_Default Design</vt:lpstr>
      <vt:lpstr>2_Default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17_Default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Hương Đào</cp:lastModifiedBy>
  <cp:revision>174</cp:revision>
  <dcterms:created xsi:type="dcterms:W3CDTF">2016-12-12T00:38:18Z</dcterms:created>
  <dcterms:modified xsi:type="dcterms:W3CDTF">2022-12-02T01:36:06Z</dcterms:modified>
</cp:coreProperties>
</file>