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0" r:id="rId4"/>
    <p:sldId id="281" r:id="rId5"/>
    <p:sldId id="282" r:id="rId6"/>
    <p:sldId id="258" r:id="rId7"/>
    <p:sldId id="284" r:id="rId8"/>
    <p:sldId id="283" r:id="rId9"/>
    <p:sldId id="26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DA"/>
    <a:srgbClr val="F5C97B"/>
    <a:srgbClr val="F20000"/>
    <a:srgbClr val="FFB64B"/>
    <a:srgbClr val="FFD757"/>
    <a:srgbClr val="FFAD5B"/>
    <a:srgbClr val="BEE395"/>
    <a:srgbClr val="6CB5D6"/>
    <a:srgbClr val="90D0EC"/>
    <a:srgbClr val="78C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28" autoAdjust="0"/>
  </p:normalViewPr>
  <p:slideViewPr>
    <p:cSldViewPr>
      <p:cViewPr varScale="1">
        <p:scale>
          <a:sx n="92" d="100"/>
          <a:sy n="92" d="100"/>
        </p:scale>
        <p:origin x="-756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7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ĐỘ DÀI VÀ ĐO ĐỘ DÀI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26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ĐƠN VỊ ĐO ĐỘ DÀI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32/SGK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558" y="-47852"/>
            <a:ext cx="579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2555875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600200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070100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035300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524250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000500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483100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28750"/>
            <a:ext cx="7415418" cy="234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755606" y="1971675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57987" y="2876550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28625" y="3502025"/>
            <a:ext cx="81774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755606" y="1971675"/>
            <a:ext cx="381000" cy="381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757987" y="2876550"/>
            <a:ext cx="381000" cy="381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itle 4"/>
          <p:cNvSpPr>
            <a:spLocks noGrp="1"/>
          </p:cNvSpPr>
          <p:nvPr>
            <p:ph type="title"/>
          </p:nvPr>
        </p:nvSpPr>
        <p:spPr>
          <a:xfrm>
            <a:off x="609600" y="4019550"/>
            <a:ext cx="5252668" cy="5842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Người ta dùng gì để đo độ dài?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609600" y="4019550"/>
            <a:ext cx="6858000" cy="584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Bút chì có độ dài mấy gang tay?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571500" y="4019550"/>
            <a:ext cx="6858000" cy="584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Thước có độ dài mấy gang tay?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0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43" y="699407"/>
            <a:ext cx="801912" cy="685800"/>
          </a:xfrm>
        </p:spPr>
        <p:txBody>
          <a:bodyPr>
            <a:normAutofit fontScale="90000"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a)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41082" y="3881664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41082" y="3333750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41082" y="2756808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41082" y="2194380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41082" y="1646466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3" t="3647" r="-1150" b="5598"/>
          <a:stretch/>
        </p:blipFill>
        <p:spPr bwMode="auto">
          <a:xfrm>
            <a:off x="899886" y="1378857"/>
            <a:ext cx="7780025" cy="325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1259112" y="4117522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59112" y="4117522"/>
            <a:ext cx="381000" cy="381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10000" y="4117522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10000" y="4117522"/>
            <a:ext cx="381000" cy="381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186720" y="4117522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86720" y="4117522"/>
            <a:ext cx="381000" cy="381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36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400"/>
            <a:ext cx="801912" cy="685800"/>
          </a:xfrm>
        </p:spPr>
        <p:txBody>
          <a:bodyPr>
            <a:normAutofit fontScale="90000"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b)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8128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4859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1336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7813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4163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0640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7117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3594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0198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6675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3279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9629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 txBox="1">
            <a:spLocks/>
          </p:cNvSpPr>
          <p:nvPr/>
        </p:nvSpPr>
        <p:spPr>
          <a:xfrm>
            <a:off x="-228600" y="4476750"/>
            <a:ext cx="9601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Trong hình vẽ, đồ vật nào dài nhất?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eft Brace 6"/>
          <p:cNvSpPr/>
          <p:nvPr/>
        </p:nvSpPr>
        <p:spPr>
          <a:xfrm rot="16200000">
            <a:off x="1130301" y="3136900"/>
            <a:ext cx="342900" cy="9779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1790700" y="1774825"/>
            <a:ext cx="0" cy="161925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le 1"/>
          <p:cNvSpPr txBox="1">
            <a:spLocks/>
          </p:cNvSpPr>
          <p:nvPr/>
        </p:nvSpPr>
        <p:spPr>
          <a:xfrm>
            <a:off x="120651" y="3625850"/>
            <a:ext cx="2362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Hơn 1 gang tay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5105400" y="2273300"/>
            <a:ext cx="0" cy="11049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Left Brace 38"/>
          <p:cNvSpPr/>
          <p:nvPr/>
        </p:nvSpPr>
        <p:spPr>
          <a:xfrm rot="16200000">
            <a:off x="4089400" y="2819400"/>
            <a:ext cx="342900" cy="16891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3200400" y="3638550"/>
            <a:ext cx="2362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Hơn 2 gang tay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Left Brace 41"/>
          <p:cNvSpPr/>
          <p:nvPr/>
        </p:nvSpPr>
        <p:spPr>
          <a:xfrm rot="16200000">
            <a:off x="7143750" y="2917825"/>
            <a:ext cx="342900" cy="12954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6184900" y="3603625"/>
            <a:ext cx="2362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2 gang tay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730250"/>
            <a:ext cx="78581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Down Arrow 43"/>
          <p:cNvSpPr/>
          <p:nvPr/>
        </p:nvSpPr>
        <p:spPr>
          <a:xfrm rot="1793293">
            <a:off x="4975864" y="390270"/>
            <a:ext cx="381000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1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7" grpId="0" animBg="1"/>
      <p:bldP spid="36" grpId="0"/>
      <p:bldP spid="39" grpId="0" animBg="1"/>
      <p:bldP spid="40" grpId="0"/>
      <p:bldP spid="42" grpId="0" animBg="1"/>
      <p:bldP spid="43" grpId="0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3200" b="1" smtClean="0">
                <a:latin typeface="Arial" pitchFamily="34" charset="0"/>
                <a:cs typeface="Arial" pitchFamily="34" charset="0"/>
              </a:rPr>
              <a:t>Khám phá lớp học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8669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Em hãy ước lượng đồ dài các đồ vật trong lớp học bằng gang tay.</a:t>
            </a:r>
          </a:p>
          <a:p>
            <a:pPr algn="just"/>
            <a:endParaRPr lang="en-US" sz="320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Đo đồ dài thực tế của chúng bằng gang tay.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0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149861"/>
              </p:ext>
            </p:extLst>
          </p:nvPr>
        </p:nvGraphicFramePr>
        <p:xfrm>
          <a:off x="990600" y="81484"/>
          <a:ext cx="7802880" cy="4957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2377440"/>
                <a:gridCol w="2377440"/>
              </a:tblGrid>
              <a:tr h="500862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Đồ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Ước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lượng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Thực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tế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14208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14208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14208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14208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7" y="1885950"/>
            <a:ext cx="12795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119" y="2980870"/>
            <a:ext cx="10604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580" y="4109243"/>
            <a:ext cx="12192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66750"/>
            <a:ext cx="12192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4478482" y="1006186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64927" y="1006186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78482" y="2069523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875318" y="2079914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92337" y="3252498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492337" y="4284662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875318" y="3211057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885709" y="4305567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82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Xăng-ti-mét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34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178</Words>
  <Application>Microsoft Office PowerPoint</Application>
  <PresentationFormat>On-screen Show (16:9)</PresentationFormat>
  <Paragraphs>55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Chủ đề 7</vt:lpstr>
      <vt:lpstr>Người ta dùng gì để đo độ dài?</vt:lpstr>
      <vt:lpstr>a)</vt:lpstr>
      <vt:lpstr>b)</vt:lpstr>
      <vt:lpstr>PowerPoint Presentation</vt:lpstr>
      <vt:lpstr>Khám phá lớp học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PC</cp:lastModifiedBy>
  <cp:revision>159</cp:revision>
  <dcterms:created xsi:type="dcterms:W3CDTF">2021-01-09T02:19:28Z</dcterms:created>
  <dcterms:modified xsi:type="dcterms:W3CDTF">2021-03-06T09:14:44Z</dcterms:modified>
</cp:coreProperties>
</file>