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7" r:id="rId5"/>
    <p:sldId id="265" r:id="rId6"/>
    <p:sldId id="270" r:id="rId7"/>
    <p:sldId id="266" r:id="rId8"/>
    <p:sldId id="272" r:id="rId9"/>
    <p:sldId id="27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17/02/2023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dirty="0" err="1" smtClean="0">
                <a:solidFill>
                  <a:srgbClr val="0000FF"/>
                </a:solidFill>
                <a:latin typeface="HP-087" pitchFamily="34" charset="0"/>
              </a:rPr>
              <a:t>Không</a:t>
            </a:r>
            <a:r>
              <a:rPr lang="en-US" sz="4800" dirty="0" smtClean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nói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dối</a:t>
            </a:r>
            <a:endParaRPr lang="vi-VN" sz="48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820747" y="-523554"/>
            <a:ext cx="1025510" cy="2667001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24000" y="25114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685800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CẬU BÉ CHĂN CỪU</a:t>
            </a: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8809" objId="7"/>
        <p14:triggerEvt type="onClick" time="18809" objId="7"/>
        <p14:stopEvt time="228934" objId="7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194819" y="-903872"/>
            <a:ext cx="1025510" cy="2833256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   Khám </a:t>
            </a:r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4200" y="733123"/>
            <a:ext cx="3925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6F7F19-DD61-42BD-8F19-F9E7DAAAD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958" y="1447800"/>
            <a:ext cx="5860464" cy="47815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118619" y="-827672"/>
            <a:ext cx="1025510" cy="2680856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375873"/>
            <a:ext cx="8077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>
                <a:solidFill>
                  <a:srgbClr val="0000FF"/>
                </a:solidFill>
              </a:rPr>
              <a:t>Qua </a:t>
            </a:r>
            <a:r>
              <a:rPr lang="en-US" sz="3200" dirty="0" err="1">
                <a:solidFill>
                  <a:srgbClr val="0000FF"/>
                </a:solidFill>
              </a:rPr>
              <a:t>câu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chuyện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hãy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cho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biết</a:t>
            </a:r>
            <a:r>
              <a:rPr lang="en-US" sz="3200" dirty="0">
                <a:solidFill>
                  <a:srgbClr val="0000FF"/>
                </a:solidFill>
              </a:rPr>
              <a:t>:</a:t>
            </a:r>
          </a:p>
          <a:p>
            <a:r>
              <a:rPr lang="en-US" sz="3200" dirty="0">
                <a:solidFill>
                  <a:srgbClr val="0000FF"/>
                </a:solidFill>
              </a:rPr>
              <a:t>- </a:t>
            </a:r>
            <a:r>
              <a:rPr lang="en-US" sz="3200" dirty="0" err="1">
                <a:solidFill>
                  <a:srgbClr val="0000FF"/>
                </a:solidFill>
              </a:rPr>
              <a:t>Đại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bàng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nâu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đã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nói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dối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mẹ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điều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gì</a:t>
            </a:r>
            <a:r>
              <a:rPr lang="en-US" sz="3200" dirty="0">
                <a:solidFill>
                  <a:srgbClr val="0000FF"/>
                </a:solidFill>
              </a:rPr>
              <a:t>? </a:t>
            </a:r>
            <a:r>
              <a:rPr lang="en-US" sz="3200" dirty="0" err="1">
                <a:solidFill>
                  <a:srgbClr val="0000FF"/>
                </a:solidFill>
              </a:rPr>
              <a:t>Vì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nói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dối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đại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bàng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nâu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nhận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hậu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quả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như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thế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nào</a:t>
            </a:r>
            <a:r>
              <a:rPr lang="en-US" sz="3200" dirty="0">
                <a:solidFill>
                  <a:srgbClr val="0000FF"/>
                </a:solidFill>
              </a:rPr>
              <a:t>?</a:t>
            </a:r>
          </a:p>
          <a:p>
            <a:r>
              <a:rPr lang="en-US" sz="3200" dirty="0">
                <a:solidFill>
                  <a:srgbClr val="0000FF"/>
                </a:solidFill>
              </a:rPr>
              <a:t>- Theo </a:t>
            </a:r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vì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sao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chúng</a:t>
            </a:r>
            <a:r>
              <a:rPr lang="en-US" sz="3200" dirty="0">
                <a:solidFill>
                  <a:srgbClr val="0000FF"/>
                </a:solidFill>
              </a:rPr>
              <a:t> ta </a:t>
            </a:r>
            <a:r>
              <a:rPr lang="en-US" sz="3200" dirty="0" err="1">
                <a:solidFill>
                  <a:srgbClr val="0000FF"/>
                </a:solidFill>
              </a:rPr>
              <a:t>không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nên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nói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dối</a:t>
            </a:r>
            <a:r>
              <a:rPr lang="en-US" sz="3200" dirty="0">
                <a:solidFill>
                  <a:srgbClr val="0000FF"/>
                </a:solidFill>
              </a:rPr>
              <a:t>?</a:t>
            </a:r>
          </a:p>
          <a:p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45" y="2667000"/>
            <a:ext cx="37476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85FFD2-48C6-4B3B-864C-5B14FF9C5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533400"/>
            <a:ext cx="5638800" cy="48737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177" y="1219200"/>
            <a:ext cx="8365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nói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dối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chưa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? Khi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cảm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thấy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516" y="1196180"/>
            <a:ext cx="84704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40392C-22F7-4B72-8AC8-AE0D191F2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139" y="2468332"/>
            <a:ext cx="8377238" cy="34453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8365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2819400" y="3110176"/>
            <a:ext cx="6248400" cy="2085443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19400" y="3614288"/>
            <a:ext cx="70044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152401" y="3110177"/>
            <a:ext cx="2514600" cy="208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5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4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1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4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163</Words>
  <Application>Microsoft Office PowerPoint</Application>
  <PresentationFormat>On-screen Show (4:3)</PresentationFormat>
  <Paragraphs>23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.VnAvant</vt:lpstr>
      <vt:lpstr>.VnUniverse</vt:lpstr>
      <vt:lpstr>Arial</vt:lpstr>
      <vt:lpstr>Calibri</vt:lpstr>
      <vt:lpstr>HP001 TD 4H</vt:lpstr>
      <vt:lpstr>HP-087</vt:lpstr>
      <vt:lpstr>HP-089</vt:lpstr>
      <vt:lpstr>Times New Roman</vt:lpstr>
      <vt:lpstr>Office Theme</vt:lpstr>
      <vt:lpstr>PowerPoint Presentation</vt:lpstr>
      <vt:lpstr>Khởi động</vt:lpstr>
      <vt:lpstr>   Khám phá</vt:lpstr>
      <vt:lpstr>Khám phá</vt:lpstr>
      <vt:lpstr>Luyện tập</vt:lpstr>
      <vt:lpstr>Luyện tập</vt:lpstr>
      <vt:lpstr>Vận dụng</vt:lpstr>
      <vt:lpstr>Vận dụng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Admin</cp:lastModifiedBy>
  <cp:revision>33</cp:revision>
  <dcterms:created xsi:type="dcterms:W3CDTF">2006-08-16T00:00:00Z</dcterms:created>
  <dcterms:modified xsi:type="dcterms:W3CDTF">2023-02-17T14:46:46Z</dcterms:modified>
</cp:coreProperties>
</file>