
<file path=[Content_Types].xml><?xml version="1.0" encoding="utf-8"?>
<Types xmlns="http://schemas.openxmlformats.org/package/2006/content-types">
  <Default Extension="jfif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9" r:id="rId3"/>
    <p:sldMasterId id="2147483747" r:id="rId4"/>
    <p:sldMasterId id="2147483774" r:id="rId5"/>
  </p:sldMasterIdLst>
  <p:notesMasterIdLst>
    <p:notesMasterId r:id="rId25"/>
  </p:notesMasterIdLst>
  <p:sldIdLst>
    <p:sldId id="367" r:id="rId6"/>
    <p:sldId id="390" r:id="rId7"/>
    <p:sldId id="283" r:id="rId8"/>
    <p:sldId id="404" r:id="rId9"/>
    <p:sldId id="257" r:id="rId10"/>
    <p:sldId id="392" r:id="rId11"/>
    <p:sldId id="393" r:id="rId12"/>
    <p:sldId id="398" r:id="rId13"/>
    <p:sldId id="395" r:id="rId14"/>
    <p:sldId id="400" r:id="rId15"/>
    <p:sldId id="407" r:id="rId16"/>
    <p:sldId id="399" r:id="rId17"/>
    <p:sldId id="405" r:id="rId18"/>
    <p:sldId id="406" r:id="rId19"/>
    <p:sldId id="396" r:id="rId20"/>
    <p:sldId id="401" r:id="rId21"/>
    <p:sldId id="402" r:id="rId22"/>
    <p:sldId id="403" r:id="rId23"/>
    <p:sldId id="282" r:id="rId24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4415DB"/>
    <a:srgbClr val="FFFF66"/>
    <a:srgbClr val="66FF3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2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74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714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64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240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23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516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76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346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670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650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7821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940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389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92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0929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10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944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4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141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010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0858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068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70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1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2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3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54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25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96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66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94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61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9292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151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62"/>
            <a:ext cx="3886200" cy="750094"/>
          </a:xfrm>
        </p:spPr>
        <p:txBody>
          <a:bodyPr anchor="b"/>
          <a:lstStyle>
            <a:lvl1pPr marL="0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1pPr>
            <a:lvl2pPr marL="17087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2pPr>
            <a:lvl3pPr marL="341741" indent="0">
              <a:buNone/>
              <a:defRPr sz="619">
                <a:solidFill>
                  <a:schemeClr val="tx1">
                    <a:tint val="75000"/>
                  </a:schemeClr>
                </a:solidFill>
              </a:defRPr>
            </a:lvl3pPr>
            <a:lvl4pPr marL="512610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4pPr>
            <a:lvl5pPr marL="683467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5pPr>
            <a:lvl6pPr marL="854343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6pPr>
            <a:lvl7pPr marL="1025218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7pPr>
            <a:lvl8pPr marL="1196081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8pPr>
            <a:lvl9pPr marL="1366945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989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3"/>
            <a:ext cx="2019300" cy="2262982"/>
          </a:xfrm>
        </p:spPr>
        <p:txBody>
          <a:bodyPr/>
          <a:lstStyle>
            <a:lvl1pPr>
              <a:defRPr sz="1069"/>
            </a:lvl1pPr>
            <a:lvl2pPr>
              <a:defRPr sz="900"/>
            </a:lvl2pPr>
            <a:lvl3pPr>
              <a:defRPr sz="731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3"/>
            <a:ext cx="2019300" cy="2262982"/>
          </a:xfrm>
        </p:spPr>
        <p:txBody>
          <a:bodyPr/>
          <a:lstStyle>
            <a:lvl1pPr>
              <a:defRPr sz="1069"/>
            </a:lvl1pPr>
            <a:lvl2pPr>
              <a:defRPr sz="900"/>
            </a:lvl2pPr>
            <a:lvl3pPr>
              <a:defRPr sz="731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817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20" y="767557"/>
            <a:ext cx="2020094" cy="31988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0876" indent="0">
              <a:buNone/>
              <a:defRPr sz="731" b="1"/>
            </a:lvl2pPr>
            <a:lvl3pPr marL="341741" indent="0">
              <a:buNone/>
              <a:defRPr sz="675" b="1"/>
            </a:lvl3pPr>
            <a:lvl4pPr marL="512610" indent="0">
              <a:buNone/>
              <a:defRPr sz="619" b="1"/>
            </a:lvl4pPr>
            <a:lvl5pPr marL="683467" indent="0">
              <a:buNone/>
              <a:defRPr sz="619" b="1"/>
            </a:lvl5pPr>
            <a:lvl6pPr marL="854343" indent="0">
              <a:buNone/>
              <a:defRPr sz="619" b="1"/>
            </a:lvl6pPr>
            <a:lvl7pPr marL="1025218" indent="0">
              <a:buNone/>
              <a:defRPr sz="619" b="1"/>
            </a:lvl7pPr>
            <a:lvl8pPr marL="1196081" indent="0">
              <a:buNone/>
              <a:defRPr sz="619" b="1"/>
            </a:lvl8pPr>
            <a:lvl9pPr marL="1366945" indent="0">
              <a:buNone/>
              <a:defRPr sz="61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20" y="1087438"/>
            <a:ext cx="2020094" cy="1975644"/>
          </a:xfrm>
        </p:spPr>
        <p:txBody>
          <a:bodyPr/>
          <a:lstStyle>
            <a:lvl1pPr>
              <a:defRPr sz="900"/>
            </a:lvl1pPr>
            <a:lvl2pPr>
              <a:defRPr sz="731"/>
            </a:lvl2pPr>
            <a:lvl3pPr>
              <a:defRPr sz="675"/>
            </a:lvl3pPr>
            <a:lvl4pPr>
              <a:defRPr sz="619"/>
            </a:lvl4pPr>
            <a:lvl5pPr>
              <a:defRPr sz="619"/>
            </a:lvl5pPr>
            <a:lvl6pPr>
              <a:defRPr sz="619"/>
            </a:lvl6pPr>
            <a:lvl7pPr>
              <a:defRPr sz="619"/>
            </a:lvl7pPr>
            <a:lvl8pPr>
              <a:defRPr sz="619"/>
            </a:lvl8pPr>
            <a:lvl9pPr>
              <a:defRPr sz="6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6" y="767557"/>
            <a:ext cx="2020888" cy="31988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0876" indent="0">
              <a:buNone/>
              <a:defRPr sz="731" b="1"/>
            </a:lvl2pPr>
            <a:lvl3pPr marL="341741" indent="0">
              <a:buNone/>
              <a:defRPr sz="675" b="1"/>
            </a:lvl3pPr>
            <a:lvl4pPr marL="512610" indent="0">
              <a:buNone/>
              <a:defRPr sz="619" b="1"/>
            </a:lvl4pPr>
            <a:lvl5pPr marL="683467" indent="0">
              <a:buNone/>
              <a:defRPr sz="619" b="1"/>
            </a:lvl5pPr>
            <a:lvl6pPr marL="854343" indent="0">
              <a:buNone/>
              <a:defRPr sz="619" b="1"/>
            </a:lvl6pPr>
            <a:lvl7pPr marL="1025218" indent="0">
              <a:buNone/>
              <a:defRPr sz="619" b="1"/>
            </a:lvl7pPr>
            <a:lvl8pPr marL="1196081" indent="0">
              <a:buNone/>
              <a:defRPr sz="619" b="1"/>
            </a:lvl8pPr>
            <a:lvl9pPr marL="1366945" indent="0">
              <a:buNone/>
              <a:defRPr sz="61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6" y="1087438"/>
            <a:ext cx="2020888" cy="1975644"/>
          </a:xfrm>
        </p:spPr>
        <p:txBody>
          <a:bodyPr/>
          <a:lstStyle>
            <a:lvl1pPr>
              <a:defRPr sz="900"/>
            </a:lvl1pPr>
            <a:lvl2pPr>
              <a:defRPr sz="731"/>
            </a:lvl2pPr>
            <a:lvl3pPr>
              <a:defRPr sz="675"/>
            </a:lvl3pPr>
            <a:lvl4pPr>
              <a:defRPr sz="619"/>
            </a:lvl4pPr>
            <a:lvl5pPr>
              <a:defRPr sz="619"/>
            </a:lvl5pPr>
            <a:lvl6pPr>
              <a:defRPr sz="619"/>
            </a:lvl6pPr>
            <a:lvl7pPr>
              <a:defRPr sz="619"/>
            </a:lvl7pPr>
            <a:lvl8pPr>
              <a:defRPr sz="619"/>
            </a:lvl8pPr>
            <a:lvl9pPr>
              <a:defRPr sz="6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6331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7444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1336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6525"/>
            <a:ext cx="1504157" cy="581025"/>
          </a:xfrm>
        </p:spPr>
        <p:txBody>
          <a:bodyPr anchor="b"/>
          <a:lstStyle>
            <a:lvl1pPr algn="l">
              <a:defRPr sz="73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33" y="136552"/>
            <a:ext cx="2555875" cy="2926556"/>
          </a:xfrm>
        </p:spPr>
        <p:txBody>
          <a:bodyPr/>
          <a:lstStyle>
            <a:lvl1pPr>
              <a:defRPr sz="1181"/>
            </a:lvl1pPr>
            <a:lvl2pPr>
              <a:defRPr sz="1069"/>
            </a:lvl2pPr>
            <a:lvl3pPr>
              <a:defRPr sz="900"/>
            </a:lvl3pPr>
            <a:lvl4pPr>
              <a:defRPr sz="731"/>
            </a:lvl4pPr>
            <a:lvl5pPr>
              <a:defRPr sz="731"/>
            </a:lvl5pPr>
            <a:lvl6pPr>
              <a:defRPr sz="731"/>
            </a:lvl6pPr>
            <a:lvl7pPr>
              <a:defRPr sz="731"/>
            </a:lvl7pPr>
            <a:lvl8pPr>
              <a:defRPr sz="731"/>
            </a:lvl8pPr>
            <a:lvl9pPr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17577"/>
            <a:ext cx="1504157" cy="2345531"/>
          </a:xfrm>
        </p:spPr>
        <p:txBody>
          <a:bodyPr/>
          <a:lstStyle>
            <a:lvl1pPr marL="0" indent="0">
              <a:buNone/>
              <a:defRPr sz="506"/>
            </a:lvl1pPr>
            <a:lvl2pPr marL="170876" indent="0">
              <a:buNone/>
              <a:defRPr sz="450"/>
            </a:lvl2pPr>
            <a:lvl3pPr marL="341741" indent="0">
              <a:buNone/>
              <a:defRPr sz="394"/>
            </a:lvl3pPr>
            <a:lvl4pPr marL="512610" indent="0">
              <a:buNone/>
              <a:defRPr sz="338"/>
            </a:lvl4pPr>
            <a:lvl5pPr marL="683467" indent="0">
              <a:buNone/>
              <a:defRPr sz="338"/>
            </a:lvl5pPr>
            <a:lvl6pPr marL="854343" indent="0">
              <a:buNone/>
              <a:defRPr sz="338"/>
            </a:lvl6pPr>
            <a:lvl7pPr marL="1025218" indent="0">
              <a:buNone/>
              <a:defRPr sz="338"/>
            </a:lvl7pPr>
            <a:lvl8pPr marL="1196081" indent="0">
              <a:buNone/>
              <a:defRPr sz="338"/>
            </a:lvl8pPr>
            <a:lvl9pPr marL="1366945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1563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27"/>
            <a:ext cx="2743200" cy="283369"/>
          </a:xfrm>
        </p:spPr>
        <p:txBody>
          <a:bodyPr anchor="b"/>
          <a:lstStyle>
            <a:lvl1pPr algn="l">
              <a:defRPr sz="73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181"/>
            </a:lvl1pPr>
            <a:lvl2pPr marL="170876" indent="0">
              <a:buNone/>
              <a:defRPr sz="1069"/>
            </a:lvl2pPr>
            <a:lvl3pPr marL="341741" indent="0">
              <a:buNone/>
              <a:defRPr sz="900"/>
            </a:lvl3pPr>
            <a:lvl4pPr marL="512610" indent="0">
              <a:buNone/>
              <a:defRPr sz="731"/>
            </a:lvl4pPr>
            <a:lvl5pPr marL="683467" indent="0">
              <a:buNone/>
              <a:defRPr sz="731"/>
            </a:lvl5pPr>
            <a:lvl6pPr marL="854343" indent="0">
              <a:buNone/>
              <a:defRPr sz="731"/>
            </a:lvl6pPr>
            <a:lvl7pPr marL="1025218" indent="0">
              <a:buNone/>
              <a:defRPr sz="731"/>
            </a:lvl7pPr>
            <a:lvl8pPr marL="1196081" indent="0">
              <a:buNone/>
              <a:defRPr sz="731"/>
            </a:lvl8pPr>
            <a:lvl9pPr marL="1366945" indent="0">
              <a:buNone/>
              <a:defRPr sz="73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89"/>
            <a:ext cx="2743200" cy="402431"/>
          </a:xfrm>
        </p:spPr>
        <p:txBody>
          <a:bodyPr/>
          <a:lstStyle>
            <a:lvl1pPr marL="0" indent="0">
              <a:buNone/>
              <a:defRPr sz="506"/>
            </a:lvl1pPr>
            <a:lvl2pPr marL="170876" indent="0">
              <a:buNone/>
              <a:defRPr sz="450"/>
            </a:lvl2pPr>
            <a:lvl3pPr marL="341741" indent="0">
              <a:buNone/>
              <a:defRPr sz="394"/>
            </a:lvl3pPr>
            <a:lvl4pPr marL="512610" indent="0">
              <a:buNone/>
              <a:defRPr sz="338"/>
            </a:lvl4pPr>
            <a:lvl5pPr marL="683467" indent="0">
              <a:buNone/>
              <a:defRPr sz="338"/>
            </a:lvl5pPr>
            <a:lvl6pPr marL="854343" indent="0">
              <a:buNone/>
              <a:defRPr sz="338"/>
            </a:lvl6pPr>
            <a:lvl7pPr marL="1025218" indent="0">
              <a:buNone/>
              <a:defRPr sz="338"/>
            </a:lvl7pPr>
            <a:lvl8pPr marL="1196081" indent="0">
              <a:buNone/>
              <a:defRPr sz="338"/>
            </a:lvl8pPr>
            <a:lvl9pPr marL="1366945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661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263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46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46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83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789" r:id="rId4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1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60756" tIns="30378" rIns="60756" bIns="303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3"/>
            <a:ext cx="4114800" cy="2262982"/>
          </a:xfrm>
          <a:prstGeom prst="rect">
            <a:avLst/>
          </a:prstGeom>
        </p:spPr>
        <p:txBody>
          <a:bodyPr vert="horz" lIns="60756" tIns="30378" rIns="60756" bIns="303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82"/>
            <a:ext cx="1066800" cy="182563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l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74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1741"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82"/>
            <a:ext cx="1447800" cy="182563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ct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74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82"/>
            <a:ext cx="1066800" cy="182563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741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174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86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defTabSz="341741" rtl="0" eaLnBrk="1" latinLnBrk="0" hangingPunct="1">
        <a:spcBef>
          <a:spcPct val="0"/>
        </a:spcBef>
        <a:buNone/>
        <a:defRPr sz="16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159" indent="-128159" algn="l" defTabSz="341741" rtl="0" eaLnBrk="1" latinLnBrk="0" hangingPunct="1">
        <a:spcBef>
          <a:spcPct val="20000"/>
        </a:spcBef>
        <a:buFont typeface="Arial" pitchFamily="34" charset="0"/>
        <a:buChar char="•"/>
        <a:defRPr sz="1181" kern="1200">
          <a:solidFill>
            <a:schemeClr val="tx1"/>
          </a:solidFill>
          <a:latin typeface="+mn-lt"/>
          <a:ea typeface="+mn-ea"/>
          <a:cs typeface="+mn-cs"/>
        </a:defRPr>
      </a:lvl1pPr>
      <a:lvl2pPr marL="277666" indent="-106793" algn="l" defTabSz="341741" rtl="0" eaLnBrk="1" latinLnBrk="0" hangingPunct="1">
        <a:spcBef>
          <a:spcPct val="20000"/>
        </a:spcBef>
        <a:buFont typeface="Arial" pitchFamily="34" charset="0"/>
        <a:buChar char="–"/>
        <a:defRPr sz="1069" kern="1200">
          <a:solidFill>
            <a:schemeClr val="tx1"/>
          </a:solidFill>
          <a:latin typeface="+mn-lt"/>
          <a:ea typeface="+mn-ea"/>
          <a:cs typeface="+mn-cs"/>
        </a:defRPr>
      </a:lvl2pPr>
      <a:lvl3pPr marL="427172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598047" indent="-85439" algn="l" defTabSz="341741" rtl="0" eaLnBrk="1" latinLnBrk="0" hangingPunct="1">
        <a:spcBef>
          <a:spcPct val="20000"/>
        </a:spcBef>
        <a:buFont typeface="Arial" pitchFamily="34" charset="0"/>
        <a:buChar char="–"/>
        <a:defRPr sz="731" kern="1200">
          <a:solidFill>
            <a:schemeClr val="tx1"/>
          </a:solidFill>
          <a:latin typeface="+mn-lt"/>
          <a:ea typeface="+mn-ea"/>
          <a:cs typeface="+mn-cs"/>
        </a:defRPr>
      </a:lvl4pPr>
      <a:lvl5pPr marL="768910" indent="-85439" algn="l" defTabSz="341741" rtl="0" eaLnBrk="1" latinLnBrk="0" hangingPunct="1">
        <a:spcBef>
          <a:spcPct val="20000"/>
        </a:spcBef>
        <a:buFont typeface="Arial" pitchFamily="34" charset="0"/>
        <a:buChar char="»"/>
        <a:defRPr sz="731" kern="1200">
          <a:solidFill>
            <a:schemeClr val="tx1"/>
          </a:solidFill>
          <a:latin typeface="+mn-lt"/>
          <a:ea typeface="+mn-ea"/>
          <a:cs typeface="+mn-cs"/>
        </a:defRPr>
      </a:lvl5pPr>
      <a:lvl6pPr marL="939776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6pPr>
      <a:lvl7pPr marL="1110640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7pPr>
      <a:lvl8pPr marL="1281514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8pPr>
      <a:lvl9pPr marL="1452385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0876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1741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2610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3467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4343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5218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196081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66945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f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36905" y="742951"/>
            <a:ext cx="5670191" cy="3392833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0864" y="3764060"/>
            <a:ext cx="563034" cy="532323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9932" y="3115048"/>
            <a:ext cx="563034" cy="532323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9932" y="2199874"/>
            <a:ext cx="563034" cy="532323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13140" y="1495942"/>
            <a:ext cx="563034" cy="532323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54198" y="2372054"/>
            <a:ext cx="491133" cy="464344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764233" y="3363752"/>
            <a:ext cx="491133" cy="464344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75267" y="3771901"/>
            <a:ext cx="491133" cy="46434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02368" y="114300"/>
            <a:ext cx="8658484" cy="4914900"/>
          </a:xfrm>
          <a:prstGeom prst="roundRect">
            <a:avLst/>
          </a:prstGeom>
          <a:noFill/>
          <a:ln w="107950" cmpd="tri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72" tIns="17086" rIns="34172" bIns="17086" rtlCol="0" anchor="ctr"/>
          <a:lstStyle/>
          <a:p>
            <a:pPr algn="ctr" defTabSz="341707" latinLnBrk="0"/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8B4536F-0AE3-434D-9F1A-469BC647E819}"/>
              </a:ext>
            </a:extLst>
          </p:cNvPr>
          <p:cNvSpPr txBox="1">
            <a:spLocks/>
          </p:cNvSpPr>
          <p:nvPr/>
        </p:nvSpPr>
        <p:spPr>
          <a:xfrm>
            <a:off x="370891" y="1733407"/>
            <a:ext cx="8209757" cy="2423726"/>
          </a:xfrm>
          <a:prstGeom prst="rect">
            <a:avLst/>
          </a:prstGeom>
        </p:spPr>
        <p:txBody>
          <a:bodyPr spcFirstLastPara="1" numCol="1">
            <a:prstTxWarp prst="textArchUp">
              <a:avLst>
                <a:gd name="adj" fmla="val 10769684"/>
              </a:avLst>
            </a:prstTxWarp>
          </a:bodyPr>
          <a:lstStyle>
            <a:lvl1pPr algn="ctr" defTabSz="455654" rtl="0" eaLnBrk="1" latinLnBrk="0" hangingPunct="1">
              <a:spcBef>
                <a:spcPct val="0"/>
              </a:spcBef>
              <a:buNone/>
              <a:defRPr sz="21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1741"/>
            <a:r>
              <a:rPr lang="en-US" sz="3300" b="1" dirty="0">
                <a:solidFill>
                  <a:srgbClr val="FF0000"/>
                </a:solidFill>
                <a:latin typeface="Calibri"/>
              </a:rPr>
              <a:t>CHÀO MỪNG CÁC CON</a:t>
            </a:r>
            <a:br>
              <a:rPr lang="en-US" sz="3300" b="1" dirty="0">
                <a:solidFill>
                  <a:srgbClr val="FF0000"/>
                </a:solidFill>
                <a:latin typeface="Calibri"/>
              </a:rPr>
            </a:br>
            <a:r>
              <a:rPr lang="en-US" sz="3300" b="1" dirty="0">
                <a:solidFill>
                  <a:srgbClr val="FF0000"/>
                </a:solidFill>
                <a:latin typeface="Calibri"/>
              </a:rPr>
              <a:t>ĐẾN VỚI GIỜ HỌC HOẠT ĐỘNG TRẢI NGHIỆM</a:t>
            </a:r>
          </a:p>
        </p:txBody>
      </p:sp>
      <p:sp>
        <p:nvSpPr>
          <p:cNvPr id="22" name="文本框 342">
            <a:extLst>
              <a:ext uri="{FF2B5EF4-FFF2-40B4-BE49-F238E27FC236}">
                <a16:creationId xmlns:a16="http://schemas.microsoft.com/office/drawing/2014/main" id="{BA78BD3C-7F71-456C-9AE6-52E3735160D6}"/>
              </a:ext>
            </a:extLst>
          </p:cNvPr>
          <p:cNvSpPr txBox="1"/>
          <p:nvPr/>
        </p:nvSpPr>
        <p:spPr>
          <a:xfrm>
            <a:off x="2287322" y="371293"/>
            <a:ext cx="464223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5800" latinLnBrk="0"/>
            <a:r>
              <a:rPr lang="en-GB" altLang="zh-CN" sz="2400" b="1" dirty="0">
                <a:solidFill>
                  <a:srgbClr val="0070C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2400" b="1" dirty="0">
              <a:solidFill>
                <a:srgbClr val="0070C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3" name="图片 11">
            <a:extLst>
              <a:ext uri="{FF2B5EF4-FFF2-40B4-BE49-F238E27FC236}">
                <a16:creationId xmlns:a16="http://schemas.microsoft.com/office/drawing/2014/main" id="{B9D50051-5D76-4AB1-9FC5-87424C5B55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727587">
            <a:off x="1721956" y="4028657"/>
            <a:ext cx="1452587" cy="753873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B329A80C-A279-41FA-A8A7-32EE84EF5D4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9708" y="3050969"/>
            <a:ext cx="541144" cy="447996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F4326E69-73E3-47F0-810D-F143FB4F50E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6794" y="145450"/>
            <a:ext cx="603266" cy="361979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20AEC451-2E3B-4384-9DEE-2B76F6622F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47075" y="3971402"/>
            <a:ext cx="1663298" cy="745263"/>
          </a:xfrm>
          <a:prstGeom prst="rect">
            <a:avLst/>
          </a:prstGeom>
        </p:spPr>
      </p:pic>
      <p:pic>
        <p:nvPicPr>
          <p:cNvPr id="29" name="图片 21">
            <a:extLst>
              <a:ext uri="{FF2B5EF4-FFF2-40B4-BE49-F238E27FC236}">
                <a16:creationId xmlns:a16="http://schemas.microsoft.com/office/drawing/2014/main" id="{13906E53-B93A-459F-9854-49387C2920C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127371" y="4221449"/>
            <a:ext cx="1327082" cy="594617"/>
          </a:xfrm>
          <a:prstGeom prst="rect">
            <a:avLst/>
          </a:prstGeom>
        </p:spPr>
      </p:pic>
      <p:pic>
        <p:nvPicPr>
          <p:cNvPr id="30" name="图片 22">
            <a:extLst>
              <a:ext uri="{FF2B5EF4-FFF2-40B4-BE49-F238E27FC236}">
                <a16:creationId xmlns:a16="http://schemas.microsoft.com/office/drawing/2014/main" id="{CD751BE3-3067-4EA7-81BA-06F33FFF7F0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69088" y="2750791"/>
            <a:ext cx="891485" cy="534920"/>
          </a:xfrm>
          <a:prstGeom prst="rect">
            <a:avLst/>
          </a:prstGeom>
        </p:spPr>
      </p:pic>
      <p:pic>
        <p:nvPicPr>
          <p:cNvPr id="31" name="图片 23">
            <a:extLst>
              <a:ext uri="{FF2B5EF4-FFF2-40B4-BE49-F238E27FC236}">
                <a16:creationId xmlns:a16="http://schemas.microsoft.com/office/drawing/2014/main" id="{518FAEF0-2C06-4E92-B9BB-1A38202D0D0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13140" y="2762635"/>
            <a:ext cx="328975" cy="272348"/>
          </a:xfrm>
          <a:prstGeom prst="rect">
            <a:avLst/>
          </a:prstGeom>
        </p:spPr>
      </p:pic>
      <p:pic>
        <p:nvPicPr>
          <p:cNvPr id="32" name="图片 24">
            <a:extLst>
              <a:ext uri="{FF2B5EF4-FFF2-40B4-BE49-F238E27FC236}">
                <a16:creationId xmlns:a16="http://schemas.microsoft.com/office/drawing/2014/main" id="{CDF46861-CE7A-4382-BC67-5C210151C9B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089" y="615461"/>
            <a:ext cx="891485" cy="5349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6CD483-EFDB-4588-81A4-C01C89FB97AF}"/>
              </a:ext>
            </a:extLst>
          </p:cNvPr>
          <p:cNvSpPr/>
          <p:nvPr/>
        </p:nvSpPr>
        <p:spPr>
          <a:xfrm>
            <a:off x="1188554" y="2253120"/>
            <a:ext cx="65640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20: </a:t>
            </a:r>
          </a:p>
          <a:p>
            <a:pPr algn="ctr"/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bảo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vệ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cảnh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thiên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nhiên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tiết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994" y="-4605"/>
            <a:ext cx="2506906" cy="1533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302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435">
        <p:blinds dir="vert"/>
      </p:transition>
    </mc:Choice>
    <mc:Fallback xmlns="">
      <p:transition spd="slow" advTm="1043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Hands holding a seedling&#10;&#10;Description automatically generated with low confidence">
            <a:extLst>
              <a:ext uri="{FF2B5EF4-FFF2-40B4-BE49-F238E27FC236}">
                <a16:creationId xmlns:a16="http://schemas.microsoft.com/office/drawing/2014/main" id="{BA15D2D9-CDF9-4C11-89B6-C58461EA8F4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1" r="26700" b="6995"/>
          <a:stretch/>
        </p:blipFill>
        <p:spPr>
          <a:xfrm>
            <a:off x="4766581" y="10"/>
            <a:ext cx="4377419" cy="3847800"/>
          </a:xfrm>
          <a:custGeom>
            <a:avLst/>
            <a:gdLst/>
            <a:ahLst/>
            <a:cxnLst/>
            <a:rect l="l" t="t" r="r" b="b"/>
            <a:pathLst>
              <a:path w="5836558" h="5130414">
                <a:moveTo>
                  <a:pt x="2376055" y="0"/>
                </a:moveTo>
                <a:lnTo>
                  <a:pt x="5836558" y="0"/>
                </a:lnTo>
                <a:lnTo>
                  <a:pt x="5836558" y="5130414"/>
                </a:lnTo>
                <a:lnTo>
                  <a:pt x="0" y="513041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D97CAB-0EB0-4E6D-AD79-D6F38F5D9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-380578"/>
            <a:ext cx="5472608" cy="179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latinLnBrk="0">
              <a:lnSpc>
                <a:spcPct val="90000"/>
              </a:lnSpc>
            </a:pP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ta </a:t>
            </a: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vệ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cảnh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0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26" name="Freeform: Shape 21">
            <a:extLst>
              <a:ext uri="{FF2B5EF4-FFF2-40B4-BE49-F238E27FC236}">
                <a16:creationId xmlns:a16="http://schemas.microsoft.com/office/drawing/2014/main" id="{5EB73228-F09B-409F-9EC1-7E853C4F5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380" y="3969381"/>
            <a:ext cx="4957620" cy="1174119"/>
          </a:xfrm>
          <a:custGeom>
            <a:avLst/>
            <a:gdLst>
              <a:gd name="connsiteX0" fmla="*/ 1186806 w 6610160"/>
              <a:gd name="connsiteY0" fmla="*/ 0 h 1565491"/>
              <a:gd name="connsiteX1" fmla="*/ 1692132 w 6610160"/>
              <a:gd name="connsiteY1" fmla="*/ 0 h 1565491"/>
              <a:gd name="connsiteX2" fmla="*/ 6104834 w 6610160"/>
              <a:gd name="connsiteY2" fmla="*/ 0 h 1565491"/>
              <a:gd name="connsiteX3" fmla="*/ 6610160 w 6610160"/>
              <a:gd name="connsiteY3" fmla="*/ 0 h 1565491"/>
              <a:gd name="connsiteX4" fmla="*/ 6610160 w 6610160"/>
              <a:gd name="connsiteY4" fmla="*/ 1565491 h 1565491"/>
              <a:gd name="connsiteX5" fmla="*/ 0 w 6610160"/>
              <a:gd name="connsiteY5" fmla="*/ 1565491 h 1565491"/>
              <a:gd name="connsiteX6" fmla="*/ 724290 w 6610160"/>
              <a:gd name="connsiteY6" fmla="*/ 1591 h 1565491"/>
              <a:gd name="connsiteX7" fmla="*/ 1186070 w 6610160"/>
              <a:gd name="connsiteY7" fmla="*/ 1591 h 156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0160" h="1565491">
                <a:moveTo>
                  <a:pt x="1186806" y="0"/>
                </a:moveTo>
                <a:lnTo>
                  <a:pt x="1692132" y="0"/>
                </a:lnTo>
                <a:lnTo>
                  <a:pt x="6104834" y="0"/>
                </a:lnTo>
                <a:lnTo>
                  <a:pt x="6610160" y="0"/>
                </a:lnTo>
                <a:lnTo>
                  <a:pt x="6610160" y="1565491"/>
                </a:lnTo>
                <a:lnTo>
                  <a:pt x="0" y="1565491"/>
                </a:lnTo>
                <a:lnTo>
                  <a:pt x="724290" y="1591"/>
                </a:lnTo>
                <a:lnTo>
                  <a:pt x="1186070" y="1591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3">
            <a:extLst>
              <a:ext uri="{FF2B5EF4-FFF2-40B4-BE49-F238E27FC236}">
                <a16:creationId xmlns:a16="http://schemas.microsoft.com/office/drawing/2014/main" id="{3150A4AE-7BE7-480D-BD8C-3951E6479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69382"/>
            <a:ext cx="4608277" cy="1174118"/>
          </a:xfrm>
          <a:custGeom>
            <a:avLst/>
            <a:gdLst>
              <a:gd name="connsiteX0" fmla="*/ 0 w 6144370"/>
              <a:gd name="connsiteY0" fmla="*/ 0 h 1565491"/>
              <a:gd name="connsiteX1" fmla="*/ 6144370 w 6144370"/>
              <a:gd name="connsiteY1" fmla="*/ 0 h 1565491"/>
              <a:gd name="connsiteX2" fmla="*/ 5419344 w 6144370"/>
              <a:gd name="connsiteY2" fmla="*/ 1565491 h 1565491"/>
              <a:gd name="connsiteX3" fmla="*/ 0 w 6144370"/>
              <a:gd name="connsiteY3" fmla="*/ 1565491 h 156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44370" h="1565491">
                <a:moveTo>
                  <a:pt x="0" y="0"/>
                </a:moveTo>
                <a:lnTo>
                  <a:pt x="6144370" y="0"/>
                </a:lnTo>
                <a:lnTo>
                  <a:pt x="5419344" y="1565491"/>
                </a:lnTo>
                <a:lnTo>
                  <a:pt x="0" y="1565491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B339FF-15AE-4309-9B2E-C1C6FEE8FBC5}"/>
              </a:ext>
            </a:extLst>
          </p:cNvPr>
          <p:cNvSpPr txBox="1"/>
          <p:nvPr/>
        </p:nvSpPr>
        <p:spPr>
          <a:xfrm>
            <a:off x="16272" y="1491630"/>
            <a:ext cx="77960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vệ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cảnh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Giữ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môi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sạch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đẹp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khí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lành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Hạn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chế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tai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Nâng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sức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khỏe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916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37"/>
    </mc:Choice>
    <mc:Fallback xmlns="">
      <p:transition spd="slow" advTm="30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6905" y="742951"/>
            <a:ext cx="5670191" cy="3392833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0864" y="3764060"/>
            <a:ext cx="563034" cy="532323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4398" y="932099"/>
            <a:ext cx="491133" cy="464344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932" y="3115048"/>
            <a:ext cx="563034" cy="532323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932" y="2199874"/>
            <a:ext cx="563034" cy="532323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140" y="1495942"/>
            <a:ext cx="563034" cy="532323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31741" y="1561797"/>
            <a:ext cx="491133" cy="464344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54198" y="2372054"/>
            <a:ext cx="491133" cy="464344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4233" y="3363752"/>
            <a:ext cx="491133" cy="464344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75267" y="3771901"/>
            <a:ext cx="491133" cy="46434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02368" y="114300"/>
            <a:ext cx="8658484" cy="4914900"/>
          </a:xfrm>
          <a:prstGeom prst="roundRect">
            <a:avLst/>
          </a:prstGeom>
          <a:noFill/>
          <a:ln w="107950" cmpd="tri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72" tIns="17086" rIns="34172" bIns="17086" rtlCol="0" anchor="ctr"/>
          <a:lstStyle/>
          <a:p>
            <a:pPr algn="ctr" defTabSz="341707" latinLnBrk="0"/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8B4536F-0AE3-434D-9F1A-469BC647E819}"/>
              </a:ext>
            </a:extLst>
          </p:cNvPr>
          <p:cNvSpPr txBox="1">
            <a:spLocks/>
          </p:cNvSpPr>
          <p:nvPr/>
        </p:nvSpPr>
        <p:spPr>
          <a:xfrm>
            <a:off x="446792" y="1790621"/>
            <a:ext cx="8209757" cy="2430968"/>
          </a:xfrm>
          <a:prstGeom prst="rect">
            <a:avLst/>
          </a:prstGeom>
        </p:spPr>
        <p:txBody>
          <a:bodyPr spcFirstLastPara="1" numCol="1">
            <a:prstTxWarp prst="textArchUp">
              <a:avLst>
                <a:gd name="adj" fmla="val 10769684"/>
              </a:avLst>
            </a:prstTxWarp>
          </a:bodyPr>
          <a:lstStyle>
            <a:lvl1pPr algn="ctr" defTabSz="455654" rtl="0" eaLnBrk="1" latinLnBrk="0" hangingPunct="1">
              <a:spcBef>
                <a:spcPct val="0"/>
              </a:spcBef>
              <a:buNone/>
              <a:defRPr sz="21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1741"/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THƯ GIÃN</a:t>
            </a:r>
          </a:p>
        </p:txBody>
      </p:sp>
      <p:pic>
        <p:nvPicPr>
          <p:cNvPr id="23" name="图片 11">
            <a:extLst>
              <a:ext uri="{FF2B5EF4-FFF2-40B4-BE49-F238E27FC236}">
                <a16:creationId xmlns:a16="http://schemas.microsoft.com/office/drawing/2014/main" id="{B9D50051-5D76-4AB1-9FC5-87424C5B55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1721956" y="4028657"/>
            <a:ext cx="1452587" cy="753873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B329A80C-A279-41FA-A8A7-32EE84EF5D4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9708" y="3050969"/>
            <a:ext cx="541144" cy="447996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F4326E69-73E3-47F0-810D-F143FB4F50E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6794" y="145450"/>
            <a:ext cx="603266" cy="361979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20AEC451-2E3B-4384-9DEE-2B76F6622F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47075" y="3971402"/>
            <a:ext cx="1663298" cy="745263"/>
          </a:xfrm>
          <a:prstGeom prst="rect">
            <a:avLst/>
          </a:prstGeom>
        </p:spPr>
      </p:pic>
      <p:pic>
        <p:nvPicPr>
          <p:cNvPr id="27" name="图片 19">
            <a:extLst>
              <a:ext uri="{FF2B5EF4-FFF2-40B4-BE49-F238E27FC236}">
                <a16:creationId xmlns:a16="http://schemas.microsoft.com/office/drawing/2014/main" id="{D688A8B8-F1C9-4217-B3D1-3012209080B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2524142" y="4373416"/>
            <a:ext cx="1111430" cy="497991"/>
          </a:xfrm>
          <a:prstGeom prst="rect">
            <a:avLst/>
          </a:prstGeom>
        </p:spPr>
      </p:pic>
      <p:pic>
        <p:nvPicPr>
          <p:cNvPr id="28" name="图片 20">
            <a:extLst>
              <a:ext uri="{FF2B5EF4-FFF2-40B4-BE49-F238E27FC236}">
                <a16:creationId xmlns:a16="http://schemas.microsoft.com/office/drawing/2014/main" id="{3364D1C8-2AA5-4C31-9EDB-F49B57D1DB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4209831" y="3794082"/>
            <a:ext cx="1933549" cy="866353"/>
          </a:xfrm>
          <a:prstGeom prst="rect">
            <a:avLst/>
          </a:prstGeom>
        </p:spPr>
      </p:pic>
      <p:pic>
        <p:nvPicPr>
          <p:cNvPr id="29" name="图片 21">
            <a:extLst>
              <a:ext uri="{FF2B5EF4-FFF2-40B4-BE49-F238E27FC236}">
                <a16:creationId xmlns:a16="http://schemas.microsoft.com/office/drawing/2014/main" id="{13906E53-B93A-459F-9854-49387C2920C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127371" y="4221449"/>
            <a:ext cx="1327082" cy="594617"/>
          </a:xfrm>
          <a:prstGeom prst="rect">
            <a:avLst/>
          </a:prstGeom>
        </p:spPr>
      </p:pic>
      <p:pic>
        <p:nvPicPr>
          <p:cNvPr id="30" name="图片 22">
            <a:extLst>
              <a:ext uri="{FF2B5EF4-FFF2-40B4-BE49-F238E27FC236}">
                <a16:creationId xmlns:a16="http://schemas.microsoft.com/office/drawing/2014/main" id="{CD751BE3-3067-4EA7-81BA-06F33FFF7F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69088" y="2750791"/>
            <a:ext cx="891485" cy="534920"/>
          </a:xfrm>
          <a:prstGeom prst="rect">
            <a:avLst/>
          </a:prstGeom>
        </p:spPr>
      </p:pic>
      <p:pic>
        <p:nvPicPr>
          <p:cNvPr id="31" name="图片 23">
            <a:extLst>
              <a:ext uri="{FF2B5EF4-FFF2-40B4-BE49-F238E27FC236}">
                <a16:creationId xmlns:a16="http://schemas.microsoft.com/office/drawing/2014/main" id="{518FAEF0-2C06-4E92-B9BB-1A38202D0D0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13140" y="2762635"/>
            <a:ext cx="328975" cy="272348"/>
          </a:xfrm>
          <a:prstGeom prst="rect">
            <a:avLst/>
          </a:prstGeom>
        </p:spPr>
      </p:pic>
      <p:pic>
        <p:nvPicPr>
          <p:cNvPr id="32" name="图片 24">
            <a:extLst>
              <a:ext uri="{FF2B5EF4-FFF2-40B4-BE49-F238E27FC236}">
                <a16:creationId xmlns:a16="http://schemas.microsoft.com/office/drawing/2014/main" id="{CDF46861-CE7A-4382-BC67-5C210151C9B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089" y="615461"/>
            <a:ext cx="891485" cy="534920"/>
          </a:xfrm>
          <a:prstGeom prst="rect">
            <a:avLst/>
          </a:prstGeom>
        </p:spPr>
      </p:pic>
      <p:pic>
        <p:nvPicPr>
          <p:cNvPr id="33" name="图片 26">
            <a:extLst>
              <a:ext uri="{FF2B5EF4-FFF2-40B4-BE49-F238E27FC236}">
                <a16:creationId xmlns:a16="http://schemas.microsoft.com/office/drawing/2014/main" id="{B9C49769-9E29-48EB-A5AE-D0F9F422EEB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7812448" y="1416456"/>
            <a:ext cx="891485" cy="53492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B9344651-F3E5-407F-B2A4-D981AE605B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240" y="-37791"/>
            <a:ext cx="751644" cy="74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1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705">
        <p:blinds dir="vert"/>
      </p:transition>
    </mc:Choice>
    <mc:Fallback xmlns="">
      <p:transition spd="slow" advTm="2270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12FB7A-919E-4386-8E19-606700ED2A0D}"/>
              </a:ext>
            </a:extLst>
          </p:cNvPr>
          <p:cNvSpPr/>
          <p:nvPr/>
        </p:nvSpPr>
        <p:spPr>
          <a:xfrm>
            <a:off x="179512" y="123478"/>
            <a:ext cx="37372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  <a:endParaRPr lang="en-US" sz="4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9BBFFC-0358-4A5F-B776-F1319825126A}"/>
              </a:ext>
            </a:extLst>
          </p:cNvPr>
          <p:cNvSpPr txBox="1"/>
          <p:nvPr/>
        </p:nvSpPr>
        <p:spPr>
          <a:xfrm>
            <a:off x="107504" y="915566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Nêu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vệ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6" name="Picture 5" descr="A toy figurine holding a plant&#10;&#10;Description automatically generated with low confidence">
            <a:extLst>
              <a:ext uri="{FF2B5EF4-FFF2-40B4-BE49-F238E27FC236}">
                <a16:creationId xmlns:a16="http://schemas.microsoft.com/office/drawing/2014/main" id="{2BE74A19-483E-425B-A57C-BCC9070C9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04590"/>
            <a:ext cx="5417646" cy="338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50764"/>
      </p:ext>
    </p:extLst>
  </p:cSld>
  <p:clrMapOvr>
    <a:masterClrMapping/>
  </p:clrMapOvr>
  <p:transition spd="slow" advTm="7835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9BBFFC-0358-4A5F-B776-F1319825126A}"/>
              </a:ext>
            </a:extLst>
          </p:cNvPr>
          <p:cNvSpPr txBox="1"/>
          <p:nvPr/>
        </p:nvSpPr>
        <p:spPr>
          <a:xfrm>
            <a:off x="107504" y="915566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vệ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6" name="Picture 5" descr="A toy figurine holding a plant&#10;&#10;Description automatically generated with low confidence">
            <a:extLst>
              <a:ext uri="{FF2B5EF4-FFF2-40B4-BE49-F238E27FC236}">
                <a16:creationId xmlns:a16="http://schemas.microsoft.com/office/drawing/2014/main" id="{2BE74A19-483E-425B-A57C-BCC9070C9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04590"/>
            <a:ext cx="5417646" cy="338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05890"/>
      </p:ext>
    </p:extLst>
  </p:cSld>
  <p:clrMapOvr>
    <a:masterClrMapping/>
  </p:clrMapOvr>
  <p:transition spd="slow" advTm="23433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9762C-16C8-44A3-9001-E2674D933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5A272-19DB-4DF9-8AFE-12BD2B877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5" descr="A person holding a seedling&#10;&#10;Description automatically generated with low confidence">
            <a:extLst>
              <a:ext uri="{FF2B5EF4-FFF2-40B4-BE49-F238E27FC236}">
                <a16:creationId xmlns:a16="http://schemas.microsoft.com/office/drawing/2014/main" id="{F5270E0A-AFC1-4F1B-8B0B-81515C6416D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/>
          <a:stretch/>
        </p:blipFill>
        <p:spPr>
          <a:xfrm>
            <a:off x="0" y="31170"/>
            <a:ext cx="9144000" cy="51123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114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32"/>
    </mc:Choice>
    <mc:Fallback xmlns="">
      <p:transition spd="slow" advTm="13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2649" y="360045"/>
            <a:ext cx="409359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fetching water from a river&#10;&#10;Description automatically generated with low confidence">
            <a:extLst>
              <a:ext uri="{FF2B5EF4-FFF2-40B4-BE49-F238E27FC236}">
                <a16:creationId xmlns:a16="http://schemas.microsoft.com/office/drawing/2014/main" id="{BDA0A747-3343-4795-A6FF-BF53CDB459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29" r="2" b="2"/>
          <a:stretch/>
        </p:blipFill>
        <p:spPr>
          <a:xfrm>
            <a:off x="4815776" y="482600"/>
            <a:ext cx="3847338" cy="41782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4093590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B2E0AD-1B71-4DDB-B577-0742C4876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E14886F6-55CB-4024-928F-04E0D087FCD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4"/>
          <a:srcRect t="262" r="-2" b="2932"/>
          <a:stretch/>
        </p:blipFill>
        <p:spPr>
          <a:xfrm>
            <a:off x="480886" y="465666"/>
            <a:ext cx="3854004" cy="42430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8601814"/>
      </p:ext>
    </p:extLst>
  </p:cSld>
  <p:clrMapOvr>
    <a:masterClrMapping/>
  </p:clrMapOvr>
  <p:transition spd="slow" advTm="1289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6F5B67-312F-4813-B0B0-D011C15DDE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2" r="32031" b="-3"/>
          <a:stretch/>
        </p:blipFill>
        <p:spPr>
          <a:xfrm>
            <a:off x="1115616" y="267494"/>
            <a:ext cx="6768752" cy="47525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465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5"/>
    </mc:Choice>
    <mc:Fallback xmlns="">
      <p:transition spd="slow" advTm="6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oy figurine holding a plant&#10;&#10;Description automatically generated with low confidence">
            <a:extLst>
              <a:ext uri="{FF2B5EF4-FFF2-40B4-BE49-F238E27FC236}">
                <a16:creationId xmlns:a16="http://schemas.microsoft.com/office/drawing/2014/main" id="{2BE74A19-483E-425B-A57C-BCC9070C9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796124"/>
            <a:ext cx="5417646" cy="33848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74348F-9C74-48E0-BD92-7847E02E66DB}"/>
              </a:ext>
            </a:extLst>
          </p:cNvPr>
          <p:cNvSpPr txBox="1"/>
          <p:nvPr/>
        </p:nvSpPr>
        <p:spPr>
          <a:xfrm>
            <a:off x="107504" y="483518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vệ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cảnh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15E235-42C6-4F95-B1D9-D3F8A32E12C8}"/>
              </a:ext>
            </a:extLst>
          </p:cNvPr>
          <p:cNvSpPr txBox="1"/>
          <p:nvPr/>
        </p:nvSpPr>
        <p:spPr>
          <a:xfrm>
            <a:off x="179512" y="1059582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Khi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đó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, con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cảm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8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2203438"/>
      </p:ext>
    </p:extLst>
  </p:cSld>
  <p:clrMapOvr>
    <a:masterClrMapping/>
  </p:clrMapOvr>
  <p:transition spd="slow" advTm="2664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6C23D3-791E-45C5-8D83-E048EE3B5FC9}"/>
              </a:ext>
            </a:extLst>
          </p:cNvPr>
          <p:cNvSpPr/>
          <p:nvPr/>
        </p:nvSpPr>
        <p:spPr>
          <a:xfrm>
            <a:off x="2675150" y="411510"/>
            <a:ext cx="29049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  <a:endParaRPr lang="en-US" sz="4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863394-2EB3-47BA-B4CC-86D0251C6F78}"/>
              </a:ext>
            </a:extLst>
          </p:cNvPr>
          <p:cNvSpPr txBox="1"/>
          <p:nvPr/>
        </p:nvSpPr>
        <p:spPr>
          <a:xfrm>
            <a:off x="971600" y="2626915"/>
            <a:ext cx="7920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Trồng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chăm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sóc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bảo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vệ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xanh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;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Không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tùy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tiện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bẻ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cành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hái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;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Không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vứt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rác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bừa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bãi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….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50ADB1-2567-45C9-9B05-CAA6B6257A67}"/>
              </a:ext>
            </a:extLst>
          </p:cNvPr>
          <p:cNvSpPr txBox="1"/>
          <p:nvPr/>
        </p:nvSpPr>
        <p:spPr>
          <a:xfrm>
            <a:off x="827584" y="1290122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hững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việc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làm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cần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thiết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để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bảo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vệ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cảnh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quan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thiên</a:t>
            </a:r>
            <a:r>
              <a:rPr lang="en-US" sz="3200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nhiên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:</a:t>
            </a:r>
            <a:endParaRPr lang="en-US" sz="3200" dirty="0">
              <a:solidFill>
                <a:srgbClr val="C00000"/>
              </a:solidFill>
              <a:effectLst/>
              <a:latin typeface="Arial-SGK-TV" pitchFamily="2" charset="0"/>
              <a:ea typeface="Times New Roman" panose="02020603050405020304" pitchFamily="18" charset="0"/>
              <a:cs typeface="Arial-SGK-TV" pitchFamily="2" charset="0"/>
            </a:endParaRPr>
          </a:p>
          <a:p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498956"/>
      </p:ext>
    </p:extLst>
  </p:cSld>
  <p:clrMapOvr>
    <a:masterClrMapping/>
  </p:clrMapOvr>
  <p:transition spd="slow" advTm="20768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866"/>
            <a:ext cx="9144000" cy="505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981" y="555526"/>
            <a:ext cx="30452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latinLnBrk="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3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1419622"/>
            <a:ext cx="73448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latinLnBrk="0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342900" latinLnBrk="0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</a:p>
          <a:p>
            <a:pPr algn="ctr" defTabSz="342900" latinLnBrk="0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58870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02"/>
    </mc:Choice>
    <mc:Fallback xmlns="">
      <p:transition spd="slow" advTm="1250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6905" y="742951"/>
            <a:ext cx="5670191" cy="3392833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0864" y="3764060"/>
            <a:ext cx="563034" cy="532323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4398" y="932099"/>
            <a:ext cx="491133" cy="464344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932" y="3115048"/>
            <a:ext cx="563034" cy="532323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932" y="2199874"/>
            <a:ext cx="563034" cy="532323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140" y="1495942"/>
            <a:ext cx="563034" cy="532323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31741" y="1561797"/>
            <a:ext cx="491133" cy="464344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54198" y="2372054"/>
            <a:ext cx="491133" cy="464344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4233" y="3363752"/>
            <a:ext cx="491133" cy="464344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75267" y="3771901"/>
            <a:ext cx="491133" cy="46434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02368" y="114300"/>
            <a:ext cx="8658484" cy="4914900"/>
          </a:xfrm>
          <a:prstGeom prst="roundRect">
            <a:avLst/>
          </a:prstGeom>
          <a:noFill/>
          <a:ln w="107950" cmpd="tri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72" tIns="17086" rIns="34172" bIns="17086" rtlCol="0" anchor="ctr"/>
          <a:lstStyle/>
          <a:p>
            <a:pPr algn="ctr" defTabSz="341707" latinLnBrk="0"/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8B4536F-0AE3-434D-9F1A-469BC647E819}"/>
              </a:ext>
            </a:extLst>
          </p:cNvPr>
          <p:cNvSpPr txBox="1">
            <a:spLocks/>
          </p:cNvSpPr>
          <p:nvPr/>
        </p:nvSpPr>
        <p:spPr>
          <a:xfrm>
            <a:off x="446792" y="1790621"/>
            <a:ext cx="8209757" cy="2430968"/>
          </a:xfrm>
          <a:prstGeom prst="rect">
            <a:avLst/>
          </a:prstGeom>
        </p:spPr>
        <p:txBody>
          <a:bodyPr spcFirstLastPara="1" numCol="1">
            <a:prstTxWarp prst="textArchUp">
              <a:avLst>
                <a:gd name="adj" fmla="val 10769684"/>
              </a:avLst>
            </a:prstTxWarp>
          </a:bodyPr>
          <a:lstStyle>
            <a:lvl1pPr algn="ctr" defTabSz="455654" rtl="0" eaLnBrk="1" latinLnBrk="0" hangingPunct="1">
              <a:spcBef>
                <a:spcPct val="0"/>
              </a:spcBef>
              <a:buNone/>
              <a:defRPr sz="21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1741"/>
            <a:r>
              <a:rPr lang="vi-VN" sz="5400" b="1" dirty="0">
                <a:solidFill>
                  <a:srgbClr val="FF0000"/>
                </a:solidFill>
              </a:rPr>
              <a:t>KHỞI ĐỘNG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23" name="图片 11">
            <a:extLst>
              <a:ext uri="{FF2B5EF4-FFF2-40B4-BE49-F238E27FC236}">
                <a16:creationId xmlns:a16="http://schemas.microsoft.com/office/drawing/2014/main" id="{B9D50051-5D76-4AB1-9FC5-87424C5B55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1721956" y="4028657"/>
            <a:ext cx="1452587" cy="753873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B329A80C-A279-41FA-A8A7-32EE84EF5D4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9708" y="3050969"/>
            <a:ext cx="541144" cy="447996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F4326E69-73E3-47F0-810D-F143FB4F50E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6794" y="145450"/>
            <a:ext cx="603266" cy="361979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20AEC451-2E3B-4384-9DEE-2B76F6622F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47075" y="3971402"/>
            <a:ext cx="1663298" cy="745263"/>
          </a:xfrm>
          <a:prstGeom prst="rect">
            <a:avLst/>
          </a:prstGeom>
        </p:spPr>
      </p:pic>
      <p:pic>
        <p:nvPicPr>
          <p:cNvPr id="27" name="图片 19">
            <a:extLst>
              <a:ext uri="{FF2B5EF4-FFF2-40B4-BE49-F238E27FC236}">
                <a16:creationId xmlns:a16="http://schemas.microsoft.com/office/drawing/2014/main" id="{D688A8B8-F1C9-4217-B3D1-3012209080B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2524142" y="4373416"/>
            <a:ext cx="1111430" cy="497991"/>
          </a:xfrm>
          <a:prstGeom prst="rect">
            <a:avLst/>
          </a:prstGeom>
        </p:spPr>
      </p:pic>
      <p:pic>
        <p:nvPicPr>
          <p:cNvPr id="28" name="图片 20">
            <a:extLst>
              <a:ext uri="{FF2B5EF4-FFF2-40B4-BE49-F238E27FC236}">
                <a16:creationId xmlns:a16="http://schemas.microsoft.com/office/drawing/2014/main" id="{3364D1C8-2AA5-4C31-9EDB-F49B57D1DB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4209831" y="3794082"/>
            <a:ext cx="1933549" cy="866353"/>
          </a:xfrm>
          <a:prstGeom prst="rect">
            <a:avLst/>
          </a:prstGeom>
        </p:spPr>
      </p:pic>
      <p:pic>
        <p:nvPicPr>
          <p:cNvPr id="29" name="图片 21">
            <a:extLst>
              <a:ext uri="{FF2B5EF4-FFF2-40B4-BE49-F238E27FC236}">
                <a16:creationId xmlns:a16="http://schemas.microsoft.com/office/drawing/2014/main" id="{13906E53-B93A-459F-9854-49387C2920C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127371" y="4221449"/>
            <a:ext cx="1327082" cy="594617"/>
          </a:xfrm>
          <a:prstGeom prst="rect">
            <a:avLst/>
          </a:prstGeom>
        </p:spPr>
      </p:pic>
      <p:pic>
        <p:nvPicPr>
          <p:cNvPr id="30" name="图片 22">
            <a:extLst>
              <a:ext uri="{FF2B5EF4-FFF2-40B4-BE49-F238E27FC236}">
                <a16:creationId xmlns:a16="http://schemas.microsoft.com/office/drawing/2014/main" id="{CD751BE3-3067-4EA7-81BA-06F33FFF7F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69088" y="2750791"/>
            <a:ext cx="891485" cy="534920"/>
          </a:xfrm>
          <a:prstGeom prst="rect">
            <a:avLst/>
          </a:prstGeom>
        </p:spPr>
      </p:pic>
      <p:pic>
        <p:nvPicPr>
          <p:cNvPr id="31" name="图片 23">
            <a:extLst>
              <a:ext uri="{FF2B5EF4-FFF2-40B4-BE49-F238E27FC236}">
                <a16:creationId xmlns:a16="http://schemas.microsoft.com/office/drawing/2014/main" id="{518FAEF0-2C06-4E92-B9BB-1A38202D0D0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13140" y="2762635"/>
            <a:ext cx="328975" cy="272348"/>
          </a:xfrm>
          <a:prstGeom prst="rect">
            <a:avLst/>
          </a:prstGeom>
        </p:spPr>
      </p:pic>
      <p:pic>
        <p:nvPicPr>
          <p:cNvPr id="32" name="图片 24">
            <a:extLst>
              <a:ext uri="{FF2B5EF4-FFF2-40B4-BE49-F238E27FC236}">
                <a16:creationId xmlns:a16="http://schemas.microsoft.com/office/drawing/2014/main" id="{CDF46861-CE7A-4382-BC67-5C210151C9B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089" y="615461"/>
            <a:ext cx="891485" cy="534920"/>
          </a:xfrm>
          <a:prstGeom prst="rect">
            <a:avLst/>
          </a:prstGeom>
        </p:spPr>
      </p:pic>
      <p:pic>
        <p:nvPicPr>
          <p:cNvPr id="33" name="图片 26">
            <a:extLst>
              <a:ext uri="{FF2B5EF4-FFF2-40B4-BE49-F238E27FC236}">
                <a16:creationId xmlns:a16="http://schemas.microsoft.com/office/drawing/2014/main" id="{B9C49769-9E29-48EB-A5AE-D0F9F422EEB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7812448" y="1416456"/>
            <a:ext cx="891485" cy="53492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B9344651-F3E5-407F-B2A4-D981AE605B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240" y="-37791"/>
            <a:ext cx="751644" cy="74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8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212">
        <p:blinds dir="vert"/>
      </p:transition>
    </mc:Choice>
    <mc:Fallback xmlns="">
      <p:transition spd="slow" advTm="4212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190252"/>
            <a:ext cx="1370728" cy="103274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316609"/>
            <a:ext cx="484026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491355"/>
            <a:ext cx="515604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11062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4586625"/>
            <a:ext cx="1120884" cy="5568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4839857"/>
            <a:ext cx="611177" cy="30364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ài hát- Lý cây xanh - Âm nhạc lớp 1">
            <a:hlinkClick r:id="" action="ppaction://media"/>
            <a:extLst>
              <a:ext uri="{FF2B5EF4-FFF2-40B4-BE49-F238E27FC236}">
                <a16:creationId xmlns:a16="http://schemas.microsoft.com/office/drawing/2014/main" id="{FF351752-B22B-4FAB-98AE-CD049DE6D30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285750"/>
            <a:ext cx="8128000" cy="457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016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759"/>
    </mc:Choice>
    <mc:Fallback xmlns="">
      <p:transition spd="slow" advTm="131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41" objId="2"/>
        <p14:triggerEvt type="onClick" time="1641" objId="2"/>
        <p14:stopEvt time="128732" objId="2"/>
        <p14:playEvt time="128736" objId="2"/>
        <p14:stopEvt time="129517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6905" y="195486"/>
            <a:ext cx="5670191" cy="3392833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0864" y="3764060"/>
            <a:ext cx="563034" cy="532323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932" y="3115048"/>
            <a:ext cx="563034" cy="532323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932" y="2199874"/>
            <a:ext cx="563034" cy="532323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140" y="1495942"/>
            <a:ext cx="563034" cy="532323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54198" y="2372054"/>
            <a:ext cx="491133" cy="464344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4233" y="3363752"/>
            <a:ext cx="491133" cy="464344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75267" y="3771901"/>
            <a:ext cx="491133" cy="46434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02368" y="114300"/>
            <a:ext cx="8658484" cy="4914900"/>
          </a:xfrm>
          <a:prstGeom prst="roundRect">
            <a:avLst/>
          </a:prstGeom>
          <a:noFill/>
          <a:ln w="107950" cmpd="tri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72" tIns="17086" rIns="34172" bIns="17086" rtlCol="0" anchor="ctr"/>
          <a:lstStyle/>
          <a:p>
            <a:pPr algn="ctr" defTabSz="341707" latinLnBrk="0"/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8B4536F-0AE3-434D-9F1A-469BC647E819}"/>
              </a:ext>
            </a:extLst>
          </p:cNvPr>
          <p:cNvSpPr txBox="1">
            <a:spLocks/>
          </p:cNvSpPr>
          <p:nvPr/>
        </p:nvSpPr>
        <p:spPr>
          <a:xfrm>
            <a:off x="370891" y="1185942"/>
            <a:ext cx="8209757" cy="2423726"/>
          </a:xfrm>
          <a:prstGeom prst="rect">
            <a:avLst/>
          </a:prstGeom>
        </p:spPr>
        <p:txBody>
          <a:bodyPr spcFirstLastPara="1" numCol="1">
            <a:prstTxWarp prst="textArchUp">
              <a:avLst>
                <a:gd name="adj" fmla="val 10769684"/>
              </a:avLst>
            </a:prstTxWarp>
          </a:bodyPr>
          <a:lstStyle>
            <a:lvl1pPr algn="ctr" defTabSz="455654" rtl="0" eaLnBrk="1" latinLnBrk="0" hangingPunct="1">
              <a:spcBef>
                <a:spcPct val="0"/>
              </a:spcBef>
              <a:buNone/>
              <a:defRPr sz="21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1741"/>
            <a:r>
              <a:rPr lang="en-US" sz="3300" b="1" dirty="0">
                <a:solidFill>
                  <a:srgbClr val="FF0000"/>
                </a:solidFill>
                <a:latin typeface="Calibri"/>
              </a:rPr>
              <a:t> HOẠT ĐỘNG TRẢI NGHIỆM</a:t>
            </a:r>
          </a:p>
        </p:txBody>
      </p:sp>
      <p:pic>
        <p:nvPicPr>
          <p:cNvPr id="23" name="图片 11">
            <a:extLst>
              <a:ext uri="{FF2B5EF4-FFF2-40B4-BE49-F238E27FC236}">
                <a16:creationId xmlns:a16="http://schemas.microsoft.com/office/drawing/2014/main" id="{B9D50051-5D76-4AB1-9FC5-87424C5B55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727587">
            <a:off x="1721956" y="4028657"/>
            <a:ext cx="1452587" cy="753873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B329A80C-A279-41FA-A8A7-32EE84EF5D4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9708" y="3050969"/>
            <a:ext cx="541144" cy="447996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F4326E69-73E3-47F0-810D-F143FB4F50E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6794" y="145450"/>
            <a:ext cx="603266" cy="361979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20AEC451-2E3B-4384-9DEE-2B76F6622F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47075" y="3971402"/>
            <a:ext cx="1663298" cy="745263"/>
          </a:xfrm>
          <a:prstGeom prst="rect">
            <a:avLst/>
          </a:prstGeom>
        </p:spPr>
      </p:pic>
      <p:pic>
        <p:nvPicPr>
          <p:cNvPr id="29" name="图片 21">
            <a:extLst>
              <a:ext uri="{FF2B5EF4-FFF2-40B4-BE49-F238E27FC236}">
                <a16:creationId xmlns:a16="http://schemas.microsoft.com/office/drawing/2014/main" id="{13906E53-B93A-459F-9854-49387C2920C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127371" y="4221449"/>
            <a:ext cx="1327082" cy="594617"/>
          </a:xfrm>
          <a:prstGeom prst="rect">
            <a:avLst/>
          </a:prstGeom>
        </p:spPr>
      </p:pic>
      <p:pic>
        <p:nvPicPr>
          <p:cNvPr id="30" name="图片 22">
            <a:extLst>
              <a:ext uri="{FF2B5EF4-FFF2-40B4-BE49-F238E27FC236}">
                <a16:creationId xmlns:a16="http://schemas.microsoft.com/office/drawing/2014/main" id="{CD751BE3-3067-4EA7-81BA-06F33FFF7F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69088" y="2750791"/>
            <a:ext cx="891485" cy="534920"/>
          </a:xfrm>
          <a:prstGeom prst="rect">
            <a:avLst/>
          </a:prstGeom>
        </p:spPr>
      </p:pic>
      <p:pic>
        <p:nvPicPr>
          <p:cNvPr id="31" name="图片 23">
            <a:extLst>
              <a:ext uri="{FF2B5EF4-FFF2-40B4-BE49-F238E27FC236}">
                <a16:creationId xmlns:a16="http://schemas.microsoft.com/office/drawing/2014/main" id="{518FAEF0-2C06-4E92-B9BB-1A38202D0D0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13140" y="2762635"/>
            <a:ext cx="328975" cy="272348"/>
          </a:xfrm>
          <a:prstGeom prst="rect">
            <a:avLst/>
          </a:prstGeom>
        </p:spPr>
      </p:pic>
      <p:pic>
        <p:nvPicPr>
          <p:cNvPr id="32" name="图片 24">
            <a:extLst>
              <a:ext uri="{FF2B5EF4-FFF2-40B4-BE49-F238E27FC236}">
                <a16:creationId xmlns:a16="http://schemas.microsoft.com/office/drawing/2014/main" id="{CDF46861-CE7A-4382-BC67-5C210151C9B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089" y="615461"/>
            <a:ext cx="891485" cy="5349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6CD483-EFDB-4588-81A4-C01C89FB97AF}"/>
              </a:ext>
            </a:extLst>
          </p:cNvPr>
          <p:cNvSpPr/>
          <p:nvPr/>
        </p:nvSpPr>
        <p:spPr>
          <a:xfrm>
            <a:off x="1188554" y="1635646"/>
            <a:ext cx="65640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20: </a:t>
            </a:r>
          </a:p>
          <a:p>
            <a:pPr algn="ctr"/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bảo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vệ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cảnh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thiên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nhiên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tiết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61557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9607">
        <p:blinds dir="vert"/>
      </p:transition>
    </mc:Choice>
    <mc:Fallback xmlns="">
      <p:transition spd="slow" advTm="1960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6C23D3-791E-45C5-8D83-E048EE3B5FC9}"/>
              </a:ext>
            </a:extLst>
          </p:cNvPr>
          <p:cNvSpPr/>
          <p:nvPr/>
        </p:nvSpPr>
        <p:spPr>
          <a:xfrm>
            <a:off x="1155358" y="339502"/>
            <a:ext cx="49552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4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863394-2EB3-47BA-B4CC-86D0251C6F78}"/>
              </a:ext>
            </a:extLst>
          </p:cNvPr>
          <p:cNvSpPr txBox="1"/>
          <p:nvPr/>
        </p:nvSpPr>
        <p:spPr>
          <a:xfrm>
            <a:off x="1043608" y="1347614"/>
            <a:ext cx="7272808" cy="3344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-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Nhận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biết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được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việc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cần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làm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để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bảo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vệ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cảnh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quan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thiên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nhiên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-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Biết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bảo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vệ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cảnh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quan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thiên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nhiên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-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Có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ý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thức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trách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nhiệm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trong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việc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bảo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vệ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cảnh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quan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thiên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nhiên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nơi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mình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sống</a:t>
            </a:r>
            <a:r>
              <a:rPr lang="en-US" sz="2400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p:transition spd="slow" advTm="18214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6905" y="742951"/>
            <a:ext cx="5670191" cy="3392833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0864" y="3764060"/>
            <a:ext cx="563034" cy="532323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4398" y="932099"/>
            <a:ext cx="491133" cy="464344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932" y="3115048"/>
            <a:ext cx="563034" cy="532323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932" y="2199874"/>
            <a:ext cx="563034" cy="532323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140" y="1495942"/>
            <a:ext cx="563034" cy="532323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31741" y="1561797"/>
            <a:ext cx="491133" cy="464344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54198" y="2372054"/>
            <a:ext cx="491133" cy="464344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4233" y="3363752"/>
            <a:ext cx="491133" cy="464344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75267" y="3771901"/>
            <a:ext cx="491133" cy="46434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02368" y="114300"/>
            <a:ext cx="8658484" cy="4914900"/>
          </a:xfrm>
          <a:prstGeom prst="roundRect">
            <a:avLst/>
          </a:prstGeom>
          <a:noFill/>
          <a:ln w="107950" cmpd="tri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72" tIns="17086" rIns="34172" bIns="17086" rtlCol="0" anchor="ctr"/>
          <a:lstStyle/>
          <a:p>
            <a:pPr algn="ctr" defTabSz="341707" latinLnBrk="0"/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8B4536F-0AE3-434D-9F1A-469BC647E819}"/>
              </a:ext>
            </a:extLst>
          </p:cNvPr>
          <p:cNvSpPr txBox="1">
            <a:spLocks/>
          </p:cNvSpPr>
          <p:nvPr/>
        </p:nvSpPr>
        <p:spPr>
          <a:xfrm>
            <a:off x="446792" y="1790621"/>
            <a:ext cx="8209757" cy="2430968"/>
          </a:xfrm>
          <a:prstGeom prst="rect">
            <a:avLst/>
          </a:prstGeom>
        </p:spPr>
        <p:txBody>
          <a:bodyPr spcFirstLastPara="1" numCol="1">
            <a:prstTxWarp prst="textArchUp">
              <a:avLst>
                <a:gd name="adj" fmla="val 10769684"/>
              </a:avLst>
            </a:prstTxWarp>
          </a:bodyPr>
          <a:lstStyle>
            <a:lvl1pPr algn="ctr" defTabSz="455654" rtl="0" eaLnBrk="1" latinLnBrk="0" hangingPunct="1">
              <a:spcBef>
                <a:spcPct val="0"/>
              </a:spcBef>
              <a:buNone/>
              <a:defRPr sz="21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1741"/>
            <a:r>
              <a:rPr lang="en-US" sz="5400" b="1" dirty="0">
                <a:solidFill>
                  <a:srgbClr val="FF0000"/>
                </a:solidFill>
              </a:rPr>
              <a:t>KHÁM PHÁ – KẾT NỐI</a:t>
            </a:r>
          </a:p>
        </p:txBody>
      </p:sp>
      <p:pic>
        <p:nvPicPr>
          <p:cNvPr id="23" name="图片 11">
            <a:extLst>
              <a:ext uri="{FF2B5EF4-FFF2-40B4-BE49-F238E27FC236}">
                <a16:creationId xmlns:a16="http://schemas.microsoft.com/office/drawing/2014/main" id="{B9D50051-5D76-4AB1-9FC5-87424C5B55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1721956" y="4028657"/>
            <a:ext cx="1452587" cy="753873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B329A80C-A279-41FA-A8A7-32EE84EF5D4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9708" y="3050969"/>
            <a:ext cx="541144" cy="447996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F4326E69-73E3-47F0-810D-F143FB4F50E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6794" y="145450"/>
            <a:ext cx="603266" cy="361979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20AEC451-2E3B-4384-9DEE-2B76F6622F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47075" y="3971402"/>
            <a:ext cx="1663298" cy="745263"/>
          </a:xfrm>
          <a:prstGeom prst="rect">
            <a:avLst/>
          </a:prstGeom>
        </p:spPr>
      </p:pic>
      <p:pic>
        <p:nvPicPr>
          <p:cNvPr id="27" name="图片 19">
            <a:extLst>
              <a:ext uri="{FF2B5EF4-FFF2-40B4-BE49-F238E27FC236}">
                <a16:creationId xmlns:a16="http://schemas.microsoft.com/office/drawing/2014/main" id="{D688A8B8-F1C9-4217-B3D1-3012209080B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2524142" y="4373416"/>
            <a:ext cx="1111430" cy="497991"/>
          </a:xfrm>
          <a:prstGeom prst="rect">
            <a:avLst/>
          </a:prstGeom>
        </p:spPr>
      </p:pic>
      <p:pic>
        <p:nvPicPr>
          <p:cNvPr id="28" name="图片 20">
            <a:extLst>
              <a:ext uri="{FF2B5EF4-FFF2-40B4-BE49-F238E27FC236}">
                <a16:creationId xmlns:a16="http://schemas.microsoft.com/office/drawing/2014/main" id="{3364D1C8-2AA5-4C31-9EDB-F49B57D1DB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4209831" y="3794082"/>
            <a:ext cx="1933549" cy="866353"/>
          </a:xfrm>
          <a:prstGeom prst="rect">
            <a:avLst/>
          </a:prstGeom>
        </p:spPr>
      </p:pic>
      <p:pic>
        <p:nvPicPr>
          <p:cNvPr id="29" name="图片 21">
            <a:extLst>
              <a:ext uri="{FF2B5EF4-FFF2-40B4-BE49-F238E27FC236}">
                <a16:creationId xmlns:a16="http://schemas.microsoft.com/office/drawing/2014/main" id="{13906E53-B93A-459F-9854-49387C2920C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127371" y="4221449"/>
            <a:ext cx="1327082" cy="594617"/>
          </a:xfrm>
          <a:prstGeom prst="rect">
            <a:avLst/>
          </a:prstGeom>
        </p:spPr>
      </p:pic>
      <p:pic>
        <p:nvPicPr>
          <p:cNvPr id="30" name="图片 22">
            <a:extLst>
              <a:ext uri="{FF2B5EF4-FFF2-40B4-BE49-F238E27FC236}">
                <a16:creationId xmlns:a16="http://schemas.microsoft.com/office/drawing/2014/main" id="{CD751BE3-3067-4EA7-81BA-06F33FFF7F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69088" y="2750791"/>
            <a:ext cx="891485" cy="534920"/>
          </a:xfrm>
          <a:prstGeom prst="rect">
            <a:avLst/>
          </a:prstGeom>
        </p:spPr>
      </p:pic>
      <p:pic>
        <p:nvPicPr>
          <p:cNvPr id="31" name="图片 23">
            <a:extLst>
              <a:ext uri="{FF2B5EF4-FFF2-40B4-BE49-F238E27FC236}">
                <a16:creationId xmlns:a16="http://schemas.microsoft.com/office/drawing/2014/main" id="{518FAEF0-2C06-4E92-B9BB-1A38202D0D0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13140" y="2762635"/>
            <a:ext cx="328975" cy="272348"/>
          </a:xfrm>
          <a:prstGeom prst="rect">
            <a:avLst/>
          </a:prstGeom>
        </p:spPr>
      </p:pic>
      <p:pic>
        <p:nvPicPr>
          <p:cNvPr id="32" name="图片 24">
            <a:extLst>
              <a:ext uri="{FF2B5EF4-FFF2-40B4-BE49-F238E27FC236}">
                <a16:creationId xmlns:a16="http://schemas.microsoft.com/office/drawing/2014/main" id="{CDF46861-CE7A-4382-BC67-5C210151C9B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089" y="615461"/>
            <a:ext cx="891485" cy="534920"/>
          </a:xfrm>
          <a:prstGeom prst="rect">
            <a:avLst/>
          </a:prstGeom>
        </p:spPr>
      </p:pic>
      <p:pic>
        <p:nvPicPr>
          <p:cNvPr id="33" name="图片 26">
            <a:extLst>
              <a:ext uri="{FF2B5EF4-FFF2-40B4-BE49-F238E27FC236}">
                <a16:creationId xmlns:a16="http://schemas.microsoft.com/office/drawing/2014/main" id="{B9C49769-9E29-48EB-A5AE-D0F9F422EEB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7812448" y="1416456"/>
            <a:ext cx="891485" cy="53492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B9344651-F3E5-407F-B2A4-D981AE605B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240" y="-37791"/>
            <a:ext cx="751644" cy="74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6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70">
        <p:blinds dir="vert"/>
      </p:transition>
    </mc:Choice>
    <mc:Fallback xmlns="">
      <p:transition spd="slow" advTm="607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12FB7A-919E-4386-8E19-606700ED2A0D}"/>
              </a:ext>
            </a:extLst>
          </p:cNvPr>
          <p:cNvSpPr/>
          <p:nvPr/>
        </p:nvSpPr>
        <p:spPr>
          <a:xfrm>
            <a:off x="323528" y="267494"/>
            <a:ext cx="37372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endParaRPr lang="en-US" sz="4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9BBFFC-0358-4A5F-B776-F1319825126A}"/>
              </a:ext>
            </a:extLst>
          </p:cNvPr>
          <p:cNvSpPr txBox="1"/>
          <p:nvPr/>
        </p:nvSpPr>
        <p:spPr>
          <a:xfrm>
            <a:off x="323528" y="975380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Quan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sát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trả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32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11785966"/>
      </p:ext>
    </p:extLst>
  </p:cSld>
  <p:clrMapOvr>
    <a:masterClrMapping/>
  </p:clrMapOvr>
  <p:transition spd="slow" advTm="7626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EE810D-503D-42E7-9BCA-AD6F24BFCF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" r="1" b="1"/>
          <a:stretch/>
        </p:blipFill>
        <p:spPr>
          <a:xfrm>
            <a:off x="501758" y="1275606"/>
            <a:ext cx="8140483" cy="39111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F780EE-11BB-4D46-95F8-478CE8661C4A}"/>
              </a:ext>
            </a:extLst>
          </p:cNvPr>
          <p:cNvSpPr txBox="1"/>
          <p:nvPr/>
        </p:nvSpPr>
        <p:spPr>
          <a:xfrm>
            <a:off x="755576" y="627534"/>
            <a:ext cx="655272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đó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lợi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ích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1E9D0E-B292-4785-8CDA-0E4F7AC64BF7}"/>
              </a:ext>
            </a:extLst>
          </p:cNvPr>
          <p:cNvSpPr txBox="1"/>
          <p:nvPr/>
        </p:nvSpPr>
        <p:spPr>
          <a:xfrm>
            <a:off x="683568" y="51470"/>
            <a:ext cx="655272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0392123"/>
      </p:ext>
    </p:extLst>
  </p:cSld>
  <p:clrMapOvr>
    <a:masterClrMapping/>
  </p:clrMapOvr>
  <p:transition spd="slow" advTm="4874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BB5450-4E6B-4A01-B5A5-E42C062A070E}"/>
              </a:ext>
            </a:extLst>
          </p:cNvPr>
          <p:cNvSpPr txBox="1"/>
          <p:nvPr/>
        </p:nvSpPr>
        <p:spPr>
          <a:xfrm>
            <a:off x="6779676" y="464010"/>
            <a:ext cx="2184812" cy="3595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atinLnBrk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Vì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sao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ta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phải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trồng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và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chăm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sóc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cây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xanh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?</a:t>
            </a:r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0015" y="363474"/>
            <a:ext cx="6096762" cy="429310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hand holding a small plant&#10;&#10;Description automatically generated with medium confidence">
            <a:extLst>
              <a:ext uri="{FF2B5EF4-FFF2-40B4-BE49-F238E27FC236}">
                <a16:creationId xmlns:a16="http://schemas.microsoft.com/office/drawing/2014/main" id="{C5CD1DC1-E910-48BE-8A22-9FCDE86871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" r="687" b="-1"/>
          <a:stretch/>
        </p:blipFill>
        <p:spPr>
          <a:xfrm>
            <a:off x="732188" y="706903"/>
            <a:ext cx="5372416" cy="3606249"/>
          </a:xfrm>
          <a:prstGeom prst="rect">
            <a:avLst/>
          </a:prstGeom>
          <a:effectLst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98A1ACE-E784-4522-A7B3-84B90A39A251}"/>
              </a:ext>
            </a:extLst>
          </p:cNvPr>
          <p:cNvSpPr txBox="1"/>
          <p:nvPr/>
        </p:nvSpPr>
        <p:spPr>
          <a:xfrm>
            <a:off x="6444208" y="267494"/>
            <a:ext cx="2736304" cy="3595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atinLnBrk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Có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nên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tùy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tiện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hái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hoa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,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bẻ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cành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không</a:t>
            </a:r>
            <a:r>
              <a:rPr lang="en-US" sz="2700" dirty="0">
                <a:solidFill>
                  <a:srgbClr val="FFFFFF"/>
                </a:solidFill>
                <a:latin typeface="Arial-SGK-TV" pitchFamily="2" charset="0"/>
                <a:ea typeface="+mj-ea"/>
                <a:cs typeface="Arial-SGK-TV" pitchFamily="2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3838023"/>
      </p:ext>
    </p:extLst>
  </p:cSld>
  <p:clrMapOvr>
    <a:masterClrMapping/>
  </p:clrMapOvr>
  <p:transition spd="slow" advTm="5576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7" grpId="0"/>
      <p:bldP spid="1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1.4|0.8|2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317</Words>
  <Application>Microsoft Office PowerPoint</Application>
  <PresentationFormat>On-screen Show (16:9)</PresentationFormat>
  <Paragraphs>43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맑은 고딕</vt:lpstr>
      <vt:lpstr>Arial</vt:lpstr>
      <vt:lpstr>Arial-SGK-TV</vt:lpstr>
      <vt:lpstr>Calibri</vt:lpstr>
      <vt:lpstr>Calibri Light</vt:lpstr>
      <vt:lpstr>iCiel Nabila</vt:lpstr>
      <vt:lpstr>Times New Roman</vt:lpstr>
      <vt:lpstr>Wingdings</vt:lpstr>
      <vt:lpstr>Office Theme</vt:lpstr>
      <vt:lpstr>Custom Design</vt:lpstr>
      <vt:lpstr>1_Office Theme</vt:lpstr>
      <vt:lpstr>3_Office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Vì sao ta cần bảo vệ cảnh quan thiên nhiên?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Hoang</dc:creator>
  <cp:lastModifiedBy>Quynh Nguyen Thi Nhu</cp:lastModifiedBy>
  <cp:revision>36</cp:revision>
  <dcterms:created xsi:type="dcterms:W3CDTF">2020-08-23T14:51:49Z</dcterms:created>
  <dcterms:modified xsi:type="dcterms:W3CDTF">2022-04-17T08:38:41Z</dcterms:modified>
</cp:coreProperties>
</file>