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16" r:id="rId3"/>
    <p:sldId id="307" r:id="rId4"/>
    <p:sldId id="262" r:id="rId5"/>
    <p:sldId id="271" r:id="rId6"/>
    <p:sldId id="325" r:id="rId7"/>
    <p:sldId id="329" r:id="rId8"/>
    <p:sldId id="330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CCECFF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0350" autoAdjust="0"/>
  </p:normalViewPr>
  <p:slideViewPr>
    <p:cSldViewPr snapToGrid="0">
      <p:cViewPr varScale="1">
        <p:scale>
          <a:sx n="55" d="100"/>
          <a:sy n="55" d="100"/>
        </p:scale>
        <p:origin x="13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6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3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247792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"/>
          <p:cNvGrpSpPr>
            <a:grpSpLocks/>
          </p:cNvGrpSpPr>
          <p:nvPr/>
        </p:nvGrpSpPr>
        <p:grpSpPr bwMode="auto">
          <a:xfrm flipH="1">
            <a:off x="-2069434" y="-1171074"/>
            <a:ext cx="16635663" cy="9416715"/>
            <a:chOff x="-3645316" y="-267816"/>
            <a:chExt cx="15678890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421" y="-267816"/>
              <a:ext cx="11908153" cy="7044489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546" y="-161724"/>
              <a:ext cx="12194954" cy="7044489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5968"/>
              <a:ext cx="12194952" cy="7044489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435" name="图片 2" descr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8"/>
          <a:stretch>
            <a:fillRect/>
          </a:stretch>
        </p:blipFill>
        <p:spPr bwMode="auto">
          <a:xfrm>
            <a:off x="14818" y="4386793"/>
            <a:ext cx="5077731" cy="27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4" descr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21696"/>
          <a:stretch>
            <a:fillRect/>
          </a:stretch>
        </p:blipFill>
        <p:spPr bwMode="auto">
          <a:xfrm>
            <a:off x="7159388" y="4125384"/>
            <a:ext cx="4065711" cy="26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 descr="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9" b="21696"/>
          <a:stretch>
            <a:fillRect/>
          </a:stretch>
        </p:blipFill>
        <p:spPr bwMode="auto">
          <a:xfrm>
            <a:off x="14818" y="165870"/>
            <a:ext cx="507773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5312006" y="205541"/>
            <a:ext cx="5770033" cy="237490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Calibri" panose="020F0502020204030204" pitchFamily="34" charset="0"/>
              <a:ea typeface="等线" panose="020B0604020202020204" charset="-122"/>
            </a:endParaRPr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7417" y="659355"/>
            <a:ext cx="6361100" cy="1443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777" b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CHÀO MỪNG</a:t>
            </a:r>
            <a:endParaRPr lang="zh-CN" altLang="en-US" sz="8777" b="1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2837328" y="2449325"/>
            <a:ext cx="8306273" cy="1931879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học Tiếng Việt!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6" y="402737"/>
            <a:ext cx="3126317" cy="17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04" y="3837748"/>
            <a:ext cx="5918217" cy="32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90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75101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946" y="602441"/>
            <a:ext cx="3519911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2297C-CE7D-4503-9551-57090B3D7B29}"/>
              </a:ext>
            </a:extLst>
          </p:cNvPr>
          <p:cNvSpPr txBox="1"/>
          <p:nvPr/>
        </p:nvSpPr>
        <p:spPr>
          <a:xfrm>
            <a:off x="4477442" y="2142086"/>
            <a:ext cx="3237115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bé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rằm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to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đa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A7-24F5-4203-A409-734F03F2FAC1}"/>
              </a:ext>
            </a:extLst>
          </p:cNvPr>
          <p:cNvSpPr txBox="1"/>
          <p:nvPr/>
        </p:nvSpPr>
        <p:spPr>
          <a:xfrm>
            <a:off x="7991887" y="3457162"/>
            <a:ext cx="3809999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65A6-5FB4-41D4-BB74-221C689956DD}"/>
              </a:ext>
            </a:extLst>
          </p:cNvPr>
          <p:cNvSpPr txBox="1"/>
          <p:nvPr/>
        </p:nvSpPr>
        <p:spPr>
          <a:xfrm>
            <a:off x="6930791" y="5980270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Bồi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1082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3383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58134"/>
            <a:ext cx="109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them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vồng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tuyết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7671" y="425942"/>
            <a:ext cx="82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" y="244349"/>
            <a:ext cx="1207649" cy="886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FD8F8-0658-4852-9002-32A443149D69}"/>
              </a:ext>
            </a:extLst>
          </p:cNvPr>
          <p:cNvSpPr txBox="1"/>
          <p:nvPr/>
        </p:nvSpPr>
        <p:spPr>
          <a:xfrm>
            <a:off x="1982185" y="1262998"/>
            <a:ext cx="789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trải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72E824-A28C-4DA4-A1A3-BAEC3FAAC16D}"/>
              </a:ext>
            </a:extLst>
          </p:cNvPr>
          <p:cNvGrpSpPr/>
          <p:nvPr/>
        </p:nvGrpSpPr>
        <p:grpSpPr>
          <a:xfrm>
            <a:off x="728831" y="2156532"/>
            <a:ext cx="10734337" cy="2544936"/>
            <a:chOff x="0" y="4706165"/>
            <a:chExt cx="8812726" cy="19875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2069C2-2F48-4E9E-97CF-53AFE15A4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A1DF3D-FE0C-4C9E-AC08-B5B457B16683}"/>
                </a:ext>
              </a:extLst>
            </p:cNvPr>
            <p:cNvSpPr txBox="1"/>
            <p:nvPr/>
          </p:nvSpPr>
          <p:spPr>
            <a:xfrm>
              <a:off x="321070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Ánh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trải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óng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C2619-C0DE-414B-A505-BDC46D177AB5}"/>
              </a:ext>
            </a:extLst>
          </p:cNvPr>
          <p:cNvSpPr txBox="1"/>
          <p:nvPr/>
        </p:nvSpPr>
        <p:spPr>
          <a:xfrm>
            <a:off x="1755016" y="423223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8" y="423223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BC82E-DCE6-4C3E-A1DB-3876E41E40DC}"/>
              </a:ext>
            </a:extLst>
          </p:cNvPr>
          <p:cNvSpPr txBox="1"/>
          <p:nvPr/>
        </p:nvSpPr>
        <p:spPr>
          <a:xfrm>
            <a:off x="705852" y="1467887"/>
            <a:ext cx="1078029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leo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nhụa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nhựa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bay qua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6D17-56B1-4B2C-9497-7A3142F2284A}"/>
              </a:ext>
            </a:extLst>
          </p:cNvPr>
          <p:cNvSpPr txBox="1"/>
          <p:nvPr/>
        </p:nvSpPr>
        <p:spPr>
          <a:xfrm>
            <a:off x="10188249" y="1606886"/>
            <a:ext cx="1414893" cy="393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DA35-E747-4118-B1AE-0F69ACDC03D1}"/>
              </a:ext>
            </a:extLst>
          </p:cNvPr>
          <p:cNvSpPr txBox="1"/>
          <p:nvPr/>
        </p:nvSpPr>
        <p:spPr>
          <a:xfrm>
            <a:off x="5767754" y="2242346"/>
            <a:ext cx="1601619" cy="43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2BF-CFE3-4320-BCCB-D5B71C85EA2C}"/>
              </a:ext>
            </a:extLst>
          </p:cNvPr>
          <p:cNvSpPr txBox="1"/>
          <p:nvPr/>
        </p:nvSpPr>
        <p:spPr>
          <a:xfrm>
            <a:off x="4094335" y="2861775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nhựa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195A-C37C-41DE-A082-34FAAF04FCF2}"/>
              </a:ext>
            </a:extLst>
          </p:cNvPr>
          <p:cNvSpPr txBox="1"/>
          <p:nvPr/>
        </p:nvSpPr>
        <p:spPr>
          <a:xfrm>
            <a:off x="10002129" y="3527476"/>
            <a:ext cx="1542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D21AA-4748-4EC9-A22D-2220B0F6CA3E}"/>
              </a:ext>
            </a:extLst>
          </p:cNvPr>
          <p:cNvSpPr txBox="1"/>
          <p:nvPr/>
        </p:nvSpPr>
        <p:spPr>
          <a:xfrm>
            <a:off x="3728835" y="4807844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25CBB-851D-4BDD-9BAC-EDB63685D567}"/>
              </a:ext>
            </a:extLst>
          </p:cNvPr>
          <p:cNvSpPr txBox="1"/>
          <p:nvPr/>
        </p:nvSpPr>
        <p:spPr>
          <a:xfrm>
            <a:off x="1707022" y="346217"/>
            <a:ext cx="1032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D440D-7B9D-4B89-9C6C-63ECF8F797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3" y="321386"/>
            <a:ext cx="1207649" cy="8864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AE4EA0-2BDD-4C3E-8BE1-F301571846AB}"/>
              </a:ext>
            </a:extLst>
          </p:cNvPr>
          <p:cNvGrpSpPr/>
          <p:nvPr/>
        </p:nvGrpSpPr>
        <p:grpSpPr>
          <a:xfrm>
            <a:off x="859648" y="1232624"/>
            <a:ext cx="10734337" cy="2544936"/>
            <a:chOff x="0" y="4706165"/>
            <a:chExt cx="8812726" cy="1987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8C7651-0721-4ADB-899F-7E0DD06C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80EB5B-E74F-4E7B-8C6A-1E2B4D674346}"/>
                </a:ext>
              </a:extLst>
            </p:cNvPr>
            <p:cNvSpPr txBox="1"/>
            <p:nvPr/>
          </p:nvSpPr>
          <p:spPr>
            <a:xfrm>
              <a:off x="595128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mây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thổi</a:t>
              </a:r>
              <a:endPara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0CE879-4BEB-46A1-BE82-CA8477FE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9" y="4257312"/>
            <a:ext cx="8354291" cy="2600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41BB3B-15FB-40EE-BC5F-71EC146DEE68}"/>
              </a:ext>
            </a:extLst>
          </p:cNvPr>
          <p:cNvSpPr txBox="1"/>
          <p:nvPr/>
        </p:nvSpPr>
        <p:spPr>
          <a:xfrm>
            <a:off x="1019788" y="2604741"/>
            <a:ext cx="10009442" cy="6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513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349</Words>
  <Application>Microsoft Office PowerPoint</Application>
  <PresentationFormat>Widescreen</PresentationFormat>
  <Paragraphs>51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Algerian</vt:lpstr>
      <vt:lpstr>Arial</vt:lpstr>
      <vt:lpstr>Arial-SGK-TV</vt:lpstr>
      <vt:lpstr>Calibri</vt:lpstr>
      <vt:lpstr>Calibri Light</vt:lpstr>
      <vt:lpstr>HP001 4 hàng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Le Dung</cp:lastModifiedBy>
  <cp:revision>224</cp:revision>
  <dcterms:created xsi:type="dcterms:W3CDTF">2020-08-06T10:05:22Z</dcterms:created>
  <dcterms:modified xsi:type="dcterms:W3CDTF">2022-04-24T09:04:49Z</dcterms:modified>
</cp:coreProperties>
</file>