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87" r:id="rId3"/>
    <p:sldId id="275" r:id="rId4"/>
    <p:sldId id="276" r:id="rId5"/>
    <p:sldId id="256" r:id="rId6"/>
    <p:sldId id="277" r:id="rId7"/>
    <p:sldId id="278" r:id="rId8"/>
    <p:sldId id="279" r:id="rId9"/>
    <p:sldId id="257" r:id="rId10"/>
    <p:sldId id="280" r:id="rId11"/>
    <p:sldId id="281" r:id="rId12"/>
    <p:sldId id="259" r:id="rId13"/>
    <p:sldId id="260" r:id="rId14"/>
    <p:sldId id="261" r:id="rId15"/>
    <p:sldId id="262" r:id="rId16"/>
    <p:sldId id="282" r:id="rId17"/>
    <p:sldId id="263" r:id="rId18"/>
    <p:sldId id="264" r:id="rId19"/>
    <p:sldId id="283" r:id="rId20"/>
    <p:sldId id="265" r:id="rId21"/>
    <p:sldId id="284" r:id="rId22"/>
    <p:sldId id="285" r:id="rId23"/>
    <p:sldId id="266" r:id="rId24"/>
    <p:sldId id="267" r:id="rId25"/>
    <p:sldId id="286" r:id="rId26"/>
    <p:sldId id="268" r:id="rId27"/>
    <p:sldId id="271" r:id="rId28"/>
    <p:sldId id="272" r:id="rId29"/>
    <p:sldId id="28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</a:t>
              </a:r>
              <a:r>
                <a:rPr kumimoji="0" lang="en-US" sz="5400" b="1" i="0" u="none" strike="noStrike" kern="1200" cap="none" spc="0" normalizeH="0" baseline="0" noProof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 </a:t>
              </a:r>
              <a:r>
                <a:rPr kumimoji="0" lang="en-US" sz="5400" b="1" i="0" u="none" strike="noStrike" kern="1200" cap="none" spc="0" normalizeH="0" baseline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CHÚC SỨC KHỎE</a:t>
              </a:r>
              <a:r>
                <a:rPr kumimoji="0" lang="en-US" sz="5400" b="1" i="0" u="none" strike="noStrike" kern="1200" cap="none" spc="0" normalizeH="0" baseline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giỏi!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7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&quot;/&gt;&lt;property id=&quot;20307&quot; value=&quot;256&quot;/&gt;&lt;/object&gt;&lt;object type=&quot;3&quot; unique_id=&quot;10008&quot;&gt;&lt;property id=&quot;20148&quot; value=&quot;5&quot;/&gt;&lt;property id=&quot;20300&quot; value=&quot;Slide 5&quot;/&gt;&lt;property id=&quot;20307&quot; value=&quot;277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57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259&quot;/&gt;&lt;/object&gt;&lt;object type=&quot;3&quot; unique_id=&quot;10015&quot;&gt;&lt;property id=&quot;20148&quot; value=&quot;5&quot;/&gt;&lt;property id=&quot;20300&quot; value=&quot;Slide 12&quot;/&gt;&lt;property id=&quot;20307&quot; value=&quot;260&quot;/&gt;&lt;/object&gt;&lt;object type=&quot;3&quot; unique_id=&quot;10016&quot;&gt;&lt;property id=&quot;20148&quot; value=&quot;5&quot;/&gt;&lt;property id=&quot;20300&quot; value=&quot;Slide 13&quot;/&gt;&lt;property id=&quot;20307&quot; value=&quot;261&quot;/&gt;&lt;/object&gt;&lt;object type=&quot;3&quot; unique_id=&quot;10017&quot;&gt;&lt;property id=&quot;20148&quot; value=&quot;5&quot;/&gt;&lt;property id=&quot;20300&quot; value=&quot;Slide 14&quot;/&gt;&lt;property id=&quot;20307&quot; value=&quot;262&quot;/&gt;&lt;/object&gt;&lt;object type=&quot;3&quot; unique_id=&quot;10018&quot;&gt;&lt;property id=&quot;20148&quot; value=&quot;5&quot;/&gt;&lt;property id=&quot;20300&quot; value=&quot;Slide 15&quot;/&gt;&lt;property id=&quot;20307&quot; value=&quot;282&quot;/&gt;&lt;/object&gt;&lt;object type=&quot;3&quot; unique_id=&quot;10019&quot;&gt;&lt;property id=&quot;20148&quot; value=&quot;5&quot;/&gt;&lt;property id=&quot;20300&quot; value=&quot;Slide 16&quot;/&gt;&lt;property id=&quot;20307&quot; value=&quot;263&quot;/&gt;&lt;/object&gt;&lt;object type=&quot;3&quot; unique_id=&quot;10020&quot;&gt;&lt;property id=&quot;20148&quot; value=&quot;5&quot;/&gt;&lt;property id=&quot;20300&quot; value=&quot;Slide 17&quot;/&gt;&lt;property id=&quot;20307&quot; value=&quot;264&quot;/&gt;&lt;/object&gt;&lt;object type=&quot;3&quot; unique_id=&quot;10021&quot;&gt;&lt;property id=&quot;20148&quot; value=&quot;5&quot;/&gt;&lt;property id=&quot;20300&quot; value=&quot;Slide 18&quot;/&gt;&lt;property id=&quot;20307&quot; value=&quot;283&quot;/&gt;&lt;/object&gt;&lt;object type=&quot;3&quot; unique_id=&quot;10022&quot;&gt;&lt;property id=&quot;20148&quot; value=&quot;5&quot;/&gt;&lt;property id=&quot;20300&quot; value=&quot;Slide 19&quot;/&gt;&lt;property id=&quot;20307&quot; value=&quot;265&quot;/&gt;&lt;/object&gt;&lt;object type=&quot;3&quot; unique_id=&quot;10023&quot;&gt;&lt;property id=&quot;20148&quot; value=&quot;5&quot;/&gt;&lt;property id=&quot;20300&quot; value=&quot;Slide 20&quot;/&gt;&lt;property id=&quot;20307&quot; value=&quot;284&quot;/&gt;&lt;/object&gt;&lt;object type=&quot;3&quot; unique_id=&quot;10024&quot;&gt;&lt;property id=&quot;20148&quot; value=&quot;5&quot;/&gt;&lt;property id=&quot;20300&quot; value=&quot;Slide 21&quot;/&gt;&lt;property id=&quot;20307&quot; value=&quot;285&quot;/&gt;&lt;/object&gt;&lt;object type=&quot;3&quot; unique_id=&quot;10025&quot;&gt;&lt;property id=&quot;20148&quot; value=&quot;5&quot;/&gt;&lt;property id=&quot;20300&quot; value=&quot;Slide 22&quot;/&gt;&lt;property id=&quot;20307&quot; value=&quot;266&quot;/&gt;&lt;/object&gt;&lt;object type=&quot;3&quot; unique_id=&quot;10026&quot;&gt;&lt;property id=&quot;20148&quot; value=&quot;5&quot;/&gt;&lt;property id=&quot;20300&quot; value=&quot;Slide 23&quot;/&gt;&lt;property id=&quot;20307&quot; value=&quot;267&quot;/&gt;&lt;/object&gt;&lt;object type=&quot;3&quot; unique_id=&quot;10027&quot;&gt;&lt;property id=&quot;20148&quot; value=&quot;5&quot;/&gt;&lt;property id=&quot;20300&quot; value=&quot;Slide 24&quot;/&gt;&lt;property id=&quot;20307&quot; value=&quot;286&quot;/&gt;&lt;/object&gt;&lt;object type=&quot;3&quot; unique_id=&quot;10028&quot;&gt;&lt;property id=&quot;20148&quot; value=&quot;5&quot;/&gt;&lt;property id=&quot;20300&quot; value=&quot;Slide 25&quot;/&gt;&lt;property id=&quot;20307&quot; value=&quot;268&quot;/&gt;&lt;/object&gt;&lt;object type=&quot;3&quot; unique_id=&quot;10029&quot;&gt;&lt;property id=&quot;20148&quot; value=&quot;5&quot;/&gt;&lt;property id=&quot;20300&quot; value=&quot;Slide 26&quot;/&gt;&lt;property id=&quot;20307&quot; value=&quot;271&quot;/&gt;&lt;/object&gt;&lt;object type=&quot;3&quot; unique_id=&quot;10030&quot;&gt;&lt;property id=&quot;20148&quot; value=&quot;5&quot;/&gt;&lt;property id=&quot;20300&quot; value=&quot;Slide 27&quot;/&gt;&lt;property id=&quot;20307&quot; value=&quot;272&quot;/&gt;&lt;/object&gt;&lt;object type=&quot;3&quot; unique_id=&quot;10031&quot;&gt;&lt;property id=&quot;20148&quot; value=&quot;5&quot;/&gt;&lt;property id=&quot;20300&quot; value=&quot;Slide 28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281</Words>
  <Application>Microsoft Office PowerPoint</Application>
  <PresentationFormat>On-screen Show (4:3)</PresentationFormat>
  <Paragraphs>27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31</cp:revision>
  <dcterms:created xsi:type="dcterms:W3CDTF">2020-08-09T14:07:33Z</dcterms:created>
  <dcterms:modified xsi:type="dcterms:W3CDTF">2020-11-03T14:48:59Z</dcterms:modified>
</cp:coreProperties>
</file>