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09" r:id="rId2"/>
    <p:sldId id="316" r:id="rId3"/>
    <p:sldId id="318" r:id="rId4"/>
    <p:sldId id="271" r:id="rId5"/>
    <p:sldId id="257" r:id="rId6"/>
    <p:sldId id="276" r:id="rId7"/>
    <p:sldId id="312" r:id="rId8"/>
    <p:sldId id="280" r:id="rId9"/>
    <p:sldId id="303" r:id="rId10"/>
    <p:sldId id="313" r:id="rId11"/>
    <p:sldId id="258" r:id="rId12"/>
    <p:sldId id="317" r:id="rId13"/>
    <p:sldId id="274" r:id="rId14"/>
    <p:sldId id="275" r:id="rId15"/>
    <p:sldId id="256" r:id="rId16"/>
    <p:sldId id="319" r:id="rId17"/>
  </p:sldIdLst>
  <p:sldSz cx="16846550" cy="9475788"/>
  <p:notesSz cx="6858000" cy="9144000"/>
  <p:custDataLst>
    <p:tags r:id="rId19"/>
  </p:custDataLst>
  <p:defaultTextStyle>
    <a:defPPr>
      <a:defRPr lang="zh-CN"/>
    </a:defPPr>
    <a:lvl1pPr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30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3000"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985" userDrawn="1">
          <p15:clr>
            <a:srgbClr val="A4A3A4"/>
          </p15:clr>
        </p15:guide>
        <p15:guide id="2" pos="530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FE00"/>
    <a:srgbClr val="EB2A18"/>
    <a:srgbClr val="2E9376"/>
    <a:srgbClr val="B5BED1"/>
    <a:srgbClr val="58B968"/>
    <a:srgbClr val="9BCD24"/>
    <a:srgbClr val="EA8F9C"/>
    <a:srgbClr val="A5642B"/>
    <a:srgbClr val="F1C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F7CDB-EA69-4AB2-8A15-83232F0C3508}" v="1" dt="2023-02-08T07:07:04.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93" autoAdjust="0"/>
    <p:restoredTop sz="93922" autoAdjust="0"/>
  </p:normalViewPr>
  <p:slideViewPr>
    <p:cSldViewPr>
      <p:cViewPr varScale="1">
        <p:scale>
          <a:sx n="43" d="100"/>
          <a:sy n="43" d="100"/>
        </p:scale>
        <p:origin x="644" y="60"/>
      </p:cViewPr>
      <p:guideLst>
        <p:guide orient="horz" pos="2985"/>
        <p:guide pos="5307"/>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171528d620207a5c" providerId="LiveId" clId="{B4DF7CDB-EA69-4AB2-8A15-83232F0C3508}"/>
    <pc:docChg chg="modSld">
      <pc:chgData name="Anh Minh" userId="171528d620207a5c" providerId="LiveId" clId="{B4DF7CDB-EA69-4AB2-8A15-83232F0C3508}" dt="2023-02-08T07:07:04.654" v="0"/>
      <pc:docMkLst>
        <pc:docMk/>
      </pc:docMkLst>
      <pc:sldChg chg="modTransition">
        <pc:chgData name="Anh Minh" userId="171528d620207a5c" providerId="LiveId" clId="{B4DF7CDB-EA69-4AB2-8A15-83232F0C3508}" dt="2023-02-08T07:07:04.654" v="0"/>
        <pc:sldMkLst>
          <pc:docMk/>
          <pc:sldMk cId="1738349026"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B70F98A-9528-49DF-B5D0-4DC08F01FA0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87" name="Rectangle 3">
            <a:extLst>
              <a:ext uri="{FF2B5EF4-FFF2-40B4-BE49-F238E27FC236}">
                <a16:creationId xmlns:a16="http://schemas.microsoft.com/office/drawing/2014/main" id="{2414AF49-A3E8-43F6-BF76-EBBACFAC8A24}"/>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宋体" pitchFamily="2" charset="-122"/>
              </a:defRPr>
            </a:lvl1pPr>
          </a:lstStyle>
          <a:p>
            <a:pPr>
              <a:defRPr/>
            </a:pPr>
            <a:endParaRPr lang="en-US" altLang="zh-CN"/>
          </a:p>
        </p:txBody>
      </p:sp>
      <p:sp>
        <p:nvSpPr>
          <p:cNvPr id="2052" name="Rectangle 4">
            <a:extLst>
              <a:ext uri="{FF2B5EF4-FFF2-40B4-BE49-F238E27FC236}">
                <a16:creationId xmlns:a16="http://schemas.microsoft.com/office/drawing/2014/main" id="{18912E67-6A3B-4ECC-BABB-B6B7777A33E8}"/>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E2C121EE-DB95-4E73-9103-6AB388BEA1B8}"/>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6390" name="Rectangle 6">
            <a:extLst>
              <a:ext uri="{FF2B5EF4-FFF2-40B4-BE49-F238E27FC236}">
                <a16:creationId xmlns:a16="http://schemas.microsoft.com/office/drawing/2014/main" id="{93FFB160-AB29-4650-AA13-C011BE937B8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宋体" pitchFamily="2" charset="-122"/>
              </a:defRPr>
            </a:lvl1pPr>
          </a:lstStyle>
          <a:p>
            <a:pPr>
              <a:defRPr/>
            </a:pPr>
            <a:endParaRPr lang="en-US" altLang="zh-CN"/>
          </a:p>
        </p:txBody>
      </p:sp>
      <p:sp>
        <p:nvSpPr>
          <p:cNvPr id="16391" name="Rectangle 7">
            <a:extLst>
              <a:ext uri="{FF2B5EF4-FFF2-40B4-BE49-F238E27FC236}">
                <a16:creationId xmlns:a16="http://schemas.microsoft.com/office/drawing/2014/main" id="{C0791769-2875-48B8-AD5C-F19220176F3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163392F-5024-4DAD-A295-32E9BC8D607B}" type="slidenum">
              <a:rPr lang="en-US" altLang="zh-CN"/>
              <a:pPr>
                <a:defRPr/>
              </a:pPr>
              <a:t>‹#›</a:t>
            </a:fld>
            <a:endParaRPr lang="en-US" altLang="zh-CN"/>
          </a:p>
        </p:txBody>
      </p:sp>
    </p:spTree>
    <p:extLst>
      <p:ext uri="{BB962C8B-B14F-4D97-AF65-F5344CB8AC3E}">
        <p14:creationId xmlns:p14="http://schemas.microsoft.com/office/powerpoint/2010/main" val="24424164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25E29E2-3E7F-4948-9A11-355CD5EC6AB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179F7565-6E80-4076-98F1-69BE7B08C97D}" type="slidenum">
              <a:rPr lang="en-US" altLang="zh-CN"/>
              <a:pPr>
                <a:spcBef>
                  <a:spcPct val="0"/>
                </a:spcBef>
              </a:pPr>
              <a:t>4</a:t>
            </a:fld>
            <a:endParaRPr lang="en-US" altLang="zh-CN"/>
          </a:p>
        </p:txBody>
      </p:sp>
      <p:sp>
        <p:nvSpPr>
          <p:cNvPr id="8195" name="Rectangle 2">
            <a:extLst>
              <a:ext uri="{FF2B5EF4-FFF2-40B4-BE49-F238E27FC236}">
                <a16:creationId xmlns:a16="http://schemas.microsoft.com/office/drawing/2014/main" id="{6479CC8F-F57E-4BAF-97B0-96ACEABC9857}"/>
              </a:ext>
            </a:extLst>
          </p:cNvPr>
          <p:cNvSpPr>
            <a:spLocks noGrp="1" noRot="1" noChangeAspect="1" noChangeArrowheads="1" noTextEdit="1"/>
          </p:cNvSpPr>
          <p:nvPr>
            <p:ph type="sldImg"/>
          </p:nvPr>
        </p:nvSpPr>
        <p:spPr>
          <a:xfrm>
            <a:off x="381000" y="685800"/>
            <a:ext cx="6096000" cy="3429000"/>
          </a:xfrm>
          <a:ln/>
        </p:spPr>
      </p:sp>
      <p:sp>
        <p:nvSpPr>
          <p:cNvPr id="8196" name="Rectangle 3">
            <a:extLst>
              <a:ext uri="{FF2B5EF4-FFF2-40B4-BE49-F238E27FC236}">
                <a16:creationId xmlns:a16="http://schemas.microsoft.com/office/drawing/2014/main" id="{A5737EEF-7DAD-4916-A78C-F8295BE766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F587DA99-A89B-440F-B210-0E484E80E5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E46F6E5B-5565-4D2F-8177-61564DD72396}" type="slidenum">
              <a:rPr lang="en-US" altLang="zh-CN"/>
              <a:pPr>
                <a:spcBef>
                  <a:spcPct val="0"/>
                </a:spcBef>
              </a:pPr>
              <a:t>5</a:t>
            </a:fld>
            <a:endParaRPr lang="en-US" altLang="zh-CN"/>
          </a:p>
        </p:txBody>
      </p:sp>
      <p:sp>
        <p:nvSpPr>
          <p:cNvPr id="10243" name="Rectangle 2">
            <a:extLst>
              <a:ext uri="{FF2B5EF4-FFF2-40B4-BE49-F238E27FC236}">
                <a16:creationId xmlns:a16="http://schemas.microsoft.com/office/drawing/2014/main" id="{D28D8E11-A78F-455A-B6E1-2963ACCDBD3D}"/>
              </a:ext>
            </a:extLst>
          </p:cNvPr>
          <p:cNvSpPr>
            <a:spLocks noGrp="1" noRot="1" noChangeAspect="1" noChangeArrowheads="1" noTextEdit="1"/>
          </p:cNvSpPr>
          <p:nvPr>
            <p:ph type="sldImg"/>
          </p:nvPr>
        </p:nvSpPr>
        <p:spPr>
          <a:xfrm>
            <a:off x="381000" y="685800"/>
            <a:ext cx="6096000" cy="3429000"/>
          </a:xfrm>
          <a:ln/>
        </p:spPr>
      </p:sp>
      <p:sp>
        <p:nvSpPr>
          <p:cNvPr id="10244" name="Rectangle 3">
            <a:extLst>
              <a:ext uri="{FF2B5EF4-FFF2-40B4-BE49-F238E27FC236}">
                <a16:creationId xmlns:a16="http://schemas.microsoft.com/office/drawing/2014/main" id="{045E2E97-A6B9-42E0-85A9-719485614BD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F792E35D-43DD-466B-AC22-9A19461D6F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C894B4E-B47B-4D20-953F-66EFB6E1CECC}" type="slidenum">
              <a:rPr lang="en-US" altLang="zh-CN"/>
              <a:pPr>
                <a:spcBef>
                  <a:spcPct val="0"/>
                </a:spcBef>
              </a:pPr>
              <a:t>6</a:t>
            </a:fld>
            <a:endParaRPr lang="en-US" altLang="zh-CN"/>
          </a:p>
        </p:txBody>
      </p:sp>
      <p:sp>
        <p:nvSpPr>
          <p:cNvPr id="14339" name="Rectangle 2">
            <a:extLst>
              <a:ext uri="{FF2B5EF4-FFF2-40B4-BE49-F238E27FC236}">
                <a16:creationId xmlns:a16="http://schemas.microsoft.com/office/drawing/2014/main" id="{DCEAE7AE-5784-47BA-A2E8-56BF7A15E08B}"/>
              </a:ext>
            </a:extLst>
          </p:cNvPr>
          <p:cNvSpPr>
            <a:spLocks noGrp="1" noRot="1" noChangeAspect="1" noChangeArrowheads="1" noTextEdit="1"/>
          </p:cNvSpPr>
          <p:nvPr>
            <p:ph type="sldImg"/>
          </p:nvPr>
        </p:nvSpPr>
        <p:spPr>
          <a:xfrm>
            <a:off x="381000" y="685800"/>
            <a:ext cx="6096000" cy="3429000"/>
          </a:xfrm>
          <a:ln/>
        </p:spPr>
      </p:sp>
      <p:sp>
        <p:nvSpPr>
          <p:cNvPr id="14340" name="Rectangle 3">
            <a:extLst>
              <a:ext uri="{FF2B5EF4-FFF2-40B4-BE49-F238E27FC236}">
                <a16:creationId xmlns:a16="http://schemas.microsoft.com/office/drawing/2014/main" id="{D309F35F-F182-4FF0-913E-306552675C8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FA55F66-A670-4433-8C0B-4BE292C2924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0856D36F-5641-41C9-B386-E7AA1AADEED3}" type="slidenum">
              <a:rPr lang="en-US" altLang="zh-CN"/>
              <a:pPr>
                <a:spcBef>
                  <a:spcPct val="0"/>
                </a:spcBef>
              </a:pPr>
              <a:t>8</a:t>
            </a:fld>
            <a:endParaRPr lang="en-US" altLang="zh-CN"/>
          </a:p>
        </p:txBody>
      </p:sp>
      <p:sp>
        <p:nvSpPr>
          <p:cNvPr id="28675" name="Rectangle 2">
            <a:extLst>
              <a:ext uri="{FF2B5EF4-FFF2-40B4-BE49-F238E27FC236}">
                <a16:creationId xmlns:a16="http://schemas.microsoft.com/office/drawing/2014/main" id="{E35AACC9-7644-433A-ABE3-22EBC1D4A466}"/>
              </a:ext>
            </a:extLst>
          </p:cNvPr>
          <p:cNvSpPr>
            <a:spLocks noGrp="1" noRot="1" noChangeAspect="1" noChangeArrowheads="1" noTextEdit="1"/>
          </p:cNvSpPr>
          <p:nvPr>
            <p:ph type="sldImg"/>
          </p:nvPr>
        </p:nvSpPr>
        <p:spPr>
          <a:xfrm>
            <a:off x="381000" y="685800"/>
            <a:ext cx="6096000" cy="3429000"/>
          </a:xfrm>
          <a:ln/>
        </p:spPr>
      </p:sp>
      <p:sp>
        <p:nvSpPr>
          <p:cNvPr id="28676" name="Rectangle 3">
            <a:extLst>
              <a:ext uri="{FF2B5EF4-FFF2-40B4-BE49-F238E27FC236}">
                <a16:creationId xmlns:a16="http://schemas.microsoft.com/office/drawing/2014/main" id="{15DE2792-00C5-4F20-B68C-1215A9BCB98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9A75AE4-4F3B-4E7E-B1A3-2D7F90901D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954062B-0917-4B47-915A-5A4EA182E1BE}" type="slidenum">
              <a:rPr lang="en-US" altLang="zh-CN"/>
              <a:pPr>
                <a:spcBef>
                  <a:spcPct val="0"/>
                </a:spcBef>
              </a:pPr>
              <a:t>9</a:t>
            </a:fld>
            <a:endParaRPr lang="en-US" altLang="zh-CN"/>
          </a:p>
        </p:txBody>
      </p:sp>
      <p:sp>
        <p:nvSpPr>
          <p:cNvPr id="20483" name="Rectangle 2">
            <a:extLst>
              <a:ext uri="{FF2B5EF4-FFF2-40B4-BE49-F238E27FC236}">
                <a16:creationId xmlns:a16="http://schemas.microsoft.com/office/drawing/2014/main" id="{3F684649-EE9F-4E29-8673-5DBDD31E08F3}"/>
              </a:ext>
            </a:extLst>
          </p:cNvPr>
          <p:cNvSpPr>
            <a:spLocks noGrp="1" noRot="1" noChangeAspect="1" noChangeArrowheads="1" noTextEdit="1"/>
          </p:cNvSpPr>
          <p:nvPr>
            <p:ph type="sldImg"/>
          </p:nvPr>
        </p:nvSpPr>
        <p:spPr>
          <a:xfrm>
            <a:off x="381000" y="685800"/>
            <a:ext cx="6096000" cy="3429000"/>
          </a:xfrm>
          <a:ln/>
        </p:spPr>
      </p:sp>
      <p:sp>
        <p:nvSpPr>
          <p:cNvPr id="20484" name="Rectangle 3">
            <a:extLst>
              <a:ext uri="{FF2B5EF4-FFF2-40B4-BE49-F238E27FC236}">
                <a16:creationId xmlns:a16="http://schemas.microsoft.com/office/drawing/2014/main" id="{CC9447D1-3F60-48F7-98DE-A72A4606630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A637292C-EEFD-49DE-B3F1-2DEF0F4F1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6E188759-4563-4C5B-AC41-3AE20C649324}" type="slidenum">
              <a:rPr lang="en-US" altLang="zh-CN"/>
              <a:pPr>
                <a:spcBef>
                  <a:spcPct val="0"/>
                </a:spcBef>
              </a:pPr>
              <a:t>11</a:t>
            </a:fld>
            <a:endParaRPr lang="en-US" altLang="zh-CN"/>
          </a:p>
        </p:txBody>
      </p:sp>
      <p:sp>
        <p:nvSpPr>
          <p:cNvPr id="18435" name="Rectangle 2">
            <a:extLst>
              <a:ext uri="{FF2B5EF4-FFF2-40B4-BE49-F238E27FC236}">
                <a16:creationId xmlns:a16="http://schemas.microsoft.com/office/drawing/2014/main" id="{83BE1430-3C7A-47BD-A23D-FA6B717F7FCA}"/>
              </a:ext>
            </a:extLst>
          </p:cNvPr>
          <p:cNvSpPr>
            <a:spLocks noGrp="1" noRot="1" noChangeAspect="1" noChangeArrowheads="1" noTextEdit="1"/>
          </p:cNvSpPr>
          <p:nvPr>
            <p:ph type="sldImg"/>
          </p:nvPr>
        </p:nvSpPr>
        <p:spPr>
          <a:xfrm>
            <a:off x="381000" y="685800"/>
            <a:ext cx="6096000" cy="3429000"/>
          </a:xfrm>
          <a:ln/>
        </p:spPr>
      </p:sp>
      <p:sp>
        <p:nvSpPr>
          <p:cNvPr id="18436" name="Rectangle 3">
            <a:extLst>
              <a:ext uri="{FF2B5EF4-FFF2-40B4-BE49-F238E27FC236}">
                <a16:creationId xmlns:a16="http://schemas.microsoft.com/office/drawing/2014/main" id="{8FADFF37-8E62-4AC3-A202-183FCB79691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Phần</a:t>
            </a:r>
            <a:r>
              <a:rPr lang="en-US" baseline="0" dirty="0"/>
              <a:t> 3 </a:t>
            </a:r>
            <a:r>
              <a:rPr lang="en-US" baseline="0" dirty="0" err="1"/>
              <a:t>Luyện</a:t>
            </a:r>
            <a:r>
              <a:rPr lang="en-US" baseline="0" dirty="0"/>
              <a:t> </a:t>
            </a:r>
            <a:r>
              <a:rPr lang="en-US" baseline="0" dirty="0" err="1"/>
              <a:t>tập</a:t>
            </a:r>
            <a:r>
              <a:rPr lang="en-US" baseline="0" dirty="0"/>
              <a:t>- </a:t>
            </a:r>
            <a:r>
              <a:rPr lang="en-US" baseline="0" dirty="0" err="1"/>
              <a:t>sáng</a:t>
            </a:r>
            <a:r>
              <a:rPr lang="en-US" baseline="0" dirty="0"/>
              <a:t> </a:t>
            </a:r>
            <a:r>
              <a:rPr lang="en-US" baseline="0" dirty="0" err="1"/>
              <a:t>tạo</a:t>
            </a:r>
            <a:endParaRPr lang="en-US" baseline="0" dirty="0"/>
          </a:p>
          <a:p>
            <a:r>
              <a:rPr lang="en-US" baseline="0" dirty="0" err="1"/>
              <a:t>Các</a:t>
            </a:r>
            <a:r>
              <a:rPr lang="en-US" baseline="0" dirty="0"/>
              <a:t> </a:t>
            </a:r>
            <a:r>
              <a:rPr lang="en-US" baseline="0" dirty="0" err="1"/>
              <a:t>em</a:t>
            </a:r>
            <a:r>
              <a:rPr lang="en-US" baseline="0" dirty="0"/>
              <a:t> </a:t>
            </a:r>
            <a:r>
              <a:rPr lang="en-US" baseline="0" dirty="0" err="1"/>
              <a:t>hãy</a:t>
            </a:r>
            <a:r>
              <a:rPr lang="en-US" baseline="0" dirty="0"/>
              <a:t> </a:t>
            </a:r>
            <a:r>
              <a:rPr lang="en-US" baseline="0" dirty="0" err="1"/>
              <a:t>vẽ</a:t>
            </a:r>
            <a:r>
              <a:rPr lang="en-US" baseline="0" dirty="0"/>
              <a:t> </a:t>
            </a:r>
            <a:r>
              <a:rPr lang="en-US" baseline="0" dirty="0" err="1"/>
              <a:t>hình</a:t>
            </a:r>
            <a:r>
              <a:rPr lang="en-US" baseline="0" dirty="0"/>
              <a:t> </a:t>
            </a:r>
            <a:r>
              <a:rPr lang="en-US" baseline="0" dirty="0" err="1"/>
              <a:t>sự</a:t>
            </a:r>
            <a:r>
              <a:rPr lang="en-US" baseline="0" dirty="0"/>
              <a:t> </a:t>
            </a:r>
            <a:r>
              <a:rPr lang="en-US" baseline="0" dirty="0" err="1"/>
              <a:t>vật</a:t>
            </a:r>
            <a:r>
              <a:rPr lang="en-US" baseline="0" dirty="0"/>
              <a:t>/</a:t>
            </a:r>
            <a:r>
              <a:rPr lang="en-US" baseline="0" dirty="0" err="1"/>
              <a:t>hình</a:t>
            </a:r>
            <a:r>
              <a:rPr lang="en-US" baseline="0" dirty="0"/>
              <a:t> </a:t>
            </a:r>
            <a:r>
              <a:rPr lang="en-US" baseline="0" dirty="0" err="1"/>
              <a:t>ảnh</a:t>
            </a:r>
            <a:r>
              <a:rPr lang="en-US" baseline="0" dirty="0"/>
              <a:t> </a:t>
            </a:r>
            <a:r>
              <a:rPr lang="en-US" baseline="0" dirty="0" err="1"/>
              <a:t>bất</a:t>
            </a:r>
            <a:r>
              <a:rPr lang="en-US" baseline="0" dirty="0"/>
              <a:t> </a:t>
            </a:r>
            <a:r>
              <a:rPr lang="en-US" baseline="0" dirty="0" err="1"/>
              <a:t>kỳ</a:t>
            </a:r>
            <a:r>
              <a:rPr lang="en-US" baseline="0" dirty="0"/>
              <a:t> </a:t>
            </a:r>
            <a:r>
              <a:rPr lang="en-US" baseline="0" dirty="0" err="1"/>
              <a:t>từ</a:t>
            </a:r>
            <a:r>
              <a:rPr lang="en-US" baseline="0" dirty="0"/>
              <a:t> </a:t>
            </a:r>
            <a:r>
              <a:rPr lang="en-US" baseline="0" dirty="0" err="1"/>
              <a:t>các</a:t>
            </a:r>
            <a:r>
              <a:rPr lang="en-US" baseline="0" dirty="0"/>
              <a:t> </a:t>
            </a:r>
            <a:r>
              <a:rPr lang="en-US" baseline="0" dirty="0" err="1"/>
              <a:t>hình</a:t>
            </a:r>
            <a:r>
              <a:rPr lang="en-US" baseline="0" dirty="0"/>
              <a:t> </a:t>
            </a:r>
            <a:r>
              <a:rPr lang="en-US" baseline="0" dirty="0" err="1"/>
              <a:t>cơ</a:t>
            </a:r>
            <a:r>
              <a:rPr lang="en-US" baseline="0" dirty="0"/>
              <a:t> </a:t>
            </a:r>
            <a:r>
              <a:rPr lang="en-US" baseline="0" dirty="0" err="1"/>
              <a:t>bản</a:t>
            </a:r>
            <a:r>
              <a:rPr lang="en-US" baseline="0" dirty="0"/>
              <a:t> </a:t>
            </a:r>
            <a:r>
              <a:rPr lang="en-US" baseline="0" dirty="0" err="1"/>
              <a:t>theo</a:t>
            </a:r>
            <a:r>
              <a:rPr lang="en-US" baseline="0" dirty="0"/>
              <a:t> ý </a:t>
            </a:r>
            <a:r>
              <a:rPr lang="en-US" baseline="0" dirty="0" err="1"/>
              <a:t>thích</a:t>
            </a:r>
            <a:r>
              <a:rPr lang="en-US" baseline="0" dirty="0"/>
              <a:t> </a:t>
            </a:r>
            <a:r>
              <a:rPr lang="en-US" baseline="0" dirty="0" err="1"/>
              <a:t>nhé</a:t>
            </a:r>
            <a:r>
              <a:rPr lang="en-US" baseline="0" dirty="0"/>
              <a:t> !</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13</a:t>
            </a:fld>
            <a:endParaRPr lang="en-US"/>
          </a:p>
        </p:txBody>
      </p:sp>
    </p:spTree>
    <p:extLst>
      <p:ext uri="{BB962C8B-B14F-4D97-AF65-F5344CB8AC3E}">
        <p14:creationId xmlns:p14="http://schemas.microsoft.com/office/powerpoint/2010/main" val="118300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GB" dirty="0"/>
          </a:p>
        </p:txBody>
      </p:sp>
      <p:sp>
        <p:nvSpPr>
          <p:cNvPr id="4" name="Chỗ dành sẵn cho Số hiệu Bản chiếu 3"/>
          <p:cNvSpPr>
            <a:spLocks noGrp="1"/>
          </p:cNvSpPr>
          <p:nvPr>
            <p:ph type="sldNum" sz="quarter" idx="5"/>
          </p:nvPr>
        </p:nvSpPr>
        <p:spPr/>
        <p:txBody>
          <a:bodyPr/>
          <a:lstStyle/>
          <a:p>
            <a:fld id="{0162C78A-322A-4572-8133-B1810C705359}" type="slidenum">
              <a:rPr lang="en-US" smtClean="0"/>
              <a:t>14</a:t>
            </a:fld>
            <a:endParaRPr lang="en-US"/>
          </a:p>
        </p:txBody>
      </p:sp>
    </p:spTree>
    <p:extLst>
      <p:ext uri="{BB962C8B-B14F-4D97-AF65-F5344CB8AC3E}">
        <p14:creationId xmlns:p14="http://schemas.microsoft.com/office/powerpoint/2010/main" val="929855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Xin </a:t>
            </a:r>
            <a:r>
              <a:rPr lang="en-US" dirty="0" err="1"/>
              <a:t>chào</a:t>
            </a:r>
            <a:r>
              <a:rPr lang="en-US" baseline="0" dirty="0"/>
              <a:t> </a:t>
            </a:r>
            <a:r>
              <a:rPr lang="en-US" baseline="0" dirty="0" err="1"/>
              <a:t>tất</a:t>
            </a:r>
            <a:r>
              <a:rPr lang="en-US" baseline="0" dirty="0"/>
              <a:t> </a:t>
            </a:r>
            <a:r>
              <a:rPr lang="en-US" baseline="0" dirty="0" err="1"/>
              <a:t>cả</a:t>
            </a:r>
            <a:r>
              <a:rPr lang="en-US" baseline="0" dirty="0"/>
              <a:t> </a:t>
            </a:r>
            <a:r>
              <a:rPr lang="en-US" baseline="0" dirty="0" err="1"/>
              <a:t>các</a:t>
            </a:r>
            <a:r>
              <a:rPr lang="en-US" baseline="0" dirty="0"/>
              <a:t> </a:t>
            </a:r>
            <a:r>
              <a:rPr lang="en-US" baseline="0" dirty="0" err="1"/>
              <a:t>em</a:t>
            </a:r>
            <a:r>
              <a:rPr lang="en-US" baseline="0" dirty="0"/>
              <a:t> </a:t>
            </a:r>
            <a:r>
              <a:rPr lang="en-US" baseline="0" dirty="0" err="1"/>
              <a:t>đã</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mỹ</a:t>
            </a:r>
            <a:r>
              <a:rPr lang="en-US" baseline="0" dirty="0"/>
              <a:t> </a:t>
            </a:r>
            <a:r>
              <a:rPr lang="en-US" baseline="0" dirty="0" err="1"/>
              <a:t>thuật</a:t>
            </a:r>
            <a:r>
              <a:rPr lang="en-US" baseline="0" dirty="0"/>
              <a:t> </a:t>
            </a:r>
            <a:r>
              <a:rPr lang="en-US" baseline="0" dirty="0" err="1"/>
              <a:t>lớp</a:t>
            </a:r>
            <a:r>
              <a:rPr lang="en-US" baseline="0" dirty="0"/>
              <a:t> 1, CDD5: </a:t>
            </a:r>
            <a:r>
              <a:rPr lang="en-US" baseline="0" dirty="0" err="1"/>
              <a:t>Ngôi</a:t>
            </a:r>
            <a:r>
              <a:rPr lang="en-US" baseline="0" dirty="0"/>
              <a:t> </a:t>
            </a:r>
            <a:r>
              <a:rPr lang="en-US" baseline="0" dirty="0" err="1"/>
              <a:t>nhà</a:t>
            </a:r>
            <a:r>
              <a:rPr lang="en-US" baseline="0" dirty="0"/>
              <a:t> </a:t>
            </a:r>
            <a:r>
              <a:rPr lang="en-US" baseline="0" dirty="0" err="1"/>
              <a:t>của</a:t>
            </a:r>
            <a:r>
              <a:rPr lang="en-US" baseline="0" dirty="0"/>
              <a:t> </a:t>
            </a:r>
            <a:r>
              <a:rPr lang="en-US" baseline="0" dirty="0" err="1"/>
              <a:t>em</a:t>
            </a:r>
            <a:r>
              <a:rPr lang="en-US" baseline="0" dirty="0"/>
              <a:t> – </a:t>
            </a:r>
            <a:r>
              <a:rPr lang="en-US" baseline="0" dirty="0" err="1"/>
              <a:t>Tiết</a:t>
            </a:r>
            <a:r>
              <a:rPr lang="en-US" baseline="0" dirty="0"/>
              <a:t> 1</a:t>
            </a:r>
            <a:endParaRPr lang="en-US" dirty="0"/>
          </a:p>
        </p:txBody>
      </p:sp>
      <p:sp>
        <p:nvSpPr>
          <p:cNvPr id="4" name="Slide Number Placeholder 3"/>
          <p:cNvSpPr>
            <a:spLocks noGrp="1"/>
          </p:cNvSpPr>
          <p:nvPr>
            <p:ph type="sldNum" sz="quarter" idx="10"/>
          </p:nvPr>
        </p:nvSpPr>
        <p:spPr/>
        <p:txBody>
          <a:bodyPr/>
          <a:lstStyle/>
          <a:p>
            <a:fld id="{0162C78A-322A-4572-8133-B1810C705359}" type="slidenum">
              <a:rPr lang="en-US" smtClean="0"/>
              <a:t>15</a:t>
            </a:fld>
            <a:endParaRPr lang="en-US"/>
          </a:p>
        </p:txBody>
      </p:sp>
    </p:spTree>
    <p:extLst>
      <p:ext uri="{BB962C8B-B14F-4D97-AF65-F5344CB8AC3E}">
        <p14:creationId xmlns:p14="http://schemas.microsoft.com/office/powerpoint/2010/main" val="478982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264010" y="2943225"/>
            <a:ext cx="14318530" cy="2032000"/>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2526425" y="5368926"/>
            <a:ext cx="11793700" cy="2422525"/>
          </a:xfrm>
          <a:prstGeom prst="rect">
            <a:avLst/>
          </a:prstGeom>
        </p:spPr>
        <p:txBody>
          <a:bodyPr/>
          <a:lstStyle>
            <a:lvl1pPr marL="0" indent="0" algn="ctr">
              <a:buNone/>
              <a:defRPr/>
            </a:lvl1pPr>
            <a:lvl2pPr marL="459075" indent="0" algn="ctr">
              <a:buNone/>
              <a:defRPr/>
            </a:lvl2pPr>
            <a:lvl3pPr marL="918149" indent="0" algn="ctr">
              <a:buNone/>
              <a:defRPr/>
            </a:lvl3pPr>
            <a:lvl4pPr marL="1377224" indent="0" algn="ctr">
              <a:buNone/>
              <a:defRPr/>
            </a:lvl4pPr>
            <a:lvl5pPr marL="1836298" indent="0" algn="ctr">
              <a:buNone/>
              <a:defRPr/>
            </a:lvl5pPr>
            <a:lvl6pPr marL="2295373" indent="0" algn="ctr">
              <a:buNone/>
              <a:defRPr/>
            </a:lvl6pPr>
            <a:lvl7pPr marL="2754447" indent="0" algn="ctr">
              <a:buNone/>
              <a:defRPr/>
            </a:lvl7pPr>
            <a:lvl8pPr marL="3213522" indent="0" algn="ctr">
              <a:buNone/>
              <a:defRPr/>
            </a:lvl8pPr>
            <a:lvl9pPr marL="3672596" indent="0" algn="ctr">
              <a:buNone/>
              <a:defRPr/>
            </a:lvl9pPr>
          </a:lstStyle>
          <a:p>
            <a:r>
              <a:rPr lang="zh-CN" altLang="en-US"/>
              <a:t>单击此处编辑母版副标题样式</a:t>
            </a:r>
          </a:p>
        </p:txBody>
      </p:sp>
    </p:spTree>
    <p:extLst>
      <p:ext uri="{BB962C8B-B14F-4D97-AF65-F5344CB8AC3E}">
        <p14:creationId xmlns:p14="http://schemas.microsoft.com/office/powerpoint/2010/main" val="3880144997"/>
      </p:ext>
    </p:extLst>
  </p:cSld>
  <p:clrMapOvr>
    <a:masterClrMapping/>
  </p:clrMapOvr>
  <p:transition spd="slow" advTm="1000">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41610" y="2211388"/>
            <a:ext cx="15163330" cy="625316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305743"/>
      </p:ext>
    </p:extLst>
  </p:cSld>
  <p:clrMapOvr>
    <a:masterClrMapping/>
  </p:clrMapOvr>
  <p:transition spd="slow" advTm="1000">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214506" y="379414"/>
            <a:ext cx="3790434" cy="808513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41611" y="379414"/>
            <a:ext cx="11219876" cy="808513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267211467"/>
      </p:ext>
    </p:extLst>
  </p:cSld>
  <p:clrMapOvr>
    <a:masterClrMapping/>
  </p:clrMapOvr>
  <p:transition spd="slow" advTm="1000">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8988" y="2211389"/>
            <a:ext cx="7505952" cy="304958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8988" y="5413376"/>
            <a:ext cx="7505952" cy="30511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76703331"/>
      </p:ext>
    </p:extLst>
  </p:cSld>
  <p:clrMapOvr>
    <a:masterClrMapping/>
  </p:clrMapOvr>
  <p:transition spd="slow" advTm="1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41610" y="2211388"/>
            <a:ext cx="15163330" cy="625316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36557852"/>
      </p:ext>
    </p:extLst>
  </p:cSld>
  <p:clrMapOvr>
    <a:masterClrMapping/>
  </p:clrMapOvr>
  <p:transition spd="slow" advTm="1000">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330956" y="6089650"/>
            <a:ext cx="14320125" cy="1881188"/>
          </a:xfrm>
          <a:prstGeom prst="rect">
            <a:avLst/>
          </a:prstGeom>
        </p:spPr>
        <p:txBody>
          <a:bodyPr anchor="t"/>
          <a:lstStyle>
            <a:lvl1pPr algn="l">
              <a:defRPr sz="4016" b="1" cap="all"/>
            </a:lvl1pPr>
          </a:lstStyle>
          <a:p>
            <a:r>
              <a:rPr lang="zh-CN" altLang="en-US"/>
              <a:t>单击此处编辑母版标题样式</a:t>
            </a:r>
          </a:p>
        </p:txBody>
      </p:sp>
      <p:sp>
        <p:nvSpPr>
          <p:cNvPr id="3" name="文本占位符 2"/>
          <p:cNvSpPr>
            <a:spLocks noGrp="1"/>
          </p:cNvSpPr>
          <p:nvPr>
            <p:ph type="body" idx="1"/>
          </p:nvPr>
        </p:nvSpPr>
        <p:spPr>
          <a:xfrm>
            <a:off x="1330956" y="4016376"/>
            <a:ext cx="14320125" cy="2073275"/>
          </a:xfrm>
          <a:prstGeom prst="rect">
            <a:avLst/>
          </a:prstGeom>
        </p:spPr>
        <p:txBody>
          <a:bodyPr anchor="b"/>
          <a:lstStyle>
            <a:lvl1pPr marL="0" indent="0">
              <a:buNone/>
              <a:defRPr sz="2008"/>
            </a:lvl1pPr>
            <a:lvl2pPr marL="459075" indent="0">
              <a:buNone/>
              <a:defRPr sz="1807"/>
            </a:lvl2pPr>
            <a:lvl3pPr marL="918149" indent="0">
              <a:buNone/>
              <a:defRPr sz="1607"/>
            </a:lvl3pPr>
            <a:lvl4pPr marL="1377224" indent="0">
              <a:buNone/>
              <a:defRPr sz="1406"/>
            </a:lvl4pPr>
            <a:lvl5pPr marL="1836298" indent="0">
              <a:buNone/>
              <a:defRPr sz="1406"/>
            </a:lvl5pPr>
            <a:lvl6pPr marL="2295373" indent="0">
              <a:buNone/>
              <a:defRPr sz="1406"/>
            </a:lvl6pPr>
            <a:lvl7pPr marL="2754447" indent="0">
              <a:buNone/>
              <a:defRPr sz="1406"/>
            </a:lvl7pPr>
            <a:lvl8pPr marL="3213522" indent="0">
              <a:buNone/>
              <a:defRPr sz="1406"/>
            </a:lvl8pPr>
            <a:lvl9pPr marL="3672596" indent="0">
              <a:buNone/>
              <a:defRPr sz="1406"/>
            </a:lvl9pPr>
          </a:lstStyle>
          <a:p>
            <a:pPr lvl="0"/>
            <a:r>
              <a:rPr lang="zh-CN" altLang="en-US"/>
              <a:t>单击此处编辑母版文本样式</a:t>
            </a:r>
          </a:p>
        </p:txBody>
      </p:sp>
    </p:spTree>
    <p:extLst>
      <p:ext uri="{BB962C8B-B14F-4D97-AF65-F5344CB8AC3E}">
        <p14:creationId xmlns:p14="http://schemas.microsoft.com/office/powerpoint/2010/main" val="3471412684"/>
      </p:ext>
    </p:extLst>
  </p:cSld>
  <p:clrMapOvr>
    <a:masterClrMapping/>
  </p:clrMapOvr>
  <p:transition spd="slow" advTm="1000">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41610" y="2211388"/>
            <a:ext cx="7504358"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8988" y="2211388"/>
            <a:ext cx="7505952" cy="6253162"/>
          </a:xfrm>
          <a:prstGeom prst="rect">
            <a:avLst/>
          </a:prstGeom>
        </p:spPr>
        <p:txBody>
          <a:bodyPr/>
          <a:lstStyle>
            <a:lvl1pPr>
              <a:defRPr sz="2811"/>
            </a:lvl1pPr>
            <a:lvl2pPr>
              <a:defRPr sz="2410"/>
            </a:lvl2pPr>
            <a:lvl3pPr>
              <a:defRPr sz="2008"/>
            </a:lvl3pPr>
            <a:lvl4pPr>
              <a:defRPr sz="1807"/>
            </a:lvl4pPr>
            <a:lvl5pPr>
              <a:defRPr sz="1807"/>
            </a:lvl5pPr>
            <a:lvl6pPr>
              <a:defRPr sz="1807"/>
            </a:lvl6pPr>
            <a:lvl7pPr>
              <a:defRPr sz="1807"/>
            </a:lvl7pPr>
            <a:lvl8pPr>
              <a:defRPr sz="1807"/>
            </a:lvl8pPr>
            <a:lvl9pPr>
              <a:defRPr sz="18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60725015"/>
      </p:ext>
    </p:extLst>
  </p:cSld>
  <p:clrMapOvr>
    <a:masterClrMapping/>
  </p:clrMapOvr>
  <p:transition spd="slow" advTm="1000">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41611" y="2120900"/>
            <a:ext cx="7443787"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4" name="内容占位符 3"/>
          <p:cNvSpPr>
            <a:spLocks noGrp="1"/>
          </p:cNvSpPr>
          <p:nvPr>
            <p:ph sz="half" idx="2"/>
          </p:nvPr>
        </p:nvSpPr>
        <p:spPr>
          <a:xfrm>
            <a:off x="841611" y="3005138"/>
            <a:ext cx="7443787"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557965" y="2120900"/>
            <a:ext cx="7446975" cy="884238"/>
          </a:xfrm>
          <a:prstGeom prst="rect">
            <a:avLst/>
          </a:prstGeom>
        </p:spPr>
        <p:txBody>
          <a:bodyPr anchor="b"/>
          <a:lstStyle>
            <a:lvl1pPr marL="0" indent="0">
              <a:buNone/>
              <a:defRPr sz="2410" b="1"/>
            </a:lvl1pPr>
            <a:lvl2pPr marL="459075" indent="0">
              <a:buNone/>
              <a:defRPr sz="2008" b="1"/>
            </a:lvl2pPr>
            <a:lvl3pPr marL="918149" indent="0">
              <a:buNone/>
              <a:defRPr sz="1807" b="1"/>
            </a:lvl3pPr>
            <a:lvl4pPr marL="1377224" indent="0">
              <a:buNone/>
              <a:defRPr sz="1607" b="1"/>
            </a:lvl4pPr>
            <a:lvl5pPr marL="1836298" indent="0">
              <a:buNone/>
              <a:defRPr sz="1607" b="1"/>
            </a:lvl5pPr>
            <a:lvl6pPr marL="2295373" indent="0">
              <a:buNone/>
              <a:defRPr sz="1607" b="1"/>
            </a:lvl6pPr>
            <a:lvl7pPr marL="2754447" indent="0">
              <a:buNone/>
              <a:defRPr sz="1607" b="1"/>
            </a:lvl7pPr>
            <a:lvl8pPr marL="3213522" indent="0">
              <a:buNone/>
              <a:defRPr sz="1607" b="1"/>
            </a:lvl8pPr>
            <a:lvl9pPr marL="3672596" indent="0">
              <a:buNone/>
              <a:defRPr sz="1607" b="1"/>
            </a:lvl9pPr>
          </a:lstStyle>
          <a:p>
            <a:pPr lvl="0"/>
            <a:r>
              <a:rPr lang="zh-CN" altLang="en-US"/>
              <a:t>单击此处编辑母版文本样式</a:t>
            </a:r>
          </a:p>
        </p:txBody>
      </p:sp>
      <p:sp>
        <p:nvSpPr>
          <p:cNvPr id="6" name="内容占位符 5"/>
          <p:cNvSpPr>
            <a:spLocks noGrp="1"/>
          </p:cNvSpPr>
          <p:nvPr>
            <p:ph sz="quarter" idx="4"/>
          </p:nvPr>
        </p:nvSpPr>
        <p:spPr>
          <a:xfrm>
            <a:off x="8557965" y="3005138"/>
            <a:ext cx="7446975" cy="5459412"/>
          </a:xfrm>
          <a:prstGeom prst="rect">
            <a:avLst/>
          </a:prstGeom>
        </p:spPr>
        <p:txBody>
          <a:bodyPr/>
          <a:lstStyle>
            <a:lvl1pPr>
              <a:defRPr sz="2410"/>
            </a:lvl1pPr>
            <a:lvl2pPr>
              <a:defRPr sz="2008"/>
            </a:lvl2pPr>
            <a:lvl3pPr>
              <a:defRPr sz="1807"/>
            </a:lvl3pPr>
            <a:lvl4pPr>
              <a:defRPr sz="1607"/>
            </a:lvl4pPr>
            <a:lvl5pPr>
              <a:defRPr sz="1607"/>
            </a:lvl5pPr>
            <a:lvl6pPr>
              <a:defRPr sz="1607"/>
            </a:lvl6pPr>
            <a:lvl7pPr>
              <a:defRPr sz="1607"/>
            </a:lvl7pPr>
            <a:lvl8pPr>
              <a:defRPr sz="1607"/>
            </a:lvl8pPr>
            <a:lvl9pPr>
              <a:defRPr sz="160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94992257"/>
      </p:ext>
    </p:extLst>
  </p:cSld>
  <p:clrMapOvr>
    <a:masterClrMapping/>
  </p:clrMapOvr>
  <p:transition spd="slow" advTm="1000">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0" y="379413"/>
            <a:ext cx="15163330" cy="157956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8941906"/>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554944"/>
      </p:ext>
    </p:extLst>
  </p:cSld>
  <p:clrMapOvr>
    <a:masterClrMapping/>
  </p:clrMapOvr>
  <p:transition spd="slow" advTm="1000">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1611" y="377826"/>
            <a:ext cx="5543788" cy="1604963"/>
          </a:xfrm>
          <a:prstGeom prst="rect">
            <a:avLst/>
          </a:prstGeom>
        </p:spPr>
        <p:txBody>
          <a:bodyPr anchor="b"/>
          <a:lstStyle>
            <a:lvl1pPr algn="l">
              <a:defRPr sz="2008" b="1"/>
            </a:lvl1pPr>
          </a:lstStyle>
          <a:p>
            <a:r>
              <a:rPr lang="zh-CN" altLang="en-US"/>
              <a:t>单击此处编辑母版标题样式</a:t>
            </a:r>
          </a:p>
        </p:txBody>
      </p:sp>
      <p:sp>
        <p:nvSpPr>
          <p:cNvPr id="3" name="内容占位符 2"/>
          <p:cNvSpPr>
            <a:spLocks noGrp="1"/>
          </p:cNvSpPr>
          <p:nvPr>
            <p:ph idx="1"/>
          </p:nvPr>
        </p:nvSpPr>
        <p:spPr>
          <a:xfrm>
            <a:off x="6586238" y="377826"/>
            <a:ext cx="9418702" cy="8086725"/>
          </a:xfrm>
          <a:prstGeom prst="rect">
            <a:avLst/>
          </a:prstGeom>
        </p:spPr>
        <p:txBody>
          <a:bodyPr/>
          <a:lstStyle>
            <a:lvl1pPr>
              <a:defRPr sz="3213"/>
            </a:lvl1pPr>
            <a:lvl2pPr>
              <a:defRPr sz="2811"/>
            </a:lvl2pPr>
            <a:lvl3pPr>
              <a:defRPr sz="2410"/>
            </a:lvl3pPr>
            <a:lvl4pPr>
              <a:defRPr sz="2008"/>
            </a:lvl4pPr>
            <a:lvl5pPr>
              <a:defRPr sz="2008"/>
            </a:lvl5pPr>
            <a:lvl6pPr>
              <a:defRPr sz="2008"/>
            </a:lvl6pPr>
            <a:lvl7pPr>
              <a:defRPr sz="2008"/>
            </a:lvl7pPr>
            <a:lvl8pPr>
              <a:defRPr sz="2008"/>
            </a:lvl8pPr>
            <a:lvl9pPr>
              <a:defRPr sz="2008"/>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1611" y="1982788"/>
            <a:ext cx="5543788" cy="6481762"/>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351350875"/>
      </p:ext>
    </p:extLst>
  </p:cSld>
  <p:clrMapOvr>
    <a:masterClrMapping/>
  </p:clrMapOvr>
  <p:transition spd="slow" advTm="1000">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3302682" y="6632575"/>
            <a:ext cx="10107293" cy="784225"/>
          </a:xfrm>
          <a:prstGeom prst="rect">
            <a:avLst/>
          </a:prstGeom>
        </p:spPr>
        <p:txBody>
          <a:bodyPr anchor="b"/>
          <a:lstStyle>
            <a:lvl1pPr algn="l">
              <a:defRPr sz="2008" b="1"/>
            </a:lvl1pPr>
          </a:lstStyle>
          <a:p>
            <a:r>
              <a:rPr lang="zh-CN" altLang="en-US"/>
              <a:t>单击此处编辑母版标题样式</a:t>
            </a:r>
          </a:p>
        </p:txBody>
      </p:sp>
      <p:sp>
        <p:nvSpPr>
          <p:cNvPr id="3" name="图片占位符 2"/>
          <p:cNvSpPr>
            <a:spLocks noGrp="1"/>
          </p:cNvSpPr>
          <p:nvPr>
            <p:ph type="pic" idx="1"/>
          </p:nvPr>
        </p:nvSpPr>
        <p:spPr>
          <a:xfrm>
            <a:off x="3302682" y="846139"/>
            <a:ext cx="10107293" cy="5686425"/>
          </a:xfrm>
          <a:prstGeom prst="rect">
            <a:avLst/>
          </a:prstGeom>
        </p:spPr>
        <p:txBody>
          <a:bodyPr/>
          <a:lstStyle>
            <a:lvl1pPr marL="0" indent="0">
              <a:buNone/>
              <a:defRPr sz="3213"/>
            </a:lvl1pPr>
            <a:lvl2pPr marL="459075" indent="0">
              <a:buNone/>
              <a:defRPr sz="2811"/>
            </a:lvl2pPr>
            <a:lvl3pPr marL="918149" indent="0">
              <a:buNone/>
              <a:defRPr sz="2410"/>
            </a:lvl3pPr>
            <a:lvl4pPr marL="1377224" indent="0">
              <a:buNone/>
              <a:defRPr sz="2008"/>
            </a:lvl4pPr>
            <a:lvl5pPr marL="1836298" indent="0">
              <a:buNone/>
              <a:defRPr sz="2008"/>
            </a:lvl5pPr>
            <a:lvl6pPr marL="2295373" indent="0">
              <a:buNone/>
              <a:defRPr sz="2008"/>
            </a:lvl6pPr>
            <a:lvl7pPr marL="2754447" indent="0">
              <a:buNone/>
              <a:defRPr sz="2008"/>
            </a:lvl7pPr>
            <a:lvl8pPr marL="3213522" indent="0">
              <a:buNone/>
              <a:defRPr sz="2008"/>
            </a:lvl8pPr>
            <a:lvl9pPr marL="3672596" indent="0">
              <a:buNone/>
              <a:defRPr sz="2008"/>
            </a:lvl9pPr>
          </a:lstStyle>
          <a:p>
            <a:pPr lvl="0"/>
            <a:endParaRPr lang="zh-CN" altLang="en-US" noProof="0"/>
          </a:p>
        </p:txBody>
      </p:sp>
      <p:sp>
        <p:nvSpPr>
          <p:cNvPr id="4" name="文本占位符 3"/>
          <p:cNvSpPr>
            <a:spLocks noGrp="1"/>
          </p:cNvSpPr>
          <p:nvPr>
            <p:ph type="body" sz="half" idx="2"/>
          </p:nvPr>
        </p:nvSpPr>
        <p:spPr>
          <a:xfrm>
            <a:off x="3302682" y="7416800"/>
            <a:ext cx="10107293" cy="1111250"/>
          </a:xfrm>
          <a:prstGeom prst="rect">
            <a:avLst/>
          </a:prstGeom>
        </p:spPr>
        <p:txBody>
          <a:bodyPr/>
          <a:lstStyle>
            <a:lvl1pPr marL="0" indent="0">
              <a:buNone/>
              <a:defRPr sz="1406"/>
            </a:lvl1pPr>
            <a:lvl2pPr marL="459075" indent="0">
              <a:buNone/>
              <a:defRPr sz="1205"/>
            </a:lvl2pPr>
            <a:lvl3pPr marL="918149" indent="0">
              <a:buNone/>
              <a:defRPr sz="1004"/>
            </a:lvl3pPr>
            <a:lvl4pPr marL="1377224" indent="0">
              <a:buNone/>
              <a:defRPr sz="904"/>
            </a:lvl4pPr>
            <a:lvl5pPr marL="1836298" indent="0">
              <a:buNone/>
              <a:defRPr sz="904"/>
            </a:lvl5pPr>
            <a:lvl6pPr marL="2295373" indent="0">
              <a:buNone/>
              <a:defRPr sz="904"/>
            </a:lvl6pPr>
            <a:lvl7pPr marL="2754447" indent="0">
              <a:buNone/>
              <a:defRPr sz="904"/>
            </a:lvl7pPr>
            <a:lvl8pPr marL="3213522" indent="0">
              <a:buNone/>
              <a:defRPr sz="904"/>
            </a:lvl8pPr>
            <a:lvl9pPr marL="3672596" indent="0">
              <a:buNone/>
              <a:defRPr sz="904"/>
            </a:lvl9pPr>
          </a:lstStyle>
          <a:p>
            <a:pPr lvl="0"/>
            <a:r>
              <a:rPr lang="zh-CN" altLang="en-US"/>
              <a:t>单击此处编辑母版文本样式</a:t>
            </a:r>
          </a:p>
        </p:txBody>
      </p:sp>
    </p:spTree>
    <p:extLst>
      <p:ext uri="{BB962C8B-B14F-4D97-AF65-F5344CB8AC3E}">
        <p14:creationId xmlns:p14="http://schemas.microsoft.com/office/powerpoint/2010/main" val="461145329"/>
      </p:ext>
    </p:extLst>
  </p:cSld>
  <p:clrMapOvr>
    <a:masterClrMapping/>
  </p:clrMapOvr>
  <p:transition spd="slow" advTm="1000">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a:extLst>
              <a:ext uri="{FF2B5EF4-FFF2-40B4-BE49-F238E27FC236}">
                <a16:creationId xmlns:a16="http://schemas.microsoft.com/office/drawing/2014/main" id="{97E0B106-9F76-4580-855C-9CF9811C8677}"/>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6846550" cy="947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Tm="1000">
    <p:split orient="vert"/>
  </p:transition>
  <p:txStyles>
    <p:titleStyle>
      <a:lvl1pPr algn="ctr" defTabSz="1506339" rtl="0" eaLnBrk="0" fontAlgn="base" hangingPunct="0">
        <a:spcBef>
          <a:spcPct val="0"/>
        </a:spcBef>
        <a:spcAft>
          <a:spcPct val="0"/>
        </a:spcAft>
        <a:defRPr sz="7230">
          <a:solidFill>
            <a:schemeClr val="tx2"/>
          </a:solidFill>
          <a:latin typeface="+mj-lt"/>
          <a:ea typeface="+mj-ea"/>
          <a:cs typeface="+mj-cs"/>
        </a:defRPr>
      </a:lvl1pPr>
      <a:lvl2pPr algn="ctr" defTabSz="1506339" rtl="0" eaLnBrk="0" fontAlgn="base" hangingPunct="0">
        <a:spcBef>
          <a:spcPct val="0"/>
        </a:spcBef>
        <a:spcAft>
          <a:spcPct val="0"/>
        </a:spcAft>
        <a:defRPr sz="7230">
          <a:solidFill>
            <a:schemeClr val="tx2"/>
          </a:solidFill>
          <a:latin typeface="Arial" charset="0"/>
          <a:ea typeface="宋体" pitchFamily="2" charset="-122"/>
        </a:defRPr>
      </a:lvl2pPr>
      <a:lvl3pPr algn="ctr" defTabSz="1506339" rtl="0" eaLnBrk="0" fontAlgn="base" hangingPunct="0">
        <a:spcBef>
          <a:spcPct val="0"/>
        </a:spcBef>
        <a:spcAft>
          <a:spcPct val="0"/>
        </a:spcAft>
        <a:defRPr sz="7230">
          <a:solidFill>
            <a:schemeClr val="tx2"/>
          </a:solidFill>
          <a:latin typeface="Arial" charset="0"/>
          <a:ea typeface="宋体" pitchFamily="2" charset="-122"/>
        </a:defRPr>
      </a:lvl3pPr>
      <a:lvl4pPr algn="ctr" defTabSz="1506339" rtl="0" eaLnBrk="0" fontAlgn="base" hangingPunct="0">
        <a:spcBef>
          <a:spcPct val="0"/>
        </a:spcBef>
        <a:spcAft>
          <a:spcPct val="0"/>
        </a:spcAft>
        <a:defRPr sz="7230">
          <a:solidFill>
            <a:schemeClr val="tx2"/>
          </a:solidFill>
          <a:latin typeface="Arial" charset="0"/>
          <a:ea typeface="宋体" pitchFamily="2" charset="-122"/>
        </a:defRPr>
      </a:lvl4pPr>
      <a:lvl5pPr algn="ctr" defTabSz="1506339" rtl="0" eaLnBrk="0" fontAlgn="base" hangingPunct="0">
        <a:spcBef>
          <a:spcPct val="0"/>
        </a:spcBef>
        <a:spcAft>
          <a:spcPct val="0"/>
        </a:spcAft>
        <a:defRPr sz="7230">
          <a:solidFill>
            <a:schemeClr val="tx2"/>
          </a:solidFill>
          <a:latin typeface="Arial" charset="0"/>
          <a:ea typeface="宋体" pitchFamily="2" charset="-122"/>
        </a:defRPr>
      </a:lvl5pPr>
      <a:lvl6pPr marL="459075" algn="ctr" defTabSz="1506339" rtl="0" fontAlgn="base">
        <a:spcBef>
          <a:spcPct val="0"/>
        </a:spcBef>
        <a:spcAft>
          <a:spcPct val="0"/>
        </a:spcAft>
        <a:defRPr sz="7230">
          <a:solidFill>
            <a:schemeClr val="tx2"/>
          </a:solidFill>
          <a:latin typeface="Arial" charset="0"/>
          <a:ea typeface="宋体" pitchFamily="2" charset="-122"/>
        </a:defRPr>
      </a:lvl6pPr>
      <a:lvl7pPr marL="918149" algn="ctr" defTabSz="1506339" rtl="0" fontAlgn="base">
        <a:spcBef>
          <a:spcPct val="0"/>
        </a:spcBef>
        <a:spcAft>
          <a:spcPct val="0"/>
        </a:spcAft>
        <a:defRPr sz="7230">
          <a:solidFill>
            <a:schemeClr val="tx2"/>
          </a:solidFill>
          <a:latin typeface="Arial" charset="0"/>
          <a:ea typeface="宋体" pitchFamily="2" charset="-122"/>
        </a:defRPr>
      </a:lvl7pPr>
      <a:lvl8pPr marL="1377224" algn="ctr" defTabSz="1506339" rtl="0" fontAlgn="base">
        <a:spcBef>
          <a:spcPct val="0"/>
        </a:spcBef>
        <a:spcAft>
          <a:spcPct val="0"/>
        </a:spcAft>
        <a:defRPr sz="7230">
          <a:solidFill>
            <a:schemeClr val="tx2"/>
          </a:solidFill>
          <a:latin typeface="Arial" charset="0"/>
          <a:ea typeface="宋体" pitchFamily="2" charset="-122"/>
        </a:defRPr>
      </a:lvl8pPr>
      <a:lvl9pPr marL="1836298" algn="ctr" defTabSz="1506339" rtl="0" fontAlgn="base">
        <a:spcBef>
          <a:spcPct val="0"/>
        </a:spcBef>
        <a:spcAft>
          <a:spcPct val="0"/>
        </a:spcAft>
        <a:defRPr sz="7230">
          <a:solidFill>
            <a:schemeClr val="tx2"/>
          </a:solidFill>
          <a:latin typeface="Arial" charset="0"/>
          <a:ea typeface="宋体" pitchFamily="2" charset="-122"/>
        </a:defRPr>
      </a:lvl9pPr>
    </p:titleStyle>
    <p:bodyStyle>
      <a:lvl1pPr marL="564279" indent="-564279" algn="l" defTabSz="1506339" rtl="0" eaLnBrk="0" fontAlgn="base" hangingPunct="0">
        <a:spcBef>
          <a:spcPct val="20000"/>
        </a:spcBef>
        <a:spcAft>
          <a:spcPct val="0"/>
        </a:spcAft>
        <a:buChar char="•"/>
        <a:defRPr sz="5221">
          <a:solidFill>
            <a:schemeClr val="tx1"/>
          </a:solidFill>
          <a:latin typeface="+mn-lt"/>
          <a:ea typeface="+mn-ea"/>
          <a:cs typeface="+mn-cs"/>
        </a:defRPr>
      </a:lvl1pPr>
      <a:lvl2pPr marL="1224199" indent="-471827" algn="l" defTabSz="1506339" rtl="0" eaLnBrk="0" fontAlgn="base" hangingPunct="0">
        <a:spcBef>
          <a:spcPct val="20000"/>
        </a:spcBef>
        <a:spcAft>
          <a:spcPct val="0"/>
        </a:spcAft>
        <a:buChar char="–"/>
        <a:defRPr sz="4619">
          <a:solidFill>
            <a:schemeClr val="tx1"/>
          </a:solidFill>
          <a:latin typeface="+mn-lt"/>
          <a:ea typeface="+mn-ea"/>
        </a:defRPr>
      </a:lvl2pPr>
      <a:lvl3pPr marL="1882525" indent="-376186" algn="l" defTabSz="1506339" rtl="0" eaLnBrk="0" fontAlgn="base" hangingPunct="0">
        <a:spcBef>
          <a:spcPct val="20000"/>
        </a:spcBef>
        <a:spcAft>
          <a:spcPct val="0"/>
        </a:spcAft>
        <a:buChar char="•"/>
        <a:defRPr sz="3916">
          <a:solidFill>
            <a:schemeClr val="tx1"/>
          </a:solidFill>
          <a:latin typeface="+mn-lt"/>
          <a:ea typeface="+mn-ea"/>
        </a:defRPr>
      </a:lvl3pPr>
      <a:lvl4pPr marL="2636490" indent="-377781" algn="l" defTabSz="1506339" rtl="0" eaLnBrk="0" fontAlgn="base" hangingPunct="0">
        <a:spcBef>
          <a:spcPct val="20000"/>
        </a:spcBef>
        <a:spcAft>
          <a:spcPct val="0"/>
        </a:spcAft>
        <a:buChar char="–"/>
        <a:defRPr sz="3314">
          <a:solidFill>
            <a:schemeClr val="tx1"/>
          </a:solidFill>
          <a:latin typeface="+mn-lt"/>
          <a:ea typeface="+mn-ea"/>
        </a:defRPr>
      </a:lvl4pPr>
      <a:lvl5pPr marL="3388863" indent="-376186" algn="l" defTabSz="1506339" rtl="0" eaLnBrk="0" fontAlgn="base" hangingPunct="0">
        <a:spcBef>
          <a:spcPct val="20000"/>
        </a:spcBef>
        <a:spcAft>
          <a:spcPct val="0"/>
        </a:spcAft>
        <a:buChar char="»"/>
        <a:defRPr sz="3314">
          <a:solidFill>
            <a:schemeClr val="tx1"/>
          </a:solidFill>
          <a:latin typeface="+mn-lt"/>
          <a:ea typeface="+mn-ea"/>
        </a:defRPr>
      </a:lvl5pPr>
      <a:lvl6pPr marL="3847937" indent="-376186" algn="l" defTabSz="1506339" rtl="0" fontAlgn="base">
        <a:spcBef>
          <a:spcPct val="20000"/>
        </a:spcBef>
        <a:spcAft>
          <a:spcPct val="0"/>
        </a:spcAft>
        <a:buChar char="»"/>
        <a:defRPr sz="3314">
          <a:solidFill>
            <a:schemeClr val="tx1"/>
          </a:solidFill>
          <a:latin typeface="+mn-lt"/>
          <a:ea typeface="+mn-ea"/>
        </a:defRPr>
      </a:lvl6pPr>
      <a:lvl7pPr marL="4307012" indent="-376186" algn="l" defTabSz="1506339" rtl="0" fontAlgn="base">
        <a:spcBef>
          <a:spcPct val="20000"/>
        </a:spcBef>
        <a:spcAft>
          <a:spcPct val="0"/>
        </a:spcAft>
        <a:buChar char="»"/>
        <a:defRPr sz="3314">
          <a:solidFill>
            <a:schemeClr val="tx1"/>
          </a:solidFill>
          <a:latin typeface="+mn-lt"/>
          <a:ea typeface="+mn-ea"/>
        </a:defRPr>
      </a:lvl7pPr>
      <a:lvl8pPr marL="4766086" indent="-376186" algn="l" defTabSz="1506339" rtl="0" fontAlgn="base">
        <a:spcBef>
          <a:spcPct val="20000"/>
        </a:spcBef>
        <a:spcAft>
          <a:spcPct val="0"/>
        </a:spcAft>
        <a:buChar char="»"/>
        <a:defRPr sz="3314">
          <a:solidFill>
            <a:schemeClr val="tx1"/>
          </a:solidFill>
          <a:latin typeface="+mn-lt"/>
          <a:ea typeface="+mn-ea"/>
        </a:defRPr>
      </a:lvl8pPr>
      <a:lvl9pPr marL="5225161" indent="-376186" algn="l" defTabSz="1506339" rtl="0" fontAlgn="base">
        <a:spcBef>
          <a:spcPct val="20000"/>
        </a:spcBef>
        <a:spcAft>
          <a:spcPct val="0"/>
        </a:spcAft>
        <a:buChar char="»"/>
        <a:defRPr sz="3314">
          <a:solidFill>
            <a:schemeClr val="tx1"/>
          </a:solidFill>
          <a:latin typeface="+mn-lt"/>
          <a:ea typeface="+mn-ea"/>
        </a:defRPr>
      </a:lvl9pPr>
    </p:bodyStyle>
    <p:otherStyle>
      <a:defPPr>
        <a:defRPr lang="zh-CN"/>
      </a:defPPr>
      <a:lvl1pPr marL="0" algn="l" defTabSz="918149" rtl="0" eaLnBrk="1" latinLnBrk="0" hangingPunct="1">
        <a:defRPr sz="1807" kern="1200">
          <a:solidFill>
            <a:schemeClr val="tx1"/>
          </a:solidFill>
          <a:latin typeface="+mn-lt"/>
          <a:ea typeface="+mn-ea"/>
          <a:cs typeface="+mn-cs"/>
        </a:defRPr>
      </a:lvl1pPr>
      <a:lvl2pPr marL="459075" algn="l" defTabSz="918149" rtl="0" eaLnBrk="1" latinLnBrk="0" hangingPunct="1">
        <a:defRPr sz="1807" kern="1200">
          <a:solidFill>
            <a:schemeClr val="tx1"/>
          </a:solidFill>
          <a:latin typeface="+mn-lt"/>
          <a:ea typeface="+mn-ea"/>
          <a:cs typeface="+mn-cs"/>
        </a:defRPr>
      </a:lvl2pPr>
      <a:lvl3pPr marL="918149" algn="l" defTabSz="918149" rtl="0" eaLnBrk="1" latinLnBrk="0" hangingPunct="1">
        <a:defRPr sz="1807" kern="1200">
          <a:solidFill>
            <a:schemeClr val="tx1"/>
          </a:solidFill>
          <a:latin typeface="+mn-lt"/>
          <a:ea typeface="+mn-ea"/>
          <a:cs typeface="+mn-cs"/>
        </a:defRPr>
      </a:lvl3pPr>
      <a:lvl4pPr marL="1377224" algn="l" defTabSz="918149" rtl="0" eaLnBrk="1" latinLnBrk="0" hangingPunct="1">
        <a:defRPr sz="1807" kern="1200">
          <a:solidFill>
            <a:schemeClr val="tx1"/>
          </a:solidFill>
          <a:latin typeface="+mn-lt"/>
          <a:ea typeface="+mn-ea"/>
          <a:cs typeface="+mn-cs"/>
        </a:defRPr>
      </a:lvl4pPr>
      <a:lvl5pPr marL="1836298" algn="l" defTabSz="918149" rtl="0" eaLnBrk="1" latinLnBrk="0" hangingPunct="1">
        <a:defRPr sz="1807" kern="1200">
          <a:solidFill>
            <a:schemeClr val="tx1"/>
          </a:solidFill>
          <a:latin typeface="+mn-lt"/>
          <a:ea typeface="+mn-ea"/>
          <a:cs typeface="+mn-cs"/>
        </a:defRPr>
      </a:lvl5pPr>
      <a:lvl6pPr marL="2295373" algn="l" defTabSz="918149" rtl="0" eaLnBrk="1" latinLnBrk="0" hangingPunct="1">
        <a:defRPr sz="1807" kern="1200">
          <a:solidFill>
            <a:schemeClr val="tx1"/>
          </a:solidFill>
          <a:latin typeface="+mn-lt"/>
          <a:ea typeface="+mn-ea"/>
          <a:cs typeface="+mn-cs"/>
        </a:defRPr>
      </a:lvl6pPr>
      <a:lvl7pPr marL="2754447" algn="l" defTabSz="918149" rtl="0" eaLnBrk="1" latinLnBrk="0" hangingPunct="1">
        <a:defRPr sz="1807" kern="1200">
          <a:solidFill>
            <a:schemeClr val="tx1"/>
          </a:solidFill>
          <a:latin typeface="+mn-lt"/>
          <a:ea typeface="+mn-ea"/>
          <a:cs typeface="+mn-cs"/>
        </a:defRPr>
      </a:lvl7pPr>
      <a:lvl8pPr marL="3213522" algn="l" defTabSz="918149" rtl="0" eaLnBrk="1" latinLnBrk="0" hangingPunct="1">
        <a:defRPr sz="1807" kern="1200">
          <a:solidFill>
            <a:schemeClr val="tx1"/>
          </a:solidFill>
          <a:latin typeface="+mn-lt"/>
          <a:ea typeface="+mn-ea"/>
          <a:cs typeface="+mn-cs"/>
        </a:defRPr>
      </a:lvl8pPr>
      <a:lvl9pPr marL="3672596" algn="l" defTabSz="918149" rtl="0" eaLnBrk="1" latinLnBrk="0" hangingPunct="1">
        <a:defRPr sz="18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gif"/><Relationship Id="rId4" Type="http://schemas.openxmlformats.org/officeDocument/2006/relationships/image" Target="../media/image6.gif"/></Relationships>
</file>

<file path=ppt/slides/_rels/slide1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notesSlide" Target="../notesSlides/notesSlide6.xml"/><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2.png"/><Relationship Id="rId18" Type="http://schemas.openxmlformats.org/officeDocument/2006/relationships/image" Target="../media/image45.png"/><Relationship Id="rId3" Type="http://schemas.openxmlformats.org/officeDocument/2006/relationships/image" Target="../media/image36.svg"/><Relationship Id="rId7" Type="http://schemas.openxmlformats.org/officeDocument/2006/relationships/image" Target="../media/image39.png"/><Relationship Id="rId12" Type="http://schemas.microsoft.com/office/2007/relationships/hdphoto" Target="../media/hdphoto5.wdp"/><Relationship Id="rId17" Type="http://schemas.microsoft.com/office/2007/relationships/hdphoto" Target="../media/hdphoto7.wdp"/><Relationship Id="rId2" Type="http://schemas.openxmlformats.org/officeDocument/2006/relationships/image" Target="../media/image35.png"/><Relationship Id="rId16"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3.gif"/><Relationship Id="rId11" Type="http://schemas.openxmlformats.org/officeDocument/2006/relationships/image" Target="../media/image41.png"/><Relationship Id="rId5" Type="http://schemas.openxmlformats.org/officeDocument/2006/relationships/image" Target="../media/image38.svg"/><Relationship Id="rId15" Type="http://schemas.openxmlformats.org/officeDocument/2006/relationships/image" Target="../media/image43.jpg"/><Relationship Id="rId10" Type="http://schemas.microsoft.com/office/2007/relationships/hdphoto" Target="../media/hdphoto4.wdp"/><Relationship Id="rId19" Type="http://schemas.microsoft.com/office/2007/relationships/hdphoto" Target="../media/hdphoto8.wdp"/><Relationship Id="rId4" Type="http://schemas.openxmlformats.org/officeDocument/2006/relationships/image" Target="../media/image37.png"/><Relationship Id="rId9" Type="http://schemas.openxmlformats.org/officeDocument/2006/relationships/image" Target="../media/image40.png"/><Relationship Id="rId14" Type="http://schemas.microsoft.com/office/2007/relationships/hdphoto" Target="../media/hdphoto6.wdp"/></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3.gif"/></Relationships>
</file>

<file path=ppt/slides/_rels/slide14.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3.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6.gif"/><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5.png"/><Relationship Id="rId21" Type="http://schemas.openxmlformats.org/officeDocument/2006/relationships/image" Target="../media/image6.gif"/><Relationship Id="rId7" Type="http://schemas.openxmlformats.org/officeDocument/2006/relationships/image" Target="../media/image69.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notesSlide" Target="../notesSlides/notesSlide9.xml"/><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7.png"/><Relationship Id="rId10" Type="http://schemas.openxmlformats.org/officeDocument/2006/relationships/image" Target="../media/image72.svg"/><Relationship Id="rId19" Type="http://schemas.openxmlformats.org/officeDocument/2006/relationships/image" Target="../media/image81.png"/><Relationship Id="rId4" Type="http://schemas.openxmlformats.org/officeDocument/2006/relationships/image" Target="../media/image66.svg"/><Relationship Id="rId9" Type="http://schemas.openxmlformats.org/officeDocument/2006/relationships/image" Target="../media/image71.png"/><Relationship Id="rId14" Type="http://schemas.openxmlformats.org/officeDocument/2006/relationships/image" Target="../media/image76.svg"/></Relationships>
</file>

<file path=ppt/slides/_rels/slide1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 Id="rId9"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7.png"/><Relationship Id="rId3" Type="http://schemas.openxmlformats.org/officeDocument/2006/relationships/notesSlide" Target="../notesSlides/notesSlide1.xml"/><Relationship Id="rId7" Type="http://schemas.openxmlformats.org/officeDocument/2006/relationships/image" Target="../media/image15.png"/><Relationship Id="rId12"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3.gif"/><Relationship Id="rId4" Type="http://schemas.openxmlformats.org/officeDocument/2006/relationships/image" Target="../media/image12.png"/><Relationship Id="rId9" Type="http://schemas.microsoft.com/office/2007/relationships/hdphoto" Target="../media/hdphoto1.wdp"/><Relationship Id="rId1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22.png"/><Relationship Id="rId10" Type="http://schemas.openxmlformats.org/officeDocument/2006/relationships/image" Target="../media/image6.gif"/><Relationship Id="rId4" Type="http://schemas.openxmlformats.org/officeDocument/2006/relationships/notesSlide" Target="../notesSlides/notesSlide3.xml"/><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6.jpg"/><Relationship Id="rId5" Type="http://schemas.openxmlformats.org/officeDocument/2006/relationships/image" Target="../media/image6.gif"/><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7.png"/><Relationship Id="rId11" Type="http://schemas.openxmlformats.org/officeDocument/2006/relationships/image" Target="../media/image6.gif"/><Relationship Id="rId5" Type="http://schemas.openxmlformats.org/officeDocument/2006/relationships/image" Target="../media/image5.png"/><Relationship Id="rId10" Type="http://schemas.openxmlformats.org/officeDocument/2006/relationships/image" Target="../media/image30.jpeg"/><Relationship Id="rId4" Type="http://schemas.openxmlformats.org/officeDocument/2006/relationships/image" Target="../media/image1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6" y="-19276"/>
            <a:ext cx="16830210" cy="9514340"/>
          </a:xfrm>
          <a:prstGeom prst="rect">
            <a:avLst/>
          </a:prstGeom>
        </p:spPr>
      </p:pic>
      <p:sp>
        <p:nvSpPr>
          <p:cNvPr id="6" name="Rectangle 5"/>
          <p:cNvSpPr/>
          <p:nvPr/>
        </p:nvSpPr>
        <p:spPr>
          <a:xfrm>
            <a:off x="3645395" y="3581020"/>
            <a:ext cx="10266737" cy="3133422"/>
          </a:xfrm>
          <a:prstGeom prst="rect">
            <a:avLst/>
          </a:prstGeom>
          <a:scene3d>
            <a:camera prst="orthographicFront"/>
            <a:lightRig rig="threePt" dir="t"/>
          </a:scene3d>
          <a:sp3d>
            <a:bevelT w="114300" prst="artDeco"/>
          </a:sp3d>
        </p:spPr>
        <p:txBody>
          <a:bodyPr wrap="square">
            <a:spAutoFit/>
          </a:bodyPr>
          <a:lstStyle/>
          <a:p>
            <a:pPr algn="ctr" eaLnBrk="1" hangingPunct="1">
              <a:defRPr/>
            </a:pPr>
            <a:r>
              <a:rPr lang="vi-VN" sz="7200" b="1">
                <a:solidFill>
                  <a:srgbClr val="FF0000"/>
                </a:solidFill>
                <a:latin typeface="Times New Roman" panose="02020603050405020304" pitchFamily="18" charset="0"/>
                <a:cs typeface="Times New Roman" panose="02020603050405020304" pitchFamily="18" charset="0"/>
              </a:rPr>
              <a:t>MÔN MĨ THUẬT LỚP 3</a:t>
            </a:r>
          </a:p>
          <a:p>
            <a:pPr algn="ctr" eaLnBrk="1" hangingPunct="1">
              <a:defRPr/>
            </a:pPr>
            <a:endParaRPr lang="vi-VN" sz="9600" b="1">
              <a:solidFill>
                <a:schemeClr val="tx2">
                  <a:lumMod val="75000"/>
                </a:schemeClr>
              </a:solidFill>
              <a:latin typeface="Times New Roman" panose="02020603050405020304" pitchFamily="18" charset="0"/>
              <a:cs typeface="Times New Roman" panose="02020603050405020304" pitchFamily="18" charset="0"/>
            </a:endParaRPr>
          </a:p>
          <a:p>
            <a:pPr algn="ctr">
              <a:lnSpc>
                <a:spcPct val="115000"/>
              </a:lnSpc>
              <a:spcAft>
                <a:spcPts val="1382"/>
              </a:spcAft>
              <a:tabLst>
                <a:tab pos="4185100" algn="ctr"/>
                <a:tab pos="6647904" algn="l"/>
              </a:tabLst>
            </a:pPr>
            <a:endParaRPr lang="en-US" sz="280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p:cNvSpPr txBox="1"/>
          <p:nvPr/>
        </p:nvSpPr>
        <p:spPr>
          <a:xfrm>
            <a:off x="2186055" y="4737895"/>
            <a:ext cx="13828821" cy="772571"/>
          </a:xfrm>
          <a:prstGeom prst="rect">
            <a:avLst/>
          </a:prstGeom>
          <a:noFill/>
        </p:spPr>
        <p:txBody>
          <a:bodyPr wrap="square" rtlCol="0">
            <a:spAutoFit/>
          </a:bodyPr>
          <a:lstStyle/>
          <a:p>
            <a:pPr algn="ctr"/>
            <a:endParaRPr lang="en-US" sz="4418"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012916" y="1988694"/>
            <a:ext cx="14749397" cy="927087"/>
          </a:xfrm>
          <a:prstGeom prst="rect">
            <a:avLst/>
          </a:prstGeom>
        </p:spPr>
        <p:txBody>
          <a:bodyPr wrap="square">
            <a:spAutoFit/>
          </a:bodyPr>
          <a:lstStyle/>
          <a:p>
            <a:pPr algn="ctr"/>
            <a:endParaRPr lang="vi-VN" sz="5422" b="1"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B1EEC4C-A04F-40A1-B025-A944A465AB66}"/>
              </a:ext>
            </a:extLst>
          </p:cNvPr>
          <p:cNvSpPr txBox="1"/>
          <p:nvPr/>
        </p:nvSpPr>
        <p:spPr>
          <a:xfrm>
            <a:off x="3651411" y="1339749"/>
            <a:ext cx="12074261" cy="556252"/>
          </a:xfrm>
          <a:prstGeom prst="rect">
            <a:avLst/>
          </a:prstGeom>
          <a:noFill/>
        </p:spPr>
        <p:txBody>
          <a:bodyPr wrap="square" rtlCol="0">
            <a:spAutoFit/>
          </a:bodyPr>
          <a:lstStyle/>
          <a:p>
            <a:endParaRPr lang="en-US" sz="3012" dirty="0"/>
          </a:p>
        </p:txBody>
      </p:sp>
      <p:sp>
        <p:nvSpPr>
          <p:cNvPr id="9" name="TextBox 8">
            <a:extLst>
              <a:ext uri="{FF2B5EF4-FFF2-40B4-BE49-F238E27FC236}">
                <a16:creationId xmlns:a16="http://schemas.microsoft.com/office/drawing/2014/main" id="{C29B35B8-29D1-4006-870B-7456006AC678}"/>
              </a:ext>
            </a:extLst>
          </p:cNvPr>
          <p:cNvSpPr txBox="1"/>
          <p:nvPr/>
        </p:nvSpPr>
        <p:spPr>
          <a:xfrm>
            <a:off x="1097029" y="1086850"/>
            <a:ext cx="15022686" cy="772571"/>
          </a:xfrm>
          <a:prstGeom prst="rect">
            <a:avLst/>
          </a:prstGeom>
          <a:noFill/>
        </p:spPr>
        <p:txBody>
          <a:bodyPr wrap="square">
            <a:spAutoFit/>
          </a:bodyPr>
          <a:lstStyle/>
          <a:p>
            <a:pPr algn="ctr"/>
            <a:r>
              <a:rPr lang="en-US" sz="4418" b="1" dirty="0">
                <a:solidFill>
                  <a:srgbClr val="002060"/>
                </a:solidFill>
                <a:latin typeface="Times New Roman" panose="02020603050405020304" pitchFamily="18" charset="0"/>
                <a:cs typeface="Times New Roman" panose="02020603050405020304" pitchFamily="18" charset="0"/>
              </a:rPr>
              <a:t>PHÒNG GIÁO DỤC &amp; ĐÀO TẠO QUẬN LONG BIÊN</a:t>
            </a:r>
            <a:endParaRPr lang="vi-VN" sz="4418" b="1" dirty="0">
              <a:solidFill>
                <a:srgbClr val="002060"/>
              </a:solidFill>
              <a:latin typeface="Times New Roman" panose="02020603050405020304" pitchFamily="18" charset="0"/>
              <a:cs typeface="Times New Roman" panose="02020603050405020304" pitchFamily="18" charset="0"/>
            </a:endParaRPr>
          </a:p>
        </p:txBody>
      </p:sp>
      <p:pic>
        <p:nvPicPr>
          <p:cNvPr id="10" name="Picture 8" descr="New Years Yes Sticker by Nora Fikse">
            <a:extLst>
              <a:ext uri="{FF2B5EF4-FFF2-40B4-BE49-F238E27FC236}">
                <a16:creationId xmlns:a16="http://schemas.microsoft.com/office/drawing/2014/main" id="{FD587628-D72B-42CD-B20F-BB282F0E3D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11499" y="6024563"/>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New Years Yes Sticker by Nora Fikse">
            <a:extLst>
              <a:ext uri="{FF2B5EF4-FFF2-40B4-BE49-F238E27FC236}">
                <a16:creationId xmlns:a16="http://schemas.microsoft.com/office/drawing/2014/main" id="{7EC070B3-FF39-4FB5-984A-8FC8E78B56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03371" y="1421129"/>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AA0D4027-1964-4940-A6F8-9A6A2C2D17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92088" y="113768"/>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New Years Yes Sticker by Nora Fikse">
            <a:extLst>
              <a:ext uri="{FF2B5EF4-FFF2-40B4-BE49-F238E27FC236}">
                <a16:creationId xmlns:a16="http://schemas.microsoft.com/office/drawing/2014/main" id="{69E6884D-32B0-413B-96E8-340B3E6DED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69134" y="1370856"/>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New Years Yes Sticker by Nora Fikse">
            <a:extLst>
              <a:ext uri="{FF2B5EF4-FFF2-40B4-BE49-F238E27FC236}">
                <a16:creationId xmlns:a16="http://schemas.microsoft.com/office/drawing/2014/main" id="{25E8BF87-47C0-48E6-ACA7-6238634F89F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23275" y="4774850"/>
            <a:ext cx="2157494"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New Years Yes Sticker by Nora Fikse">
            <a:extLst>
              <a:ext uri="{FF2B5EF4-FFF2-40B4-BE49-F238E27FC236}">
                <a16:creationId xmlns:a16="http://schemas.microsoft.com/office/drawing/2014/main" id="{F12F16BD-6192-43DF-B648-8C552B8F98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881078" y="3941991"/>
            <a:ext cx="2157494"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578649"/>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239" y="5718128"/>
            <a:ext cx="16954789"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196" y="1354925"/>
            <a:ext cx="1958976" cy="91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1A2B5F8B-C01F-4F8B-86DE-A3678834A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493" y="-1927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E3F02B38-F4E1-4072-BFB7-D5654B234763}"/>
              </a:ext>
            </a:extLst>
          </p:cNvPr>
          <p:cNvSpPr txBox="1"/>
          <p:nvPr/>
        </p:nvSpPr>
        <p:spPr>
          <a:xfrm>
            <a:off x="3958779" y="0"/>
            <a:ext cx="8487512" cy="1205213"/>
          </a:xfrm>
          <a:prstGeom prst="rect">
            <a:avLst/>
          </a:prstGeom>
          <a:noFill/>
        </p:spPr>
        <p:txBody>
          <a:bodyPr wrap="square">
            <a:spAutoFit/>
          </a:bodyPr>
          <a:lstStyle/>
          <a:p>
            <a:pPr algn="ctr"/>
            <a:r>
              <a:rPr lang="en-US" altLang="en-US" sz="4016"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FF0000"/>
                </a:solidFill>
                <a:latin typeface="Times New Roman" panose="02020603050405020304" pitchFamily="18" charset="0"/>
                <a:cs typeface="Times New Roman" panose="02020603050405020304" pitchFamily="18" charset="0"/>
              </a:rPr>
              <a:t>KIẾN TẠO KIẾN THỨC - KỸ NĂNG</a:t>
            </a:r>
          </a:p>
        </p:txBody>
      </p:sp>
      <p:pic>
        <p:nvPicPr>
          <p:cNvPr id="16" name="Picture 15">
            <a:extLst>
              <a:ext uri="{FF2B5EF4-FFF2-40B4-BE49-F238E27FC236}">
                <a16:creationId xmlns:a16="http://schemas.microsoft.com/office/drawing/2014/main" id="{66E38B59-B09D-44B2-9E53-5587F69234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90112" y="183617"/>
            <a:ext cx="2455370" cy="2036447"/>
          </a:xfrm>
          <a:prstGeom prst="rect">
            <a:avLst/>
          </a:prstGeom>
        </p:spPr>
      </p:pic>
      <p:pic>
        <p:nvPicPr>
          <p:cNvPr id="17" name="Picture 8" descr="New Years Yes Sticker by Nora Fikse">
            <a:extLst>
              <a:ext uri="{FF2B5EF4-FFF2-40B4-BE49-F238E27FC236}">
                <a16:creationId xmlns:a16="http://schemas.microsoft.com/office/drawing/2014/main" id="{6E0F1229-E202-4BFB-8CB9-503EA72ED7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58931" y="-19276"/>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A9E79A1-4C7B-5C34-3A64-6319EC3A99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1276" y="1641550"/>
            <a:ext cx="5637449" cy="5544960"/>
          </a:xfrm>
          <a:prstGeom prst="rect">
            <a:avLst/>
          </a:prstGeom>
          <a:ln w="88900" cap="sq" cmpd="thickThin">
            <a:solidFill>
              <a:srgbClr val="000000"/>
            </a:solidFill>
            <a:prstDash val="solid"/>
            <a:miter lim="800000"/>
          </a:ln>
          <a:effectLst>
            <a:innerShdw blurRad="76200">
              <a:srgbClr val="000000"/>
            </a:innerShdw>
          </a:effectLst>
        </p:spPr>
      </p:pic>
      <p:sp>
        <p:nvSpPr>
          <p:cNvPr id="21" name="Title 20">
            <a:extLst>
              <a:ext uri="{FF2B5EF4-FFF2-40B4-BE49-F238E27FC236}">
                <a16:creationId xmlns:a16="http://schemas.microsoft.com/office/drawing/2014/main" id="{47261BFC-043B-CEAD-F168-2959515E94AD}"/>
              </a:ext>
            </a:extLst>
          </p:cNvPr>
          <p:cNvSpPr>
            <a:spLocks noGrp="1"/>
          </p:cNvSpPr>
          <p:nvPr>
            <p:ph type="title"/>
          </p:nvPr>
        </p:nvSpPr>
        <p:spPr>
          <a:xfrm>
            <a:off x="1654523" y="2560608"/>
            <a:ext cx="5637449" cy="4192128"/>
          </a:xfrm>
        </p:spPr>
        <p:txBody>
          <a:bodyPr/>
          <a:lstStyle/>
          <a:p>
            <a:pPr algn="l">
              <a:lnSpc>
                <a:spcPct val="115000"/>
              </a:lnSpc>
              <a:spcAft>
                <a:spcPts val="1000"/>
              </a:spcAft>
            </a:pPr>
            <a:br>
              <a:rPr lang="vi-VN" sz="2800" b="1">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Để đan và tạo ống đựng bút cần bao nhiêu bước?</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Làm thế nào để có các màu xen kẽ nhau trên sản phẩm?</a:t>
            </a:r>
            <a:b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Hình tròn để làm đáy ống bút được cắt khi nào?</a:t>
            </a:r>
            <a:br>
              <a:rPr lang="en-US" sz="180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endParaRPr lang="en-US">
              <a:solidFill>
                <a:schemeClr val="accent2">
                  <a:lumMod val="75000"/>
                </a:schemeClr>
              </a:solidFill>
            </a:endParaRPr>
          </a:p>
        </p:txBody>
      </p:sp>
      <p:sp>
        <p:nvSpPr>
          <p:cNvPr id="23" name="TextBox 22">
            <a:extLst>
              <a:ext uri="{FF2B5EF4-FFF2-40B4-BE49-F238E27FC236}">
                <a16:creationId xmlns:a16="http://schemas.microsoft.com/office/drawing/2014/main" id="{216FAAE2-3569-FB1F-0187-5A47C74DA962}"/>
              </a:ext>
            </a:extLst>
          </p:cNvPr>
          <p:cNvSpPr txBox="1"/>
          <p:nvPr/>
        </p:nvSpPr>
        <p:spPr>
          <a:xfrm>
            <a:off x="7775203" y="7249463"/>
            <a:ext cx="8565266" cy="584775"/>
          </a:xfrm>
          <a:prstGeom prst="rect">
            <a:avLst/>
          </a:prstGeom>
          <a:noFill/>
        </p:spPr>
        <p:txBody>
          <a:bodyPr wrap="square">
            <a:spAutoFit/>
          </a:bodyPr>
          <a:lstStyle/>
          <a:p>
            <a:r>
              <a:rPr lang="en-US" sz="3200">
                <a:solidFill>
                  <a:srgbClr val="000000"/>
                </a:solidFill>
                <a:effectLst/>
                <a:latin typeface="Times New Roman" panose="02020603050405020304" pitchFamily="18" charset="0"/>
                <a:ea typeface="Calibri" panose="020F0502020204030204" pitchFamily="34" charset="0"/>
              </a:rPr>
              <a:t>HS quan sát (trang 47 SGK)</a:t>
            </a:r>
            <a:endParaRPr lang="en-US"/>
          </a:p>
        </p:txBody>
      </p:sp>
    </p:spTree>
    <p:extLst>
      <p:ext uri="{BB962C8B-B14F-4D97-AF65-F5344CB8AC3E}">
        <p14:creationId xmlns:p14="http://schemas.microsoft.com/office/powerpoint/2010/main" val="2129506182"/>
      </p:ext>
    </p:extLst>
  </p:cSld>
  <p:clrMapOvr>
    <a:masterClrMapping/>
  </p:clrMapOvr>
  <p:transition spd="slow">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a:extLst>
              <a:ext uri="{FF2B5EF4-FFF2-40B4-BE49-F238E27FC236}">
                <a16:creationId xmlns:a16="http://schemas.microsoft.com/office/drawing/2014/main" id="{6FFAE009-6F89-4612-BB57-3443EA0545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003119"/>
            <a:ext cx="16846551" cy="149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a:extLst>
              <a:ext uri="{FF2B5EF4-FFF2-40B4-BE49-F238E27FC236}">
                <a16:creationId xmlns:a16="http://schemas.microsoft.com/office/drawing/2014/main" id="{19411389-F770-43FE-802D-1219B9062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899" y="266913"/>
            <a:ext cx="11568953"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 Box 7">
            <a:extLst>
              <a:ext uri="{FF2B5EF4-FFF2-40B4-BE49-F238E27FC236}">
                <a16:creationId xmlns:a16="http://schemas.microsoft.com/office/drawing/2014/main" id="{D8F9D52E-8061-441F-A0CA-79154D8906C6}"/>
              </a:ext>
            </a:extLst>
          </p:cNvPr>
          <p:cNvSpPr txBox="1">
            <a:spLocks noChangeArrowheads="1"/>
          </p:cNvSpPr>
          <p:nvPr/>
        </p:nvSpPr>
        <p:spPr bwMode="auto">
          <a:xfrm>
            <a:off x="5704830" y="2688512"/>
            <a:ext cx="8609060" cy="4551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ác bước</a:t>
            </a:r>
            <a:r>
              <a:rPr lang="vi-VN"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thực hiện</a:t>
            </a: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1: Gấp đôi giấy bìa hình chữ nhật. Từ nếp gấp, kẻ và cắt các khe đan.</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2: Đan nan vào khe cắt trên hình chữ nhật tạo mảng hình trang trí.</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3: Cuộn và dán mảng đan thành ống tròn. Cắt bớt phần nan và gấp làm đáy.</a:t>
            </a:r>
          </a:p>
          <a:p>
            <a:pPr>
              <a:spcAft>
                <a:spcPts val="10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Bước 4: Đặt ống bút lên giấy bìa, vẽ và cắt hình tròn dán vào đáy ống hoàn thiện sản phẩm.</a:t>
            </a:r>
          </a:p>
          <a:p>
            <a:pPr>
              <a:buFont typeface="Wingdings" panose="05000000000000000000" pitchFamily="2" charset="2"/>
              <a:buChar char="v"/>
            </a:pP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798CB6C-D708-4CEE-B188-3FBA819A10B9}"/>
              </a:ext>
            </a:extLst>
          </p:cNvPr>
          <p:cNvGrpSpPr>
            <a:grpSpLocks/>
          </p:cNvGrpSpPr>
          <p:nvPr/>
        </p:nvGrpSpPr>
        <p:grpSpPr bwMode="auto">
          <a:xfrm>
            <a:off x="-469743" y="905943"/>
            <a:ext cx="6769543" cy="8779525"/>
            <a:chOff x="-743522" y="919890"/>
            <a:chExt cx="6743257" cy="8743522"/>
          </a:xfrm>
        </p:grpSpPr>
        <p:pic>
          <p:nvPicPr>
            <p:cNvPr id="17415" name="Picture 7" descr="1-35">
              <a:extLst>
                <a:ext uri="{FF2B5EF4-FFF2-40B4-BE49-F238E27FC236}">
                  <a16:creationId xmlns:a16="http://schemas.microsoft.com/office/drawing/2014/main" id="{99A4489B-EBA5-4CC1-BA3A-C7C7802E0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522" y="919890"/>
              <a:ext cx="6743257" cy="87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Box 1">
              <a:extLst>
                <a:ext uri="{FF2B5EF4-FFF2-40B4-BE49-F238E27FC236}">
                  <a16:creationId xmlns:a16="http://schemas.microsoft.com/office/drawing/2014/main" id="{362F7DCA-751D-4B23-8C53-3C8678470F74}"/>
                </a:ext>
              </a:extLst>
            </p:cNvPr>
            <p:cNvSpPr txBox="1">
              <a:spLocks noChangeArrowheads="1"/>
            </p:cNvSpPr>
            <p:nvPr/>
          </p:nvSpPr>
          <p:spPr bwMode="auto">
            <a:xfrm>
              <a:off x="1299368" y="4533852"/>
              <a:ext cx="282873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4418" b="1" dirty="0">
                  <a:solidFill>
                    <a:srgbClr val="FF0000"/>
                  </a:solidFill>
                  <a:latin typeface="Times New Roman" panose="02020603050405020304" pitchFamily="18" charset="0"/>
                  <a:cs typeface="Times New Roman" panose="02020603050405020304" pitchFamily="18" charset="0"/>
                </a:rPr>
                <a:t>GHI NHỚ</a:t>
              </a:r>
              <a:endParaRPr lang="en-US" altLang="en-US" sz="4016" b="1" dirty="0">
                <a:solidFill>
                  <a:srgbClr val="FF0000"/>
                </a:solidFill>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7A96B6-C499-4183-8547-64E07B193F55}"/>
              </a:ext>
            </a:extLst>
          </p:cNvPr>
          <p:cNvPicPr>
            <a:picLocks noChangeAspect="1"/>
          </p:cNvPicPr>
          <p:nvPr/>
        </p:nvPicPr>
        <p:blipFill>
          <a:blip r:embed="rId7"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1725743" y="333756"/>
            <a:ext cx="5463542" cy="3404206"/>
          </a:xfrm>
          <a:prstGeom prst="rect">
            <a:avLst/>
          </a:prstGeom>
        </p:spPr>
      </p:pic>
      <p:pic>
        <p:nvPicPr>
          <p:cNvPr id="10" name="Picture 8" descr="New Years Yes Sticker by Nora Fikse">
            <a:extLst>
              <a:ext uri="{FF2B5EF4-FFF2-40B4-BE49-F238E27FC236}">
                <a16:creationId xmlns:a16="http://schemas.microsoft.com/office/drawing/2014/main" id="{2F4B0E5D-214B-4016-B57B-4528935C0E90}"/>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40275" y="1365890"/>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86E0F6B-BFC6-3D0E-D7AA-FEFF3EA42553}"/>
              </a:ext>
            </a:extLst>
          </p:cNvPr>
          <p:cNvSpPr txBox="1"/>
          <p:nvPr/>
        </p:nvSpPr>
        <p:spPr>
          <a:xfrm>
            <a:off x="5986667" y="6769096"/>
            <a:ext cx="8653668" cy="1043619"/>
          </a:xfrm>
          <a:prstGeom prst="rect">
            <a:avLst/>
          </a:prstGeom>
          <a:noFill/>
        </p:spPr>
        <p:txBody>
          <a:bodyPr wrap="square">
            <a:spAutoFit/>
          </a:bodyPr>
          <a:lstStyle/>
          <a:p>
            <a:pPr>
              <a:lnSpc>
                <a:spcPct val="115000"/>
              </a:lnSpc>
              <a:spcAft>
                <a:spcPts val="1000"/>
              </a:spcAft>
            </a:pPr>
            <a:r>
              <a:rPr lang="vi-VN" sz="2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Đan nan bằng giấy bìa màu có thể tạo được hình trang trí và làm sản phẩm mĩ thuật.</a:t>
            </a:r>
          </a:p>
        </p:txBody>
      </p:sp>
    </p:spTree>
    <p:custDataLst>
      <p:tags r:id="rId1"/>
    </p:custData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a:extLst>
              <a:ext uri="{FF2B5EF4-FFF2-40B4-BE49-F238E27FC236}">
                <a16:creationId xmlns:a16="http://schemas.microsoft.com/office/drawing/2014/main" id="{D63E80AB-AC1E-4EA3-A553-3888CA83673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93348" y="325553"/>
            <a:ext cx="4243995" cy="1323737"/>
          </a:xfrm>
          <a:prstGeom prst="rect">
            <a:avLst/>
          </a:prstGeom>
        </p:spPr>
      </p:pic>
      <p:pic>
        <p:nvPicPr>
          <p:cNvPr id="14" name="Picture 8">
            <a:extLst>
              <a:ext uri="{FF2B5EF4-FFF2-40B4-BE49-F238E27FC236}">
                <a16:creationId xmlns:a16="http://schemas.microsoft.com/office/drawing/2014/main" id="{CA110A56-FD3D-4EE7-B92A-61CDCA21888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1410">
            <a:off x="701960" y="-294395"/>
            <a:ext cx="1201702" cy="2217907"/>
          </a:xfrm>
          <a:prstGeom prst="rect">
            <a:avLst/>
          </a:prstGeom>
        </p:spPr>
      </p:pic>
      <p:sp>
        <p:nvSpPr>
          <p:cNvPr id="16" name="TextBox 15">
            <a:extLst>
              <a:ext uri="{FF2B5EF4-FFF2-40B4-BE49-F238E27FC236}">
                <a16:creationId xmlns:a16="http://schemas.microsoft.com/office/drawing/2014/main" id="{5EDD944C-1184-4BD6-94BD-36D7E02E90B5}"/>
              </a:ext>
            </a:extLst>
          </p:cNvPr>
          <p:cNvSpPr txBox="1"/>
          <p:nvPr/>
        </p:nvSpPr>
        <p:spPr>
          <a:xfrm>
            <a:off x="-372364" y="583372"/>
            <a:ext cx="8426304" cy="810235"/>
          </a:xfrm>
          <a:prstGeom prst="rect">
            <a:avLst/>
          </a:prstGeom>
          <a:noFill/>
        </p:spPr>
        <p:txBody>
          <a:bodyPr wrap="square">
            <a:spAutoFit/>
          </a:bodyPr>
          <a:lstStyle/>
          <a:p>
            <a:pPr algn="ctr">
              <a:lnSpc>
                <a:spcPts val="6265"/>
              </a:lnSpc>
            </a:pPr>
            <a:r>
              <a:rPr lang="en-US" sz="3615" b="1" dirty="0">
                <a:solidFill>
                  <a:srgbClr val="FF0000"/>
                </a:solidFill>
                <a:latin typeface="Times New Roman" panose="02020603050405020304" pitchFamily="18" charset="0"/>
              </a:rPr>
              <a:t>BÀI THAM KHẢO</a:t>
            </a:r>
          </a:p>
        </p:txBody>
      </p:sp>
      <p:pic>
        <p:nvPicPr>
          <p:cNvPr id="15" name="Picture 8" descr="New Years Yes Sticker by Nora Fikse">
            <a:extLst>
              <a:ext uri="{FF2B5EF4-FFF2-40B4-BE49-F238E27FC236}">
                <a16:creationId xmlns:a16="http://schemas.microsoft.com/office/drawing/2014/main" id="{050F834B-4D38-4732-B439-01DBAEA6DD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85088" y="211419"/>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New Years Yes Sticker by Nora Fikse">
            <a:extLst>
              <a:ext uri="{FF2B5EF4-FFF2-40B4-BE49-F238E27FC236}">
                <a16:creationId xmlns:a16="http://schemas.microsoft.com/office/drawing/2014/main" id="{5FF7ED9D-4E76-491A-9FA3-562987FCA97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192287" y="63442"/>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12EC68-5242-6A1D-EA0D-385195DF3B2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1883" t="18688" r="14823" b="8087"/>
          <a:stretch/>
        </p:blipFill>
        <p:spPr>
          <a:xfrm>
            <a:off x="245332" y="1921365"/>
            <a:ext cx="2440950"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C3C10CC-4B52-D4CB-C4FF-619FB67AED82}"/>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4224" t="4566" r="5134" b="388"/>
          <a:stretch/>
        </p:blipFill>
        <p:spPr>
          <a:xfrm>
            <a:off x="3056707" y="1912041"/>
            <a:ext cx="2682144" cy="380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25658C-BEFE-A8C9-4830-B1A53271B5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12820" t="28805" b="388"/>
          <a:stretch/>
        </p:blipFill>
        <p:spPr>
          <a:xfrm>
            <a:off x="272224" y="5993958"/>
            <a:ext cx="2414057" cy="32915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DB14BB89-1FCD-9084-1EB6-C50DDDE117F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40000" contrast="-20000"/>
                    </a14:imgEffect>
                  </a14:imgLayer>
                </a14:imgProps>
              </a:ext>
              <a:ext uri="{28A0092B-C50C-407E-A947-70E740481C1C}">
                <a14:useLocalDpi xmlns:a14="http://schemas.microsoft.com/office/drawing/2010/main" val="0"/>
              </a:ext>
            </a:extLst>
          </a:blip>
          <a:srcRect l="12847" t="28192" r="8852" b="4566"/>
          <a:stretch/>
        </p:blipFill>
        <p:spPr>
          <a:xfrm>
            <a:off x="3056706" y="6014273"/>
            <a:ext cx="2682145" cy="32915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58BAA435-FE6F-4387-2A9C-BCA4FB068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7156" y="1940737"/>
            <a:ext cx="7091183" cy="73734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A205F63-6954-0240-910A-736FC96CE191}"/>
              </a:ext>
            </a:extLst>
          </p:cNvPr>
          <p:cNvPicPr>
            <a:picLocks noChangeAspect="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3457976" y="1940737"/>
            <a:ext cx="2961237" cy="38005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9794F394-C159-EB64-C2CA-057394B33C28}"/>
              </a:ext>
            </a:extLst>
          </p:cNvPr>
          <p:cNvPicPr>
            <a:picLocks noChangeAspect="1"/>
          </p:cNvPicPr>
          <p:nvPr/>
        </p:nvPicPr>
        <p:blipFill rotWithShape="1">
          <a:blip r:embed="rId18">
            <a:extLst>
              <a:ext uri="{BEBA8EAE-BF5A-486C-A8C5-ECC9F3942E4B}">
                <a14:imgProps xmlns:a14="http://schemas.microsoft.com/office/drawing/2010/main">
                  <a14:imgLayer r:embed="rId19">
                    <a14:imgEffect>
                      <a14:brightnessContrast bright="20000" contrast="40000"/>
                    </a14:imgEffect>
                  </a14:imgLayer>
                </a14:imgProps>
              </a:ext>
              <a:ext uri="{28A0092B-C50C-407E-A947-70E740481C1C}">
                <a14:useLocalDpi xmlns:a14="http://schemas.microsoft.com/office/drawing/2010/main" val="0"/>
              </a:ext>
            </a:extLst>
          </a:blip>
          <a:srcRect t="10626" b="4565"/>
          <a:stretch/>
        </p:blipFill>
        <p:spPr>
          <a:xfrm>
            <a:off x="13457975" y="5975482"/>
            <a:ext cx="2961237" cy="33100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421304"/>
      </p:ext>
    </p:extLst>
  </p:cSld>
  <p:clrMapOvr>
    <a:masterClrMapping/>
  </p:clrMapOvr>
  <p:transition spd="slow" advTm="1000">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81150" y="3987259"/>
            <a:ext cx="8742302" cy="4857339"/>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18318" y="3873386"/>
            <a:ext cx="8529649" cy="4878501"/>
          </a:xfrm>
          <a:prstGeom prst="rect">
            <a:avLst/>
          </a:prstGeom>
        </p:spPr>
      </p:pic>
      <p:grpSp>
        <p:nvGrpSpPr>
          <p:cNvPr id="4" name="Group 4"/>
          <p:cNvGrpSpPr>
            <a:grpSpLocks noChangeAspect="1"/>
          </p:cNvGrpSpPr>
          <p:nvPr/>
        </p:nvGrpSpPr>
        <p:grpSpPr>
          <a:xfrm>
            <a:off x="947619" y="4048873"/>
            <a:ext cx="4909356" cy="4795725"/>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7"/>
              <a:stretch>
                <a:fillRect l="-52659" t="26" r="-52705" b="-26"/>
              </a:stretch>
            </a:blipFill>
          </p:spPr>
        </p:sp>
      </p:gr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25410">
            <a:off x="393477" y="7612426"/>
            <a:ext cx="2621812" cy="92955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93505" y="7181293"/>
            <a:ext cx="812793" cy="1020632"/>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30214" y="2042447"/>
            <a:ext cx="4139374" cy="3215587"/>
          </a:xfrm>
          <a:prstGeom prst="rect">
            <a:avLst/>
          </a:prstGeom>
        </p:spPr>
      </p:pic>
      <p:sp>
        <p:nvSpPr>
          <p:cNvPr id="9" name="TextBox 9"/>
          <p:cNvSpPr txBox="1"/>
          <p:nvPr/>
        </p:nvSpPr>
        <p:spPr>
          <a:xfrm>
            <a:off x="1998549" y="1087808"/>
            <a:ext cx="12807749" cy="853692"/>
          </a:xfrm>
          <a:prstGeom prst="rect">
            <a:avLst/>
          </a:prstGeom>
        </p:spPr>
        <p:txBody>
          <a:bodyPr lIns="0" tIns="0" rIns="0" bIns="0" rtlCol="0" anchor="t">
            <a:spAutoFit/>
          </a:bodyPr>
          <a:lstStyle/>
          <a:p>
            <a:pPr algn="ctr">
              <a:lnSpc>
                <a:spcPts val="7185"/>
              </a:lnSpc>
            </a:pPr>
            <a:r>
              <a:rPr lang="en-US" sz="5422" dirty="0">
                <a:solidFill>
                  <a:srgbClr val="FF0000"/>
                </a:solidFill>
                <a:latin typeface="Times New Roman" panose="02020603050405020304" pitchFamily="18" charset="0"/>
              </a:rPr>
              <a:t>HOẠT ĐỘNG 3. LUYỆN TẬP-SÁNG TẠO</a:t>
            </a:r>
          </a:p>
        </p:txBody>
      </p:sp>
      <p:sp>
        <p:nvSpPr>
          <p:cNvPr id="10" name="TextBox 10"/>
          <p:cNvSpPr txBox="1"/>
          <p:nvPr/>
        </p:nvSpPr>
        <p:spPr>
          <a:xfrm>
            <a:off x="7502549" y="5082550"/>
            <a:ext cx="6897353" cy="1466748"/>
          </a:xfrm>
          <a:prstGeom prst="rect">
            <a:avLst/>
          </a:prstGeom>
        </p:spPr>
        <p:txBody>
          <a:bodyPr lIns="0" tIns="0" rIns="0" bIns="0" rtlCol="0" anchor="t">
            <a:spAutoFit/>
          </a:bodyPr>
          <a:lstStyle/>
          <a:p>
            <a:pPr algn="ctr">
              <a:lnSpc>
                <a:spcPts val="6021"/>
              </a:lnSpc>
            </a:pPr>
            <a:r>
              <a:rPr lang="vi-VN" sz="4000" b="1">
                <a:solidFill>
                  <a:schemeClr val="accent6"/>
                </a:solidFill>
                <a:latin typeface="Times New Roman" panose="02020603050405020304" pitchFamily="18" charset="0"/>
              </a:rPr>
              <a:t>Em hãy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tạo hình và trang trí ống đựng bút</a:t>
            </a:r>
            <a:r>
              <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a:solidFill>
                  <a:schemeClr val="accent6"/>
                </a:solidFill>
                <a:latin typeface="Times New Roman" panose="02020603050405020304" pitchFamily="18" charset="0"/>
              </a:rPr>
              <a:t>theo ý thích </a:t>
            </a:r>
            <a:r>
              <a:rPr lang="en-US" sz="4000" b="1">
                <a:solidFill>
                  <a:schemeClr val="accent6"/>
                </a:solidFill>
                <a:latin typeface="Times New Roman" panose="02020603050405020304" pitchFamily="18" charset="0"/>
              </a:rPr>
              <a:t>!</a:t>
            </a:r>
            <a:endParaRPr lang="en-US" sz="4000" b="1" dirty="0">
              <a:solidFill>
                <a:schemeClr val="accent6"/>
              </a:solidFill>
              <a:latin typeface="Times New Roman" panose="02020603050405020304" pitchFamily="18" charset="0"/>
            </a:endParaRPr>
          </a:p>
        </p:txBody>
      </p:sp>
      <p:pic>
        <p:nvPicPr>
          <p:cNvPr id="11" name="Picture 8" descr="New Years Yes Sticker by Nora Fikse">
            <a:extLst>
              <a:ext uri="{FF2B5EF4-FFF2-40B4-BE49-F238E27FC236}">
                <a16:creationId xmlns:a16="http://schemas.microsoft.com/office/drawing/2014/main" id="{12FFD901-1733-4BEB-81E4-9F06F279264A}"/>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98583" y="161521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New Years Yes Sticker by Nora Fikse">
            <a:extLst>
              <a:ext uri="{FF2B5EF4-FFF2-40B4-BE49-F238E27FC236}">
                <a16:creationId xmlns:a16="http://schemas.microsoft.com/office/drawing/2014/main" id="{45BAE661-166A-44DB-9D49-5CB58FE8753D}"/>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60325">
            <a:off x="-66052" y="8039134"/>
            <a:ext cx="3889065" cy="1477844"/>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43538">
            <a:off x="1110203" y="4406146"/>
            <a:ext cx="4203853" cy="3790474"/>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21730" y="3339344"/>
            <a:ext cx="1451777" cy="141746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15986" y="808064"/>
            <a:ext cx="4382947" cy="3983002"/>
          </a:xfrm>
          <a:prstGeom prst="rect">
            <a:avLst/>
          </a:prstGeom>
        </p:spPr>
      </p:pic>
      <p:sp>
        <p:nvSpPr>
          <p:cNvPr id="9" name="TextBox 9"/>
          <p:cNvSpPr txBox="1"/>
          <p:nvPr/>
        </p:nvSpPr>
        <p:spPr>
          <a:xfrm>
            <a:off x="1110202" y="1717174"/>
            <a:ext cx="9932067" cy="709801"/>
          </a:xfrm>
          <a:prstGeom prst="rect">
            <a:avLst/>
          </a:prstGeom>
        </p:spPr>
        <p:txBody>
          <a:bodyPr lIns="0" tIns="0" rIns="0" bIns="0" rtlCol="0" anchor="t">
            <a:spAutoFit/>
          </a:bodyPr>
          <a:lstStyle/>
          <a:p>
            <a:pPr>
              <a:lnSpc>
                <a:spcPts val="6080"/>
              </a:lnSpc>
            </a:pPr>
            <a:r>
              <a:rPr lang="en-US" sz="4016" b="1" dirty="0">
                <a:solidFill>
                  <a:srgbClr val="FF0000"/>
                </a:solidFill>
                <a:latin typeface="Times New Roman" panose="02020603050405020304" pitchFamily="18" charset="0"/>
              </a:rPr>
              <a:t>HOẠT ĐỘNG 4. PHÂN TÍCH- ĐÁNH GIÁ</a:t>
            </a:r>
          </a:p>
        </p:txBody>
      </p:sp>
      <p:sp>
        <p:nvSpPr>
          <p:cNvPr id="11" name="TextBox 11"/>
          <p:cNvSpPr txBox="1"/>
          <p:nvPr/>
        </p:nvSpPr>
        <p:spPr>
          <a:xfrm>
            <a:off x="5758979" y="5029776"/>
            <a:ext cx="9577064" cy="2116670"/>
          </a:xfrm>
          <a:prstGeom prst="rect">
            <a:avLst/>
          </a:prstGeom>
        </p:spPr>
        <p:txBody>
          <a:bodyPr wrap="square" lIns="0" tIns="0" rIns="0" bIns="0" rtlCol="0" anchor="t">
            <a:spAutoFit/>
          </a:bodyPr>
          <a:lstStyle/>
          <a:p>
            <a:pPr>
              <a:lnSpc>
                <a:spcPct val="115000"/>
              </a:lnSpc>
              <a:spcAft>
                <a:spcPts val="1000"/>
              </a:spcAft>
            </a:pP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thích nhất sản phẩm nào? Vì sao?</a:t>
            </a: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Em đã sử dụng những màu gì làm nan đan?</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vi-VN"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Bước nào là khó nhất khi tạo hình sản phẩm?</a:t>
            </a:r>
            <a:endPar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3D80124F-9DD3-4866-96EE-9185D00671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50366" y="296501"/>
            <a:ext cx="2197129" cy="1822266"/>
          </a:xfrm>
          <a:prstGeom prst="rect">
            <a:avLst/>
          </a:prstGeom>
        </p:spPr>
      </p:pic>
      <p:pic>
        <p:nvPicPr>
          <p:cNvPr id="14" name="Picture 8" descr="New Years Yes Sticker by Nora Fikse">
            <a:extLst>
              <a:ext uri="{FF2B5EF4-FFF2-40B4-BE49-F238E27FC236}">
                <a16:creationId xmlns:a16="http://schemas.microsoft.com/office/drawing/2014/main" id="{76C58D71-6B4A-4702-B825-E7B0723B4B89}"/>
              </a:ext>
            </a:extLst>
          </p:cNvPr>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784896" y="349647"/>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522" y="0"/>
            <a:ext cx="17014720" cy="9565798"/>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1240">
            <a:off x="13607146" y="4431845"/>
            <a:ext cx="4582944" cy="6223751"/>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27299" y="1560052"/>
            <a:ext cx="11942908" cy="6706640"/>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654070" y="1585793"/>
            <a:ext cx="11942908" cy="6706640"/>
          </a:xfrm>
          <a:prstGeom prst="rect">
            <a:avLst/>
          </a:prstGeom>
        </p:spPr>
      </p:pic>
      <p:sp>
        <p:nvSpPr>
          <p:cNvPr id="9" name="TextBox 9"/>
          <p:cNvSpPr txBox="1"/>
          <p:nvPr/>
        </p:nvSpPr>
        <p:spPr>
          <a:xfrm>
            <a:off x="4356369" y="2416673"/>
            <a:ext cx="8133811" cy="1260794"/>
          </a:xfrm>
          <a:prstGeom prst="rect">
            <a:avLst/>
          </a:prstGeom>
        </p:spPr>
        <p:txBody>
          <a:bodyPr wrap="square" lIns="0" tIns="0" rIns="0" bIns="0" rtlCol="0" anchor="t">
            <a:spAutoFit/>
          </a:bodyPr>
          <a:lstStyle/>
          <a:p>
            <a:pPr algn="ctr">
              <a:lnSpc>
                <a:spcPts val="3224"/>
              </a:lnSpc>
            </a:pPr>
            <a:r>
              <a:rPr lang="en-US" sz="4400" dirty="0">
                <a:solidFill>
                  <a:srgbClr val="FF0000"/>
                </a:solidFill>
                <a:latin typeface="Times New Roman" panose="02020603050405020304" pitchFamily="18" charset="0"/>
              </a:rPr>
              <a:t>HOẠT ĐỘNG 5</a:t>
            </a:r>
          </a:p>
          <a:p>
            <a:pPr algn="ctr">
              <a:lnSpc>
                <a:spcPts val="3224"/>
              </a:lnSpc>
            </a:pPr>
            <a:endParaRPr lang="en-US" sz="4400" dirty="0">
              <a:solidFill>
                <a:srgbClr val="FF0000"/>
              </a:solidFill>
              <a:latin typeface="Times New Roman" panose="02020603050405020304" pitchFamily="18" charset="0"/>
            </a:endParaRPr>
          </a:p>
          <a:p>
            <a:pPr algn="ctr">
              <a:lnSpc>
                <a:spcPts val="3224"/>
              </a:lnSpc>
            </a:pPr>
            <a:r>
              <a:rPr lang="en-US" sz="4400" dirty="0">
                <a:solidFill>
                  <a:srgbClr val="FF0000"/>
                </a:solidFill>
                <a:latin typeface="Times New Roman" panose="02020603050405020304" pitchFamily="18" charset="0"/>
              </a:rPr>
              <a:t> VẬN DỤNG- PHÁT TRIỂN</a:t>
            </a:r>
          </a:p>
        </p:txBody>
      </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04817">
            <a:off x="7153949" y="978390"/>
            <a:ext cx="2538652" cy="812369"/>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954227">
            <a:off x="1815987" y="-278225"/>
            <a:ext cx="3371536" cy="3371536"/>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570207" y="978390"/>
            <a:ext cx="1637208" cy="1378232"/>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738507">
            <a:off x="-849233" y="7164169"/>
            <a:ext cx="2510956" cy="844594"/>
          </a:xfrm>
          <a:prstGeom prst="rect">
            <a:avLst/>
          </a:prstGeom>
        </p:spPr>
      </p:pic>
      <p:pic>
        <p:nvPicPr>
          <p:cNvPr id="14" name="Picture 1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857470">
            <a:off x="-910398" y="6118453"/>
            <a:ext cx="2548719" cy="787785"/>
          </a:xfrm>
          <a:prstGeom prst="rect">
            <a:avLst/>
          </a:prstGeom>
        </p:spPr>
      </p:pic>
      <p:sp>
        <p:nvSpPr>
          <p:cNvPr id="16" name="TextBox 15">
            <a:extLst>
              <a:ext uri="{FF2B5EF4-FFF2-40B4-BE49-F238E27FC236}">
                <a16:creationId xmlns:a16="http://schemas.microsoft.com/office/drawing/2014/main" id="{BE7F6653-83F5-48D1-B962-678CF62D1D54}"/>
              </a:ext>
            </a:extLst>
          </p:cNvPr>
          <p:cNvSpPr txBox="1"/>
          <p:nvPr/>
        </p:nvSpPr>
        <p:spPr>
          <a:xfrm>
            <a:off x="3443456" y="3927424"/>
            <a:ext cx="10299923" cy="2308324"/>
          </a:xfrm>
          <a:prstGeom prst="rect">
            <a:avLst/>
          </a:prstGeom>
          <a:noFill/>
        </p:spPr>
        <p:txBody>
          <a:bodyPr wrap="square">
            <a:spAutoFit/>
          </a:bodyPr>
          <a:lstStyle/>
          <a:p>
            <a:pPr algn="ctr"/>
            <a:r>
              <a:rPr lang="en-US" sz="36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 Yêu cầu HS quan sát hình ảnh về các sản phẩm và hoạt động đan mây, tre của cha ông ta để nhận biết thêm nét đẹp của một ngành nghề thủ công rất cần được duy trì và phát triển ở Việt Nam</a:t>
            </a:r>
            <a:r>
              <a:rPr lang="en-US" sz="3600" b="1" spc="-339">
                <a:solidFill>
                  <a:schemeClr val="accent6"/>
                </a:solidFill>
                <a:latin typeface="Times New Roman" panose="02020603050405020304" pitchFamily="18" charset="0"/>
                <a:cs typeface="Times New Roman" panose="02020603050405020304" pitchFamily="18" charset="0"/>
              </a:rPr>
              <a:t>!</a:t>
            </a:r>
            <a:endParaRPr lang="en-US" sz="3600" b="1" spc="-339" dirty="0">
              <a:solidFill>
                <a:schemeClr val="accent6"/>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D99EAEC0-6BE5-4086-809D-BED5F37910F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103705" y="-25741"/>
            <a:ext cx="3493273" cy="2897268"/>
          </a:xfrm>
          <a:prstGeom prst="rect">
            <a:avLst/>
          </a:prstGeom>
        </p:spPr>
      </p:pic>
    </p:spTree>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Mẫu lời cảm ơn trong slide PowerPoint 2016, 2019, 2013, 2010, 2007">
            <a:extLst>
              <a:ext uri="{FF2B5EF4-FFF2-40B4-BE49-F238E27FC236}">
                <a16:creationId xmlns:a16="http://schemas.microsoft.com/office/drawing/2014/main" id="{D33BBA1D-FB02-44EA-974E-AA915D66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489"/>
            <a:ext cx="16846550" cy="9458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B435D28-4A23-481A-9E9F-FBC9649D6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563" y="849462"/>
            <a:ext cx="3493273" cy="2897268"/>
          </a:xfrm>
          <a:prstGeom prst="rect">
            <a:avLst/>
          </a:prstGeom>
        </p:spPr>
      </p:pic>
      <p:pic>
        <p:nvPicPr>
          <p:cNvPr id="4" name="Picture 8" descr="New Years Yes Sticker by Nora Fikse">
            <a:extLst>
              <a:ext uri="{FF2B5EF4-FFF2-40B4-BE49-F238E27FC236}">
                <a16:creationId xmlns:a16="http://schemas.microsoft.com/office/drawing/2014/main" id="{22635E39-3A8F-4C4A-86C8-8E77176B422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63235" y="345406"/>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844422"/>
      </p:ext>
    </p:extLst>
  </p:cSld>
  <p:clrMapOvr>
    <a:masterClrMapping/>
  </p:clrMapOvr>
  <p:transition spd="slow" advTm="1000">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1-31">
            <a:extLst>
              <a:ext uri="{FF2B5EF4-FFF2-40B4-BE49-F238E27FC236}">
                <a16:creationId xmlns:a16="http://schemas.microsoft.com/office/drawing/2014/main" id="{C4F64352-1B49-FECE-B32F-8654196387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978" y="345406"/>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
            <a:extLst>
              <a:ext uri="{FF2B5EF4-FFF2-40B4-BE49-F238E27FC236}">
                <a16:creationId xmlns:a16="http://schemas.microsoft.com/office/drawing/2014/main" id="{AEF978DD-C572-A9BE-25A3-025BDED92FC2}"/>
              </a:ext>
            </a:extLst>
          </p:cNvPr>
          <p:cNvSpPr/>
          <p:nvPr/>
        </p:nvSpPr>
        <p:spPr bwMode="auto">
          <a:xfrm>
            <a:off x="4966011" y="2433638"/>
            <a:ext cx="4174390" cy="7794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812" tIns="45906" rIns="91812" bIns="45906" numCol="1" rtlCol="0" anchor="t" anchorCtr="0" compatLnSpc="1">
            <a:prstTxWarp prst="textNoShape">
              <a:avLst/>
            </a:prstTxWarp>
          </a:bodyPr>
          <a:lstStyle/>
          <a:p>
            <a:pPr algn="ctr" defTabSz="1506339" eaLnBrk="1" hangingPunct="1"/>
            <a:r>
              <a:rPr lang="en-US" sz="4016" b="1" dirty="0">
                <a:solidFill>
                  <a:srgbClr val="FF0000"/>
                </a:solidFill>
                <a:latin typeface="Times New Roman" pitchFamily="18" charset="0"/>
                <a:cs typeface="Times New Roman" pitchFamily="18" charset="0"/>
              </a:rPr>
              <a:t>KHỞI ĐỘNG</a:t>
            </a:r>
          </a:p>
        </p:txBody>
      </p:sp>
      <p:pic>
        <p:nvPicPr>
          <p:cNvPr id="8" name="Picture 7" descr="1-26">
            <a:extLst>
              <a:ext uri="{FF2B5EF4-FFF2-40B4-BE49-F238E27FC236}">
                <a16:creationId xmlns:a16="http://schemas.microsoft.com/office/drawing/2014/main" id="{04E1C1D7-9095-14F9-90F9-7A6419C89C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8401">
            <a:off x="10721939" y="271547"/>
            <a:ext cx="5498655" cy="432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C26FD62-788B-5336-A25A-3E0B881B5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55250">
            <a:off x="13825655" y="2804166"/>
            <a:ext cx="3055967" cy="2534573"/>
          </a:xfrm>
          <a:prstGeom prst="rect">
            <a:avLst/>
          </a:prstGeom>
        </p:spPr>
      </p:pic>
      <p:pic>
        <p:nvPicPr>
          <p:cNvPr id="10" name="Picture 9" descr="1-16">
            <a:extLst>
              <a:ext uri="{FF2B5EF4-FFF2-40B4-BE49-F238E27FC236}">
                <a16:creationId xmlns:a16="http://schemas.microsoft.com/office/drawing/2014/main" id="{1D155928-F299-279C-EAAB-A1AAB3726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23475">
            <a:off x="8690490" y="1638574"/>
            <a:ext cx="3783172" cy="176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6">
            <a:extLst>
              <a:ext uri="{FF2B5EF4-FFF2-40B4-BE49-F238E27FC236}">
                <a16:creationId xmlns:a16="http://schemas.microsoft.com/office/drawing/2014/main" id="{8A214A73-4652-B29D-954D-C8E5262D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790" y="4648298"/>
            <a:ext cx="7839760" cy="481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7">
            <a:extLst>
              <a:ext uri="{FF2B5EF4-FFF2-40B4-BE49-F238E27FC236}">
                <a16:creationId xmlns:a16="http://schemas.microsoft.com/office/drawing/2014/main" id="{6BF32E30-1831-608D-B7C2-AF4D6D36A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4198" y="3179808"/>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1-37">
            <a:extLst>
              <a:ext uri="{FF2B5EF4-FFF2-40B4-BE49-F238E27FC236}">
                <a16:creationId xmlns:a16="http://schemas.microsoft.com/office/drawing/2014/main" id="{CB851EC5-56EB-8F2E-4004-5F7ED66096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164" y="3585766"/>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1-16">
            <a:extLst>
              <a:ext uri="{FF2B5EF4-FFF2-40B4-BE49-F238E27FC236}">
                <a16:creationId xmlns:a16="http://schemas.microsoft.com/office/drawing/2014/main" id="{DC535496-B0BC-44CD-8FC5-1C9B1F579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713">
            <a:off x="-12041" y="124299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New Years Yes Sticker by Nora Fikse">
            <a:extLst>
              <a:ext uri="{FF2B5EF4-FFF2-40B4-BE49-F238E27FC236}">
                <a16:creationId xmlns:a16="http://schemas.microsoft.com/office/drawing/2014/main" id="{23022CC2-4E8C-00BC-AD08-E97015F407E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84186" y="1251449"/>
            <a:ext cx="3691236" cy="236437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6370D25-2C14-C43B-C768-B50F1977DAE5}"/>
              </a:ext>
            </a:extLst>
          </p:cNvPr>
          <p:cNvSpPr txBox="1"/>
          <p:nvPr/>
        </p:nvSpPr>
        <p:spPr>
          <a:xfrm>
            <a:off x="4437055" y="4568840"/>
            <a:ext cx="8028661" cy="1579600"/>
          </a:xfrm>
          <a:prstGeom prst="rect">
            <a:avLst/>
          </a:prstGeom>
          <a:noFill/>
        </p:spPr>
        <p:txBody>
          <a:bodyPr wrap="square">
            <a:spAutoFit/>
          </a:bodyPr>
          <a:lstStyle/>
          <a:p>
            <a:pPr algn="ctr">
              <a:lnSpc>
                <a:spcPct val="115000"/>
              </a:lnSpc>
              <a:spcAft>
                <a:spcPts val="1000"/>
              </a:spcAft>
            </a:pPr>
            <a:r>
              <a:rPr lang="en-US" sz="3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HS chơi trò chơi: </a:t>
            </a:r>
            <a:endParaRPr lang="vi-VN"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en-US" sz="4000" b="1">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rPr>
              <a:t>“Thi kể tên các đồ dùng học tập”.</a:t>
            </a:r>
          </a:p>
        </p:txBody>
      </p:sp>
    </p:spTree>
    <p:extLst>
      <p:ext uri="{BB962C8B-B14F-4D97-AF65-F5344CB8AC3E}">
        <p14:creationId xmlns:p14="http://schemas.microsoft.com/office/powerpoint/2010/main" val="3172746620"/>
      </p:ext>
    </p:extLst>
  </p:cSld>
  <p:clrMapOvr>
    <a:masterClrMapping/>
  </p:clrMapOvr>
  <p:transition spd="slow" advTm="1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1"/>
                                        </p:tgtEl>
                                      </p:cBhvr>
                                      <p:by x="150000" y="150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childTnLst>
                          </p:cTn>
                        </p:par>
                        <p:par>
                          <p:cTn id="22" fill="hold">
                            <p:stCondLst>
                              <p:cond delay="4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hình nền ngộ nghĩnh cho powerpoint - hinhanhsieudep.net">
            <a:extLst>
              <a:ext uri="{FF2B5EF4-FFF2-40B4-BE49-F238E27FC236}">
                <a16:creationId xmlns:a16="http://schemas.microsoft.com/office/drawing/2014/main" id="{5F0247AF-33CF-4981-88BE-347AEC6265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93347"/>
            <a:ext cx="16846551" cy="978841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414C6B-C91F-479F-97E8-30605C70AC8F}"/>
              </a:ext>
            </a:extLst>
          </p:cNvPr>
          <p:cNvSpPr txBox="1"/>
          <p:nvPr/>
        </p:nvSpPr>
        <p:spPr>
          <a:xfrm>
            <a:off x="2093664" y="2841275"/>
            <a:ext cx="12659220" cy="1902700"/>
          </a:xfrm>
          <a:prstGeom prst="rect">
            <a:avLst/>
          </a:prstGeom>
          <a:noFill/>
        </p:spPr>
        <p:txBody>
          <a:bodyPr wrap="square">
            <a:spAutoFit/>
          </a:bodyPr>
          <a:lstStyle/>
          <a:p>
            <a:pPr algn="ctr">
              <a:lnSpc>
                <a:spcPct val="115000"/>
              </a:lnSpc>
              <a:spcAft>
                <a:spcPts val="1382"/>
              </a:spcAft>
              <a:tabLst>
                <a:tab pos="4185100" algn="ctr"/>
                <a:tab pos="6647904" algn="l"/>
              </a:tabLst>
            </a:pPr>
            <a:r>
              <a:rPr lang="en-US" sz="48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CHỦ ĐỀ 4: GÓC HỌC TẬP CỦA EM</a:t>
            </a:r>
            <a:endParaRPr lang="en-US" sz="48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382"/>
              </a:spcAft>
            </a:pPr>
            <a:r>
              <a:rPr lang="en-US" sz="4800" b="1">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BÀI 3: ỐNG ĐỰNG BÚT TIỆN DỤNG ( tiết 1 )</a:t>
            </a:r>
            <a:endParaRPr lang="en-US" altLang="zh-CN" sz="4418" b="1" dirty="0">
              <a:solidFill>
                <a:schemeClr val="accent2">
                  <a:lumMod val="75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2" name="Picture 8" descr="1-16">
            <a:extLst>
              <a:ext uri="{FF2B5EF4-FFF2-40B4-BE49-F238E27FC236}">
                <a16:creationId xmlns:a16="http://schemas.microsoft.com/office/drawing/2014/main" id="{0DAA43B8-D60B-43C6-ABF6-95955693C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6" y="-163082"/>
            <a:ext cx="6924241" cy="14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C64A73B-B032-49DE-9527-A3E515C2F8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3909" y="236964"/>
            <a:ext cx="2317389" cy="1922008"/>
          </a:xfrm>
          <a:prstGeom prst="rect">
            <a:avLst/>
          </a:prstGeom>
        </p:spPr>
      </p:pic>
    </p:spTree>
    <p:extLst>
      <p:ext uri="{BB962C8B-B14F-4D97-AF65-F5344CB8AC3E}">
        <p14:creationId xmlns:p14="http://schemas.microsoft.com/office/powerpoint/2010/main" val="173834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a:extLst>
              <a:ext uri="{FF2B5EF4-FFF2-40B4-BE49-F238E27FC236}">
                <a16:creationId xmlns:a16="http://schemas.microsoft.com/office/drawing/2014/main" id="{C4E4C672-8747-48A2-8B6C-A7CD5ADEA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 y="5626526"/>
            <a:ext cx="16843233"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a:extLst>
              <a:ext uri="{FF2B5EF4-FFF2-40B4-BE49-F238E27FC236}">
                <a16:creationId xmlns:a16="http://schemas.microsoft.com/office/drawing/2014/main" id="{C38A3814-6C6C-4F1C-AA57-5CC49FE4E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531" y="5740830"/>
            <a:ext cx="4071302" cy="3776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a:extLst>
              <a:ext uri="{FF2B5EF4-FFF2-40B4-BE49-F238E27FC236}">
                <a16:creationId xmlns:a16="http://schemas.microsoft.com/office/drawing/2014/main" id="{33396BF8-0407-47ED-A459-188EF78A9137}"/>
              </a:ext>
            </a:extLst>
          </p:cNvPr>
          <p:cNvGrpSpPr>
            <a:grpSpLocks/>
          </p:cNvGrpSpPr>
          <p:nvPr/>
        </p:nvGrpSpPr>
        <p:grpSpPr bwMode="auto">
          <a:xfrm>
            <a:off x="10109585" y="-364720"/>
            <a:ext cx="5233295" cy="3303684"/>
            <a:chOff x="12841954" y="-337836"/>
            <a:chExt cx="3997762" cy="3397093"/>
          </a:xfrm>
        </p:grpSpPr>
        <p:pic>
          <p:nvPicPr>
            <p:cNvPr id="7178" name="Picture 6" descr="1-42">
              <a:extLst>
                <a:ext uri="{FF2B5EF4-FFF2-40B4-BE49-F238E27FC236}">
                  <a16:creationId xmlns:a16="http://schemas.microsoft.com/office/drawing/2014/main" id="{5959FDC9-C74C-4316-B7BE-5A48A111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727">
              <a:off x="12841954" y="-337836"/>
              <a:ext cx="3997762" cy="3397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4">
              <a:extLst>
                <a:ext uri="{FF2B5EF4-FFF2-40B4-BE49-F238E27FC236}">
                  <a16:creationId xmlns:a16="http://schemas.microsoft.com/office/drawing/2014/main" id="{FCBBE08E-6C66-446E-88AC-40B8F8C9C58E}"/>
                </a:ext>
              </a:extLst>
            </p:cNvPr>
            <p:cNvSpPr txBox="1">
              <a:spLocks noChangeArrowheads="1"/>
            </p:cNvSpPr>
            <p:nvPr/>
          </p:nvSpPr>
          <p:spPr bwMode="auto">
            <a:xfrm rot="322917">
              <a:off x="13396234" y="1147417"/>
              <a:ext cx="2775521" cy="95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r>
                <a:rPr lang="en-US" altLang="en-US" sz="5422" b="1" dirty="0">
                  <a:solidFill>
                    <a:srgbClr val="FF0000"/>
                  </a:solidFill>
                  <a:latin typeface="Times New Roman" panose="02020603050405020304" pitchFamily="18" charset="0"/>
                  <a:cs typeface="Times New Roman" panose="02020603050405020304" pitchFamily="18" charset="0"/>
                </a:rPr>
                <a:t>ĐỒ DÙNG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grpSp>
      <p:pic>
        <p:nvPicPr>
          <p:cNvPr id="17" name="Picture 14">
            <a:extLst>
              <a:ext uri="{FF2B5EF4-FFF2-40B4-BE49-F238E27FC236}">
                <a16:creationId xmlns:a16="http://schemas.microsoft.com/office/drawing/2014/main" id="{0EA719C9-6D7F-4E81-BE00-01A1F7F415C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447265" y="3137851"/>
            <a:ext cx="7065307" cy="406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bia-mau-dac-biet-dep-34590.jpg">
            <a:extLst>
              <a:ext uri="{FF2B5EF4-FFF2-40B4-BE49-F238E27FC236}">
                <a16:creationId xmlns:a16="http://schemas.microsoft.com/office/drawing/2014/main" id="{995CCF9D-D382-405E-A55B-DE795F02299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90" b="89535" l="3101" r="95736">
                        <a14:foregroundMark x1="10078" y1="31008" x2="1550" y2="46899"/>
                        <a14:foregroundMark x1="1550" y1="46899" x2="8915" y2="63953"/>
                        <a14:foregroundMark x1="8915" y1="63953" x2="10078" y2="69380"/>
                        <a14:foregroundMark x1="4264" y1="39535" x2="6977" y2="55039"/>
                        <a14:foregroundMark x1="3101" y1="42636" x2="6977" y2="59302"/>
                        <a14:foregroundMark x1="83721" y1="31783" x2="91103" y2="36803"/>
                        <a14:foregroundMark x1="93774" y1="40370" x2="95736" y2="51163"/>
                        <a14:foregroundMark x1="95736" y1="51163" x2="87597" y2="61628"/>
                        <a14:foregroundMark x1="87597" y1="61628" x2="87597" y2="61628"/>
                        <a14:backgroundMark x1="91085" y1="36822" x2="94961" y2="39147"/>
                      </a14:backgroundRemoval>
                    </a14:imgEffect>
                  </a14:imgLayer>
                </a14:imgProps>
              </a:ext>
              <a:ext uri="{28A0092B-C50C-407E-A947-70E740481C1C}">
                <a14:useLocalDpi xmlns:a14="http://schemas.microsoft.com/office/drawing/2010/main" val="0"/>
              </a:ext>
            </a:extLst>
          </a:blip>
          <a:srcRect/>
          <a:stretch>
            <a:fillRect/>
          </a:stretch>
        </p:blipFill>
        <p:spPr bwMode="auto">
          <a:xfrm>
            <a:off x="4392424" y="2562625"/>
            <a:ext cx="4873429" cy="420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New Years Yes Sticker by Nora Fikse">
            <a:extLst>
              <a:ext uri="{FF2B5EF4-FFF2-40B4-BE49-F238E27FC236}">
                <a16:creationId xmlns:a16="http://schemas.microsoft.com/office/drawing/2014/main" id="{56EDBE0E-A225-4631-A48B-E24053BA700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2853720" y="50159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1-16">
            <a:extLst>
              <a:ext uri="{FF2B5EF4-FFF2-40B4-BE49-F238E27FC236}">
                <a16:creationId xmlns:a16="http://schemas.microsoft.com/office/drawing/2014/main" id="{6A18AA8B-BC5E-425B-BF71-24C5A7CB1F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099" y="18227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DF055F52-9BF6-4324-92EC-0820ACB127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01069" y="186027"/>
            <a:ext cx="2469918" cy="2048513"/>
          </a:xfrm>
          <a:prstGeom prst="rect">
            <a:avLst/>
          </a:prstGeom>
        </p:spPr>
      </p:pic>
      <p:pic>
        <p:nvPicPr>
          <p:cNvPr id="2" name="Picture 1">
            <a:extLst>
              <a:ext uri="{FF2B5EF4-FFF2-40B4-BE49-F238E27FC236}">
                <a16:creationId xmlns:a16="http://schemas.microsoft.com/office/drawing/2014/main" id="{0F736313-7219-31DB-1B96-D4BF771012E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6250" b="96875" l="10000" r="94167">
                        <a14:foregroundMark x1="32031" y1="19336" x2="27500" y2="37031"/>
                        <a14:foregroundMark x1="27500" y1="37031" x2="45000" y2="15391"/>
                        <a14:foregroundMark x1="45000" y1="15391" x2="40469" y2="47305"/>
                        <a14:foregroundMark x1="50469" y1="41875" x2="50469" y2="41875"/>
                        <a14:foregroundMark x1="59688" y1="6406" x2="59688" y2="6406"/>
                        <a14:foregroundMark x1="20263" y1="8426" x2="43698" y2="6289"/>
                        <a14:foregroundMark x1="9427" y1="9414" x2="14140" y2="8984"/>
                        <a14:foregroundMark x1="43698" y1="6289" x2="58731" y2="8867"/>
                        <a14:foregroundMark x1="62430" y1="9904" x2="78750" y2="9414"/>
                        <a14:foregroundMark x1="78750" y1="9414" x2="86146" y2="9414"/>
                        <a14:foregroundMark x1="86146" y1="9414" x2="92708" y2="92305"/>
                        <a14:foregroundMark x1="92708" y1="92305" x2="93021" y2="93281"/>
                        <a14:foregroundMark x1="93021" y1="93281" x2="93021" y2="93281"/>
                        <a14:foregroundMark x1="9427" y1="10039" x2="10000" y2="96797"/>
                        <a14:foregroundMark x1="10000" y1="96797" x2="10156" y2="96875"/>
                        <a14:foregroundMark x1="10156" y1="92969" x2="65573" y2="91055"/>
                        <a14:foregroundMark x1="65573" y1="91055" x2="94167" y2="92656"/>
                        <a14:backgroundMark x1="64271" y1="10039" x2="14010" y2="8828"/>
                        <a14:backgroundMark x1="58490" y1="9141" x2="64271" y2="9414"/>
                      </a14:backgroundRemoval>
                    </a14:imgEffect>
                  </a14:imgLayer>
                </a14:imgProps>
              </a:ext>
              <a:ext uri="{28A0092B-C50C-407E-A947-70E740481C1C}">
                <a14:useLocalDpi xmlns:a14="http://schemas.microsoft.com/office/drawing/2010/main" val="0"/>
              </a:ext>
            </a:extLst>
          </a:blip>
          <a:srcRect l="9309" t="10230" r="6916" b="7390"/>
          <a:stretch/>
        </p:blipFill>
        <p:spPr>
          <a:xfrm>
            <a:off x="986103" y="3016771"/>
            <a:ext cx="2729399" cy="3426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8" descr="New Years Yes Sticker by Nora Fikse">
            <a:extLst>
              <a:ext uri="{FF2B5EF4-FFF2-40B4-BE49-F238E27FC236}">
                <a16:creationId xmlns:a16="http://schemas.microsoft.com/office/drawing/2014/main" id="{C542315D-7998-C152-3742-BE09E419A30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006120" y="5168383"/>
            <a:ext cx="3691236" cy="236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ew Years Yes Sticker by Nora Fikse">
            <a:extLst>
              <a:ext uri="{FF2B5EF4-FFF2-40B4-BE49-F238E27FC236}">
                <a16:creationId xmlns:a16="http://schemas.microsoft.com/office/drawing/2014/main" id="{3353207F-D827-4E69-BFF9-C9EC0E0F95C5}"/>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877" y="41852"/>
            <a:ext cx="3691236" cy="236437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3799"/>
                                        </p:tgtEl>
                                        <p:attrNameLst>
                                          <p:attrName>r</p:attrName>
                                        </p:attrNameLst>
                                      </p:cBhvr>
                                    </p:animRot>
                                    <p:animRot by="-240000">
                                      <p:cBhvr>
                                        <p:cTn id="7" dur="200" fill="hold">
                                          <p:stCondLst>
                                            <p:cond delay="200"/>
                                          </p:stCondLst>
                                        </p:cTn>
                                        <p:tgtEl>
                                          <p:spTgt spid="33799"/>
                                        </p:tgtEl>
                                        <p:attrNameLst>
                                          <p:attrName>r</p:attrName>
                                        </p:attrNameLst>
                                      </p:cBhvr>
                                    </p:animRot>
                                    <p:animRot by="240000">
                                      <p:cBhvr>
                                        <p:cTn id="8" dur="200" fill="hold">
                                          <p:stCondLst>
                                            <p:cond delay="400"/>
                                          </p:stCondLst>
                                        </p:cTn>
                                        <p:tgtEl>
                                          <p:spTgt spid="33799"/>
                                        </p:tgtEl>
                                        <p:attrNameLst>
                                          <p:attrName>r</p:attrName>
                                        </p:attrNameLst>
                                      </p:cBhvr>
                                    </p:animRot>
                                    <p:animRot by="-240000">
                                      <p:cBhvr>
                                        <p:cTn id="9" dur="200" fill="hold">
                                          <p:stCondLst>
                                            <p:cond delay="600"/>
                                          </p:stCondLst>
                                        </p:cTn>
                                        <p:tgtEl>
                                          <p:spTgt spid="33799"/>
                                        </p:tgtEl>
                                        <p:attrNameLst>
                                          <p:attrName>r</p:attrName>
                                        </p:attrNameLst>
                                      </p:cBhvr>
                                    </p:animRot>
                                    <p:animRot by="120000">
                                      <p:cBhvr>
                                        <p:cTn id="10" dur="200" fill="hold">
                                          <p:stCondLst>
                                            <p:cond delay="800"/>
                                          </p:stCondLst>
                                        </p:cTn>
                                        <p:tgtEl>
                                          <p:spTgt spid="33799"/>
                                        </p:tgtEl>
                                        <p:attrNameLst>
                                          <p:attrName>r</p:attrName>
                                        </p:attrNameLst>
                                      </p:cBhvr>
                                    </p:animRot>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393E8C53-2D45-4C7C-9275-FBC596285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503" y="254885"/>
            <a:ext cx="15039001" cy="906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7">
            <a:extLst>
              <a:ext uri="{FF2B5EF4-FFF2-40B4-BE49-F238E27FC236}">
                <a16:creationId xmlns:a16="http://schemas.microsoft.com/office/drawing/2014/main" id="{FE9D9066-A08F-4028-B8E4-6AC49C415E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3052" y="1123593"/>
            <a:ext cx="1471224" cy="212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7" descr="11">
            <a:extLst>
              <a:ext uri="{FF2B5EF4-FFF2-40B4-BE49-F238E27FC236}">
                <a16:creationId xmlns:a16="http://schemas.microsoft.com/office/drawing/2014/main" id="{4A69CB54-676F-4B74-98CC-898287FCDC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994" y="6401643"/>
            <a:ext cx="9544625" cy="245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8">
            <a:extLst>
              <a:ext uri="{FF2B5EF4-FFF2-40B4-BE49-F238E27FC236}">
                <a16:creationId xmlns:a16="http://schemas.microsoft.com/office/drawing/2014/main" id="{7935FF19-A23B-436A-9010-26E74DC8B1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1860" y="2547741"/>
            <a:ext cx="9544625" cy="186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10">
            <a:extLst>
              <a:ext uri="{FF2B5EF4-FFF2-40B4-BE49-F238E27FC236}">
                <a16:creationId xmlns:a16="http://schemas.microsoft.com/office/drawing/2014/main" id="{AA1C3F99-1F58-4A8D-B39F-09436BE7AE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1860" y="4289195"/>
            <a:ext cx="9544625" cy="241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descr="6">
            <a:extLst>
              <a:ext uri="{FF2B5EF4-FFF2-40B4-BE49-F238E27FC236}">
                <a16:creationId xmlns:a16="http://schemas.microsoft.com/office/drawing/2014/main" id="{E6DE039B-892A-4553-91DA-71F0AB6A06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31873" y="4125017"/>
            <a:ext cx="8420885" cy="517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2CEDD91-73D3-4767-9C6D-C180CEEDFFC8}"/>
              </a:ext>
            </a:extLst>
          </p:cNvPr>
          <p:cNvSpPr txBox="1">
            <a:spLocks noChangeArrowheads="1"/>
          </p:cNvSpPr>
          <p:nvPr/>
        </p:nvSpPr>
        <p:spPr bwMode="auto">
          <a:xfrm>
            <a:off x="4630775" y="2713467"/>
            <a:ext cx="8457545" cy="104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a:solidFill>
                  <a:srgbClr val="0070C0"/>
                </a:solidFill>
                <a:latin typeface="Times New Roman" panose="02020603050405020304" pitchFamily="18" charset="0"/>
                <a:cs typeface="Times New Roman" panose="02020603050405020304" pitchFamily="18" charset="0"/>
              </a:rPr>
              <a:t>1</a:t>
            </a:r>
            <a:r>
              <a:rPr lang="vi-VN" altLang="en-US" sz="3213">
                <a:latin typeface="Times New Roman" panose="02020603050405020304" pitchFamily="18" charset="0"/>
                <a:cs typeface="Times New Roman" panose="02020603050405020304" pitchFamily="18" charset="0"/>
              </a:rPr>
              <a:t>.</a:t>
            </a:r>
            <a:r>
              <a:rPr lang="en-US"/>
              <a:t> Nêu được cách cắt và đan nan giấy bìa màu; giấy thủ công tạo sản phẩm mỹ thuật.</a:t>
            </a:r>
            <a:endParaRPr lang="en-US" sz="3213" dirty="0">
              <a:latin typeface="Times New Roman" panose="02020603050405020304" pitchFamily="18" charset="0"/>
              <a:cs typeface="Times New Roman" panose="02020603050405020304" pitchFamily="18" charset="0"/>
            </a:endParaRPr>
          </a:p>
        </p:txBody>
      </p:sp>
      <p:sp>
        <p:nvSpPr>
          <p:cNvPr id="3086" name="Text Box 14">
            <a:extLst>
              <a:ext uri="{FF2B5EF4-FFF2-40B4-BE49-F238E27FC236}">
                <a16:creationId xmlns:a16="http://schemas.microsoft.com/office/drawing/2014/main" id="{8833B83F-4821-4E85-9323-9BEF000050B9}"/>
              </a:ext>
            </a:extLst>
          </p:cNvPr>
          <p:cNvSpPr txBox="1">
            <a:spLocks noChangeArrowheads="1"/>
          </p:cNvSpPr>
          <p:nvPr/>
        </p:nvSpPr>
        <p:spPr bwMode="auto">
          <a:xfrm>
            <a:off x="4587737" y="4594218"/>
            <a:ext cx="8543619" cy="2004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just"/>
            <a:r>
              <a:rPr lang="en-US" altLang="en-US" sz="3213" b="1" dirty="0">
                <a:solidFill>
                  <a:srgbClr val="0070C0"/>
                </a:solidFill>
                <a:latin typeface="Times New Roman" panose="02020603050405020304" pitchFamily="18" charset="0"/>
                <a:cs typeface="Times New Roman" panose="02020603050405020304" pitchFamily="18" charset="0"/>
              </a:rPr>
              <a:t>2</a:t>
            </a:r>
            <a:r>
              <a:rPr lang="en-US" altLang="en-US" sz="3213" b="1">
                <a:solidFill>
                  <a:srgbClr val="0070C0"/>
                </a:solidFill>
                <a:latin typeface="Times New Roman" panose="02020603050405020304" pitchFamily="18" charset="0"/>
                <a:cs typeface="Times New Roman" panose="02020603050405020304" pitchFamily="18" charset="0"/>
              </a:rPr>
              <a:t>. </a:t>
            </a:r>
            <a:r>
              <a:rPr lang="en-US" sz="2800"/>
              <a:t>Tạo được ống đựng bút bằng cách đan nan từ giấy bìa màu, giấy thủ công. Chỉ ra được cách kết hợp các nan màu trong sản phẩm mỹ thuật. </a:t>
            </a:r>
          </a:p>
          <a:p>
            <a:pPr algn="just"/>
            <a:endParaRPr lang="en-US" sz="3213" dirty="0">
              <a:latin typeface="Times New Roman" panose="02020603050405020304" pitchFamily="18" charset="0"/>
              <a:cs typeface="Times New Roman" panose="02020603050405020304" pitchFamily="18" charset="0"/>
            </a:endParaRPr>
          </a:p>
        </p:txBody>
      </p:sp>
      <p:sp>
        <p:nvSpPr>
          <p:cNvPr id="3087" name="Text Box 15">
            <a:extLst>
              <a:ext uri="{FF2B5EF4-FFF2-40B4-BE49-F238E27FC236}">
                <a16:creationId xmlns:a16="http://schemas.microsoft.com/office/drawing/2014/main" id="{7472266E-722F-458B-BBFB-F552874C23E9}"/>
              </a:ext>
            </a:extLst>
          </p:cNvPr>
          <p:cNvSpPr txBox="1">
            <a:spLocks noChangeArrowheads="1"/>
          </p:cNvSpPr>
          <p:nvPr/>
        </p:nvSpPr>
        <p:spPr bwMode="auto">
          <a:xfrm>
            <a:off x="4630775" y="6725237"/>
            <a:ext cx="8666353" cy="2251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en-US" sz="3213" b="1" dirty="0">
                <a:solidFill>
                  <a:srgbClr val="0070C0"/>
                </a:solidFill>
                <a:latin typeface="Times New Roman" panose="02020603050405020304" pitchFamily="18" charset="0"/>
                <a:cs typeface="Times New Roman" panose="02020603050405020304" pitchFamily="18" charset="0"/>
              </a:rPr>
              <a:t>3</a:t>
            </a:r>
            <a:r>
              <a:rPr lang="en-US" altLang="en-US" sz="3213" b="1">
                <a:solidFill>
                  <a:srgbClr val="0070C0"/>
                </a:solidFill>
                <a:latin typeface="Times New Roman" panose="02020603050405020304" pitchFamily="18" charset="0"/>
                <a:cs typeface="Times New Roman" panose="02020603050405020304" pitchFamily="18" charset="0"/>
              </a:rPr>
              <a:t>. </a:t>
            </a:r>
            <a:r>
              <a:rPr lang="en-US"/>
              <a:t>Nhận biết được vẻ đẹp của sản phẩm mây tre đan truyền thống và giá trị của sản phẩm đan với việc bảo vệ môi trường. </a:t>
            </a:r>
          </a:p>
          <a:p>
            <a:pPr eaLnBrk="1" hangingPunct="1">
              <a:spcBef>
                <a:spcPct val="50000"/>
              </a:spcBef>
            </a:pPr>
            <a:endParaRPr lang="zh-CN" altLang="en-US" sz="3213" dirty="0">
              <a:solidFill>
                <a:schemeClr val="bg1"/>
              </a:solidFill>
              <a:latin typeface="黑体" panose="02010609060101010101" pitchFamily="49" charset="-122"/>
              <a:ea typeface="黑体" panose="02010609060101010101" pitchFamily="49" charset="-122"/>
            </a:endParaRPr>
          </a:p>
        </p:txBody>
      </p:sp>
      <p:sp>
        <p:nvSpPr>
          <p:cNvPr id="2" name="Rectangle: Rounded Corners 1">
            <a:extLst>
              <a:ext uri="{FF2B5EF4-FFF2-40B4-BE49-F238E27FC236}">
                <a16:creationId xmlns:a16="http://schemas.microsoft.com/office/drawing/2014/main" id="{0DBC0BC0-19E2-4F3D-95BC-C4B9915EEF1F}"/>
              </a:ext>
            </a:extLst>
          </p:cNvPr>
          <p:cNvSpPr/>
          <p:nvPr/>
        </p:nvSpPr>
        <p:spPr bwMode="auto">
          <a:xfrm>
            <a:off x="5875332" y="1298928"/>
            <a:ext cx="5239343" cy="1056794"/>
          </a:xfrm>
          <a:prstGeom prst="roundRect">
            <a:avLst>
              <a:gd name="adj" fmla="val 48452"/>
            </a:avLst>
          </a:prstGeom>
          <a:solidFill>
            <a:srgbClr val="FFC000"/>
          </a:solidFill>
          <a:ln w="9525" cap="flat" cmpd="sng" algn="ctr">
            <a:noFill/>
            <a:prstDash val="solid"/>
            <a:round/>
            <a:headEnd type="none" w="med" len="med"/>
            <a:tailEnd type="none" w="med" len="med"/>
          </a:ln>
          <a:effectLst/>
        </p:spPr>
        <p:txBody>
          <a:bodyPr/>
          <a:lstStyle/>
          <a:p>
            <a:pPr algn="ctr" defTabSz="1506339" eaLnBrk="1" hangingPunct="1">
              <a:defRPr/>
            </a:pPr>
            <a:r>
              <a:rPr lang="en-US" sz="3615" b="1">
                <a:solidFill>
                  <a:schemeClr val="accent2">
                    <a:lumMod val="75000"/>
                  </a:schemeClr>
                </a:solidFill>
                <a:latin typeface="Times New Roman" panose="02020603050405020304" pitchFamily="18" charset="0"/>
                <a:cs typeface="Times New Roman" panose="02020603050405020304" pitchFamily="18" charset="0"/>
              </a:rPr>
              <a:t>YÊU CẦU CẦN ĐẠT</a:t>
            </a:r>
            <a:endParaRPr lang="en-US" sz="3012" b="1">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12" name="Picture 8" descr="1-16">
            <a:extLst>
              <a:ext uri="{FF2B5EF4-FFF2-40B4-BE49-F238E27FC236}">
                <a16:creationId xmlns:a16="http://schemas.microsoft.com/office/drawing/2014/main" id="{95E7407E-CBA3-4DB5-BDE1-781D3A2FB7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7725" y="-149980"/>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nodeType="afterGroup">
                            <p:stCondLst>
                              <p:cond delay="0"/>
                            </p:stCondLst>
                            <p:childTnLst>
                              <p:par>
                                <p:cTn id="11" presetID="6" presetClass="emph" presetSubtype="0" fill="hold" nodeType="clickEffect">
                                  <p:stCondLst>
                                    <p:cond delay="0"/>
                                  </p:stCondLst>
                                  <p:childTnLst>
                                    <p:animScale>
                                      <p:cBhvr>
                                        <p:cTn id="12" dur="2000" fill="hold"/>
                                        <p:tgtEl>
                                          <p:spTgt spid="3077"/>
                                        </p:tgtEl>
                                      </p:cBhvr>
                                      <p:by x="150000" y="150000"/>
                                    </p:animScale>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2000"/>
                                        <p:tgtEl>
                                          <p:spTgt spid="3078"/>
                                        </p:tgtEl>
                                      </p:cBhvr>
                                    </p:animEffect>
                                  </p:childTnLst>
                                </p:cTn>
                              </p:par>
                            </p:childTnLst>
                          </p:cTn>
                        </p:par>
                        <p:par>
                          <p:cTn id="17" fill="hold" nodeType="afterGroup">
                            <p:stCondLst>
                              <p:cond delay="4000"/>
                            </p:stCondLst>
                            <p:childTnLst>
                              <p:par>
                                <p:cTn id="18" presetID="29"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ppt_x</p:attrName>
                                        </p:attrNameLst>
                                      </p:cBhvr>
                                      <p:tavLst>
                                        <p:tav tm="0">
                                          <p:val>
                                            <p:strVal val="#ppt_x-.2"/>
                                          </p:val>
                                        </p:tav>
                                        <p:tav tm="100000">
                                          <p:val>
                                            <p:strVal val="#ppt_x"/>
                                          </p:val>
                                        </p:tav>
                                      </p:tavLst>
                                    </p:anim>
                                    <p:anim calcmode="lin" valueType="num">
                                      <p:cBhvr>
                                        <p:cTn id="21"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
                                        </p:tgtEl>
                                      </p:cBhvr>
                                    </p:animEffect>
                                  </p:childTnLst>
                                </p:cTn>
                              </p:par>
                            </p:childTnLst>
                          </p:cTn>
                        </p:par>
                        <p:par>
                          <p:cTn id="23" fill="hold" nodeType="afterGroup">
                            <p:stCondLst>
                              <p:cond delay="5000"/>
                            </p:stCondLst>
                            <p:childTnLst>
                              <p:par>
                                <p:cTn id="24" presetID="29" presetClass="entr" presetSubtype="0" fill="hold" nodeType="afterEffect">
                                  <p:stCondLst>
                                    <p:cond delay="0"/>
                                  </p:stCondLst>
                                  <p:childTnLst>
                                    <p:set>
                                      <p:cBhvr>
                                        <p:cTn id="25" dur="1" fill="hold">
                                          <p:stCondLst>
                                            <p:cond delay="0"/>
                                          </p:stCondLst>
                                        </p:cTn>
                                        <p:tgtEl>
                                          <p:spTgt spid="3080"/>
                                        </p:tgtEl>
                                        <p:attrNameLst>
                                          <p:attrName>style.visibility</p:attrName>
                                        </p:attrNameLst>
                                      </p:cBhvr>
                                      <p:to>
                                        <p:strVal val="visible"/>
                                      </p:to>
                                    </p:set>
                                    <p:anim calcmode="lin" valueType="num">
                                      <p:cBhvr>
                                        <p:cTn id="26" dur="1000" fill="hold"/>
                                        <p:tgtEl>
                                          <p:spTgt spid="3080"/>
                                        </p:tgtEl>
                                        <p:attrNameLst>
                                          <p:attrName>ppt_x</p:attrName>
                                        </p:attrNameLst>
                                      </p:cBhvr>
                                      <p:tavLst>
                                        <p:tav tm="0">
                                          <p:val>
                                            <p:strVal val="#ppt_x-.2"/>
                                          </p:val>
                                        </p:tav>
                                        <p:tav tm="100000">
                                          <p:val>
                                            <p:strVal val="#ppt_x"/>
                                          </p:val>
                                        </p:tav>
                                      </p:tavLst>
                                    </p:anim>
                                    <p:anim calcmode="lin" valueType="num">
                                      <p:cBhvr>
                                        <p:cTn id="27" dur="1000" fill="hold"/>
                                        <p:tgtEl>
                                          <p:spTgt spid="3080"/>
                                        </p:tgtEl>
                                        <p:attrNameLst>
                                          <p:attrName>ppt_y</p:attrName>
                                        </p:attrNameLst>
                                      </p:cBhvr>
                                      <p:tavLst>
                                        <p:tav tm="0">
                                          <p:val>
                                            <p:strVal val="#ppt_y"/>
                                          </p:val>
                                        </p:tav>
                                        <p:tav tm="100000">
                                          <p:val>
                                            <p:strVal val="#ppt_y"/>
                                          </p:val>
                                        </p:tav>
                                      </p:tavLst>
                                    </p:anim>
                                    <p:animEffect transition="in" filter="wipe(right)" prLst="gradientSize: 0.1">
                                      <p:cBhvr>
                                        <p:cTn id="28" dur="1000"/>
                                        <p:tgtEl>
                                          <p:spTgt spid="30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3085"/>
                                        </p:tgtEl>
                                        <p:attrNameLst>
                                          <p:attrName>style.visibility</p:attrName>
                                        </p:attrNameLst>
                                      </p:cBhvr>
                                      <p:to>
                                        <p:strVal val="visible"/>
                                      </p:to>
                                    </p:set>
                                    <p:anim calcmode="lin" valueType="num">
                                      <p:cBhvr>
                                        <p:cTn id="33" dur="1000" fill="hold"/>
                                        <p:tgtEl>
                                          <p:spTgt spid="3085"/>
                                        </p:tgtEl>
                                        <p:attrNameLst>
                                          <p:attrName>ppt_x</p:attrName>
                                        </p:attrNameLst>
                                      </p:cBhvr>
                                      <p:tavLst>
                                        <p:tav tm="0">
                                          <p:val>
                                            <p:strVal val="#ppt_x-.2"/>
                                          </p:val>
                                        </p:tav>
                                        <p:tav tm="100000">
                                          <p:val>
                                            <p:strVal val="#ppt_x"/>
                                          </p:val>
                                        </p:tav>
                                      </p:tavLst>
                                    </p:anim>
                                    <p:anim calcmode="lin" valueType="num">
                                      <p:cBhvr>
                                        <p:cTn id="34" dur="1000" fill="hold"/>
                                        <p:tgtEl>
                                          <p:spTgt spid="3085"/>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085"/>
                                        </p:tgtEl>
                                      </p:cBhvr>
                                    </p:animEffect>
                                  </p:childTnLst>
                                </p:cTn>
                              </p:par>
                            </p:childTnLst>
                          </p:cTn>
                        </p:par>
                        <p:par>
                          <p:cTn id="36" fill="hold" nodeType="afterGroup">
                            <p:stCondLst>
                              <p:cond delay="1000"/>
                            </p:stCondLst>
                            <p:childTnLst>
                              <p:par>
                                <p:cTn id="37" presetID="29" presetClass="entr" presetSubtype="0" fill="hold" nodeType="afterEffect">
                                  <p:stCondLst>
                                    <p:cond delay="0"/>
                                  </p:stCondLst>
                                  <p:childTnLst>
                                    <p:set>
                                      <p:cBhvr>
                                        <p:cTn id="38" dur="1" fill="hold">
                                          <p:stCondLst>
                                            <p:cond delay="0"/>
                                          </p:stCondLst>
                                        </p:cTn>
                                        <p:tgtEl>
                                          <p:spTgt spid="3082"/>
                                        </p:tgtEl>
                                        <p:attrNameLst>
                                          <p:attrName>style.visibility</p:attrName>
                                        </p:attrNameLst>
                                      </p:cBhvr>
                                      <p:to>
                                        <p:strVal val="visible"/>
                                      </p:to>
                                    </p:set>
                                    <p:anim calcmode="lin" valueType="num">
                                      <p:cBhvr>
                                        <p:cTn id="39" dur="1000" fill="hold"/>
                                        <p:tgtEl>
                                          <p:spTgt spid="3082"/>
                                        </p:tgtEl>
                                        <p:attrNameLst>
                                          <p:attrName>ppt_x</p:attrName>
                                        </p:attrNameLst>
                                      </p:cBhvr>
                                      <p:tavLst>
                                        <p:tav tm="0">
                                          <p:val>
                                            <p:strVal val="#ppt_x-.2"/>
                                          </p:val>
                                        </p:tav>
                                        <p:tav tm="100000">
                                          <p:val>
                                            <p:strVal val="#ppt_x"/>
                                          </p:val>
                                        </p:tav>
                                      </p:tavLst>
                                    </p:anim>
                                    <p:anim calcmode="lin" valueType="num">
                                      <p:cBhvr>
                                        <p:cTn id="40" dur="1000" fill="hold"/>
                                        <p:tgtEl>
                                          <p:spTgt spid="3082"/>
                                        </p:tgtEl>
                                        <p:attrNameLst>
                                          <p:attrName>ppt_y</p:attrName>
                                        </p:attrNameLst>
                                      </p:cBhvr>
                                      <p:tavLst>
                                        <p:tav tm="0">
                                          <p:val>
                                            <p:strVal val="#ppt_y"/>
                                          </p:val>
                                        </p:tav>
                                        <p:tav tm="100000">
                                          <p:val>
                                            <p:strVal val="#ppt_y"/>
                                          </p:val>
                                        </p:tav>
                                      </p:tavLst>
                                    </p:anim>
                                    <p:animEffect transition="in" filter="wipe(right)" prLst="gradientSize: 0.1">
                                      <p:cBhvr>
                                        <p:cTn id="41" dur="1000"/>
                                        <p:tgtEl>
                                          <p:spTgt spid="308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3086"/>
                                        </p:tgtEl>
                                        <p:attrNameLst>
                                          <p:attrName>style.visibility</p:attrName>
                                        </p:attrNameLst>
                                      </p:cBhvr>
                                      <p:to>
                                        <p:strVal val="visible"/>
                                      </p:to>
                                    </p:set>
                                    <p:anim calcmode="lin" valueType="num">
                                      <p:cBhvr>
                                        <p:cTn id="46" dur="1000" fill="hold"/>
                                        <p:tgtEl>
                                          <p:spTgt spid="3086"/>
                                        </p:tgtEl>
                                        <p:attrNameLst>
                                          <p:attrName>ppt_x</p:attrName>
                                        </p:attrNameLst>
                                      </p:cBhvr>
                                      <p:tavLst>
                                        <p:tav tm="0">
                                          <p:val>
                                            <p:strVal val="#ppt_x-.2"/>
                                          </p:val>
                                        </p:tav>
                                        <p:tav tm="100000">
                                          <p:val>
                                            <p:strVal val="#ppt_x"/>
                                          </p:val>
                                        </p:tav>
                                      </p:tavLst>
                                    </p:anim>
                                    <p:anim calcmode="lin" valueType="num">
                                      <p:cBhvr>
                                        <p:cTn id="47" dur="1000" fill="hold"/>
                                        <p:tgtEl>
                                          <p:spTgt spid="3086"/>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086"/>
                                        </p:tgtEl>
                                      </p:cBhvr>
                                    </p:animEffect>
                                  </p:childTnLst>
                                </p:cTn>
                              </p:par>
                            </p:childTnLst>
                          </p:cTn>
                        </p:par>
                        <p:par>
                          <p:cTn id="49" fill="hold" nodeType="afterGroup">
                            <p:stCondLst>
                              <p:cond delay="1000"/>
                            </p:stCondLst>
                            <p:childTnLst>
                              <p:par>
                                <p:cTn id="50" presetID="29" presetClass="entr" presetSubtype="0" fill="hold" nodeType="afterEffect">
                                  <p:stCondLst>
                                    <p:cond delay="0"/>
                                  </p:stCondLst>
                                  <p:childTnLst>
                                    <p:set>
                                      <p:cBhvr>
                                        <p:cTn id="51" dur="1" fill="hold">
                                          <p:stCondLst>
                                            <p:cond delay="0"/>
                                          </p:stCondLst>
                                        </p:cTn>
                                        <p:tgtEl>
                                          <p:spTgt spid="3079"/>
                                        </p:tgtEl>
                                        <p:attrNameLst>
                                          <p:attrName>style.visibility</p:attrName>
                                        </p:attrNameLst>
                                      </p:cBhvr>
                                      <p:to>
                                        <p:strVal val="visible"/>
                                      </p:to>
                                    </p:set>
                                    <p:anim calcmode="lin" valueType="num">
                                      <p:cBhvr>
                                        <p:cTn id="52" dur="1000" fill="hold"/>
                                        <p:tgtEl>
                                          <p:spTgt spid="3079"/>
                                        </p:tgtEl>
                                        <p:attrNameLst>
                                          <p:attrName>ppt_x</p:attrName>
                                        </p:attrNameLst>
                                      </p:cBhvr>
                                      <p:tavLst>
                                        <p:tav tm="0">
                                          <p:val>
                                            <p:strVal val="#ppt_x-.2"/>
                                          </p:val>
                                        </p:tav>
                                        <p:tav tm="100000">
                                          <p:val>
                                            <p:strVal val="#ppt_x"/>
                                          </p:val>
                                        </p:tav>
                                      </p:tavLst>
                                    </p:anim>
                                    <p:anim calcmode="lin" valueType="num">
                                      <p:cBhvr>
                                        <p:cTn id="53" dur="1000" fill="hold"/>
                                        <p:tgtEl>
                                          <p:spTgt spid="3079"/>
                                        </p:tgtEl>
                                        <p:attrNameLst>
                                          <p:attrName>ppt_y</p:attrName>
                                        </p:attrNameLst>
                                      </p:cBhvr>
                                      <p:tavLst>
                                        <p:tav tm="0">
                                          <p:val>
                                            <p:strVal val="#ppt_y"/>
                                          </p:val>
                                        </p:tav>
                                        <p:tav tm="100000">
                                          <p:val>
                                            <p:strVal val="#ppt_y"/>
                                          </p:val>
                                        </p:tav>
                                      </p:tavLst>
                                    </p:anim>
                                    <p:animEffect transition="in" filter="wipe(right)" prLst="gradientSize: 0.1">
                                      <p:cBhvr>
                                        <p:cTn id="54" dur="1000"/>
                                        <p:tgtEl>
                                          <p:spTgt spid="307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9" presetClass="entr" presetSubtype="0" fill="hold" grpId="0" nodeType="clickEffect">
                                  <p:stCondLst>
                                    <p:cond delay="0"/>
                                  </p:stCondLst>
                                  <p:childTnLst>
                                    <p:set>
                                      <p:cBhvr>
                                        <p:cTn id="58" dur="1" fill="hold">
                                          <p:stCondLst>
                                            <p:cond delay="0"/>
                                          </p:stCondLst>
                                        </p:cTn>
                                        <p:tgtEl>
                                          <p:spTgt spid="3087"/>
                                        </p:tgtEl>
                                        <p:attrNameLst>
                                          <p:attrName>style.visibility</p:attrName>
                                        </p:attrNameLst>
                                      </p:cBhvr>
                                      <p:to>
                                        <p:strVal val="visible"/>
                                      </p:to>
                                    </p:set>
                                    <p:anim calcmode="lin" valueType="num">
                                      <p:cBhvr>
                                        <p:cTn id="59" dur="1000" fill="hold"/>
                                        <p:tgtEl>
                                          <p:spTgt spid="3087"/>
                                        </p:tgtEl>
                                        <p:attrNameLst>
                                          <p:attrName>ppt_x</p:attrName>
                                        </p:attrNameLst>
                                      </p:cBhvr>
                                      <p:tavLst>
                                        <p:tav tm="0">
                                          <p:val>
                                            <p:strVal val="#ppt_x-.2"/>
                                          </p:val>
                                        </p:tav>
                                        <p:tav tm="100000">
                                          <p:val>
                                            <p:strVal val="#ppt_x"/>
                                          </p:val>
                                        </p:tav>
                                      </p:tavLst>
                                    </p:anim>
                                    <p:anim calcmode="lin" valueType="num">
                                      <p:cBhvr>
                                        <p:cTn id="60" dur="1000" fill="hold"/>
                                        <p:tgtEl>
                                          <p:spTgt spid="3087"/>
                                        </p:tgtEl>
                                        <p:attrNameLst>
                                          <p:attrName>ppt_y</p:attrName>
                                        </p:attrNameLst>
                                      </p:cBhvr>
                                      <p:tavLst>
                                        <p:tav tm="0">
                                          <p:val>
                                            <p:strVal val="#ppt_y"/>
                                          </p:val>
                                        </p:tav>
                                        <p:tav tm="100000">
                                          <p:val>
                                            <p:strVal val="#ppt_y"/>
                                          </p:val>
                                        </p:tav>
                                      </p:tavLst>
                                    </p:anim>
                                    <p:animEffect transition="in" filter="wipe(right)" prLst="gradientSize: 0.1">
                                      <p:cBhvr>
                                        <p:cTn id="61" dur="1000"/>
                                        <p:tgtEl>
                                          <p:spTgt spid="3087"/>
                                        </p:tgtEl>
                                      </p:cBhvr>
                                    </p:animEffect>
                                  </p:childTnLst>
                                </p:cTn>
                              </p:par>
                            </p:childTnLst>
                          </p:cTn>
                        </p:par>
                        <p:par>
                          <p:cTn id="62" fill="hold">
                            <p:stCondLst>
                              <p:cond delay="1000"/>
                            </p:stCondLst>
                            <p:childTnLst>
                              <p:par>
                                <p:cTn id="63" presetID="47" presetClass="entr" presetSubtype="0" fill="hold"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5" grpId="0"/>
      <p:bldP spid="3086" grpId="0"/>
      <p:bldP spid="308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1-26">
            <a:extLst>
              <a:ext uri="{FF2B5EF4-FFF2-40B4-BE49-F238E27FC236}">
                <a16:creationId xmlns:a16="http://schemas.microsoft.com/office/drawing/2014/main" id="{47D63C0F-EB1F-4F71-902F-4D186CB006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9" descr="1-31">
            <a:extLst>
              <a:ext uri="{FF2B5EF4-FFF2-40B4-BE49-F238E27FC236}">
                <a16:creationId xmlns:a16="http://schemas.microsoft.com/office/drawing/2014/main" id="{01A141A3-2E51-46BC-8A42-616B846017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8" descr="1-17">
            <a:extLst>
              <a:ext uri="{FF2B5EF4-FFF2-40B4-BE49-F238E27FC236}">
                <a16:creationId xmlns:a16="http://schemas.microsoft.com/office/drawing/2014/main" id="{41E072B2-56BE-4400-BF34-D040F30232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1" descr="1-37">
            <a:extLst>
              <a:ext uri="{FF2B5EF4-FFF2-40B4-BE49-F238E27FC236}">
                <a16:creationId xmlns:a16="http://schemas.microsoft.com/office/drawing/2014/main" id="{FEADDA7A-5E17-421A-A7B6-EC6A301D64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TextBox 1">
            <a:extLst>
              <a:ext uri="{FF2B5EF4-FFF2-40B4-BE49-F238E27FC236}">
                <a16:creationId xmlns:a16="http://schemas.microsoft.com/office/drawing/2014/main" id="{08B90FB9-E363-4A68-B313-184424728C3D}"/>
              </a:ext>
            </a:extLst>
          </p:cNvPr>
          <p:cNvSpPr txBox="1">
            <a:spLocks noChangeArrowheads="1"/>
          </p:cNvSpPr>
          <p:nvPr/>
        </p:nvSpPr>
        <p:spPr bwMode="auto">
          <a:xfrm>
            <a:off x="3923081" y="2966709"/>
            <a:ext cx="8133274" cy="7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017692" y="8666206"/>
            <a:ext cx="612080" cy="612080"/>
          </a:xfrm>
          <a:prstGeom prst="rect">
            <a:avLst/>
          </a:prstGeom>
        </p:spPr>
      </p:pic>
      <p:pic>
        <p:nvPicPr>
          <p:cNvPr id="8" name="Picture 7">
            <a:extLst>
              <a:ext uri="{FF2B5EF4-FFF2-40B4-BE49-F238E27FC236}">
                <a16:creationId xmlns:a16="http://schemas.microsoft.com/office/drawing/2014/main" id="{150A1CF3-54A4-4993-B651-F0AC4A752C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67114" y="440314"/>
            <a:ext cx="3055967" cy="2534573"/>
          </a:xfrm>
          <a:prstGeom prst="rect">
            <a:avLst/>
          </a:prstGeom>
        </p:spPr>
      </p:pic>
      <p:pic>
        <p:nvPicPr>
          <p:cNvPr id="9" name="Picture 8" descr="1-16">
            <a:extLst>
              <a:ext uri="{FF2B5EF4-FFF2-40B4-BE49-F238E27FC236}">
                <a16:creationId xmlns:a16="http://schemas.microsoft.com/office/drawing/2014/main" id="{B7EA43FE-D00F-4487-92E9-48171C3964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741" y="11908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47"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1-18">
            <a:extLst>
              <a:ext uri="{FF2B5EF4-FFF2-40B4-BE49-F238E27FC236}">
                <a16:creationId xmlns:a16="http://schemas.microsoft.com/office/drawing/2014/main" id="{B4DA94D4-FB89-447D-85B2-DD1953AE6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10" y="-19276"/>
            <a:ext cx="4412079" cy="951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1-20">
            <a:extLst>
              <a:ext uri="{FF2B5EF4-FFF2-40B4-BE49-F238E27FC236}">
                <a16:creationId xmlns:a16="http://schemas.microsoft.com/office/drawing/2014/main" id="{8B64D00F-56C8-46CF-86E2-E161D334D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98674"/>
            <a:ext cx="4388169" cy="3696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BCCD3528-507F-43EE-9AA5-3B1BA666DB3B}"/>
              </a:ext>
            </a:extLst>
          </p:cNvPr>
          <p:cNvSpPr txBox="1"/>
          <p:nvPr/>
        </p:nvSpPr>
        <p:spPr>
          <a:xfrm>
            <a:off x="4388169" y="524548"/>
            <a:ext cx="8436505" cy="772571"/>
          </a:xfrm>
          <a:prstGeom prst="rect">
            <a:avLst/>
          </a:prstGeom>
          <a:noFill/>
        </p:spPr>
        <p:txBody>
          <a:bodyPr wrap="square">
            <a:spAutoFit/>
          </a:body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1: KHÁM PHÁ</a:t>
            </a:r>
          </a:p>
        </p:txBody>
      </p:sp>
      <p:sp>
        <p:nvSpPr>
          <p:cNvPr id="10" name="TextBox 9">
            <a:extLst>
              <a:ext uri="{FF2B5EF4-FFF2-40B4-BE49-F238E27FC236}">
                <a16:creationId xmlns:a16="http://schemas.microsoft.com/office/drawing/2014/main" id="{158ECCF2-8469-4D5C-A268-0A70BD8411CC}"/>
              </a:ext>
            </a:extLst>
          </p:cNvPr>
          <p:cNvSpPr txBox="1"/>
          <p:nvPr/>
        </p:nvSpPr>
        <p:spPr>
          <a:xfrm>
            <a:off x="1732291" y="2976430"/>
            <a:ext cx="7146490" cy="3418180"/>
          </a:xfrm>
          <a:prstGeom prst="rect">
            <a:avLst/>
          </a:prstGeom>
          <a:noFill/>
        </p:spPr>
        <p:txBody>
          <a:bodyPr wrap="square" rtlCol="0">
            <a:spAutoFit/>
          </a:bodyPr>
          <a:lstStyle/>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1.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chọn giấy bìa màu nào để tạo nan đan? Vì sao?</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2. Các nan giấy của em có một hay nhiều khích thước?</a:t>
            </a:r>
          </a:p>
          <a:p>
            <a:pPr>
              <a:lnSpc>
                <a:spcPct val="115000"/>
              </a:lnSpc>
              <a:spcAft>
                <a:spcPts val="1000"/>
              </a:spcAft>
            </a:pP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cắt màu nào trước, màu nào cắt sau?</a:t>
            </a:r>
          </a:p>
          <a:p>
            <a:endParaRPr lang="en-US" sz="3012" dirty="0"/>
          </a:p>
        </p:txBody>
      </p:sp>
      <p:sp>
        <p:nvSpPr>
          <p:cNvPr id="14" name="TextBox 13">
            <a:extLst>
              <a:ext uri="{FF2B5EF4-FFF2-40B4-BE49-F238E27FC236}">
                <a16:creationId xmlns:a16="http://schemas.microsoft.com/office/drawing/2014/main" id="{F5FCA755-E7C9-46BC-8F1D-2449E238B28E}"/>
              </a:ext>
            </a:extLst>
          </p:cNvPr>
          <p:cNvSpPr txBox="1"/>
          <p:nvPr/>
        </p:nvSpPr>
        <p:spPr>
          <a:xfrm>
            <a:off x="10007451" y="7446814"/>
            <a:ext cx="6553921" cy="400110"/>
          </a:xfrm>
          <a:prstGeom prst="rect">
            <a:avLst/>
          </a:prstGeom>
          <a:noFill/>
        </p:spPr>
        <p:txBody>
          <a:bodyPr wrap="square" rtlCol="0">
            <a:spAutoFit/>
          </a:bodyPr>
          <a:lstStyle/>
          <a:p>
            <a:r>
              <a:rPr lang="en-US" sz="2000" b="1">
                <a:solidFill>
                  <a:schemeClr val="accent2">
                    <a:lumMod val="75000"/>
                  </a:schemeClr>
                </a:solidFill>
                <a:effectLst/>
                <a:latin typeface="Times New Roman" panose="02020603050405020304" pitchFamily="18" charset="0"/>
                <a:ea typeface="Calibri" panose="020F0502020204030204" pitchFamily="34" charset="0"/>
              </a:rPr>
              <a:t>HS quan sát trên màn hình (tranh trang 46 SGK)</a:t>
            </a:r>
            <a:endParaRPr lang="en-US" sz="2000" b="1" dirty="0">
              <a:solidFill>
                <a:schemeClr val="accent2">
                  <a:lumMod val="75000"/>
                </a:schemeClr>
              </a:solidFill>
              <a:latin typeface="Times New Roman" panose="02020603050405020304" pitchFamily="18" charset="0"/>
            </a:endParaRPr>
          </a:p>
        </p:txBody>
      </p:sp>
      <p:pic>
        <p:nvPicPr>
          <p:cNvPr id="15" name="Picture 8" descr="1-16">
            <a:extLst>
              <a:ext uri="{FF2B5EF4-FFF2-40B4-BE49-F238E27FC236}">
                <a16:creationId xmlns:a16="http://schemas.microsoft.com/office/drawing/2014/main" id="{F127BA30-93BD-44CC-A0F5-C9CC86C76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22737" y="-851916"/>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24A5621-C409-41F6-8FC2-73FBD23D5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077" y="245506"/>
            <a:ext cx="2241108" cy="1858741"/>
          </a:xfrm>
          <a:prstGeom prst="rect">
            <a:avLst/>
          </a:prstGeom>
        </p:spPr>
      </p:pic>
      <p:pic>
        <p:nvPicPr>
          <p:cNvPr id="3" name="Picture 2">
            <a:extLst>
              <a:ext uri="{FF2B5EF4-FFF2-40B4-BE49-F238E27FC236}">
                <a16:creationId xmlns:a16="http://schemas.microsoft.com/office/drawing/2014/main" id="{71987308-E42C-E901-E1A4-1C334C374C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649" y="2182852"/>
            <a:ext cx="7146491" cy="515329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937647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5"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a:extLst>
              <a:ext uri="{FF2B5EF4-FFF2-40B4-BE49-F238E27FC236}">
                <a16:creationId xmlns:a16="http://schemas.microsoft.com/office/drawing/2014/main" id="{15990D59-F437-40ED-B5B3-70A2BD2EF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a:extLst>
              <a:ext uri="{FF2B5EF4-FFF2-40B4-BE49-F238E27FC236}">
                <a16:creationId xmlns:a16="http://schemas.microsoft.com/office/drawing/2014/main" id="{A31748C9-C547-429D-812A-9704DFEA1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9021" y="2931142"/>
            <a:ext cx="6759980"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a:extLst>
              <a:ext uri="{FF2B5EF4-FFF2-40B4-BE49-F238E27FC236}">
                <a16:creationId xmlns:a16="http://schemas.microsoft.com/office/drawing/2014/main" id="{0132ECFF-5EB3-459E-9EF7-EE2B32997A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8299" y="4376862"/>
            <a:ext cx="5239342" cy="473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a:extLst>
              <a:ext uri="{FF2B5EF4-FFF2-40B4-BE49-F238E27FC236}">
                <a16:creationId xmlns:a16="http://schemas.microsoft.com/office/drawing/2014/main" id="{C0BAC66E-90EA-442C-99EE-FFC94710F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521" y="-378256"/>
            <a:ext cx="9770967" cy="83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Rounded Corners 2">
            <a:extLst>
              <a:ext uri="{FF2B5EF4-FFF2-40B4-BE49-F238E27FC236}">
                <a16:creationId xmlns:a16="http://schemas.microsoft.com/office/drawing/2014/main" id="{62433637-80F8-4EAE-9B65-50CC1A3F0FDD}"/>
              </a:ext>
            </a:extLst>
          </p:cNvPr>
          <p:cNvSpPr/>
          <p:nvPr/>
        </p:nvSpPr>
        <p:spPr bwMode="auto">
          <a:xfrm>
            <a:off x="8062" y="256510"/>
            <a:ext cx="2971139" cy="1157214"/>
          </a:xfrm>
          <a:prstGeom prst="roundRect">
            <a:avLst/>
          </a:prstGeom>
          <a:solidFill>
            <a:schemeClr val="accent1"/>
          </a:solidFill>
          <a:ln w="9525" cap="flat" cmpd="sng" algn="ctr">
            <a:noFill/>
            <a:prstDash val="solid"/>
            <a:round/>
            <a:headEnd type="none" w="med" len="med"/>
            <a:tailEnd type="none" w="med" len="med"/>
          </a:ln>
          <a:effectLst/>
        </p:spPr>
        <p:txBody>
          <a:bodyPr/>
          <a:lstStyle/>
          <a:p>
            <a:pPr defTabSz="1506339" eaLnBrk="1" hangingPunct="1">
              <a:defRPr/>
            </a:pPr>
            <a:r>
              <a:rPr lang="en-US" sz="5422" b="1" dirty="0" err="1">
                <a:solidFill>
                  <a:schemeClr val="accent1">
                    <a:lumMod val="50000"/>
                  </a:schemeClr>
                </a:solidFill>
                <a:latin typeface="Times New Roman" panose="02020603050405020304" pitchFamily="18" charset="0"/>
                <a:cs typeface="Times New Roman" panose="02020603050405020304" pitchFamily="18" charset="0"/>
              </a:rPr>
              <a:t>Ghi</a:t>
            </a:r>
            <a:r>
              <a:rPr lang="en-US" sz="5422" b="1" dirty="0">
                <a:solidFill>
                  <a:schemeClr val="accent1">
                    <a:lumMod val="50000"/>
                  </a:schemeClr>
                </a:solidFill>
                <a:latin typeface="Times New Roman" panose="02020603050405020304" pitchFamily="18" charset="0"/>
                <a:cs typeface="Times New Roman" panose="02020603050405020304" pitchFamily="18" charset="0"/>
              </a:rPr>
              <a:t> </a:t>
            </a:r>
            <a:r>
              <a:rPr lang="en-US" sz="5422" b="1" dirty="0" err="1">
                <a:solidFill>
                  <a:schemeClr val="accent1">
                    <a:lumMod val="50000"/>
                  </a:schemeClr>
                </a:solidFill>
                <a:latin typeface="Times New Roman" panose="02020603050405020304" pitchFamily="18" charset="0"/>
                <a:cs typeface="Times New Roman" panose="02020603050405020304" pitchFamily="18" charset="0"/>
              </a:rPr>
              <a:t>nhớ</a:t>
            </a:r>
            <a:endParaRPr lang="en-US" sz="3213"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D8F9D52E-8061-441F-A0CA-79154D8906C6}"/>
              </a:ext>
            </a:extLst>
          </p:cNvPr>
          <p:cNvSpPr txBox="1">
            <a:spLocks noChangeArrowheads="1"/>
          </p:cNvSpPr>
          <p:nvPr/>
        </p:nvSpPr>
        <p:spPr bwMode="auto">
          <a:xfrm rot="21367402">
            <a:off x="1474723" y="3341835"/>
            <a:ext cx="7079309" cy="207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HS cắt giấy màu thành những nan đan bằng nhau khoảng 1,5cm.</a:t>
            </a:r>
            <a:endParaRPr lang="en-US" altLang="en-US" sz="3213" b="1" dirty="0">
              <a:solidFill>
                <a:srgbClr val="FF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vi-VN" altLang="en-US" sz="3213" b="1">
                <a:solidFill>
                  <a:srgbClr val="FF0000"/>
                </a:solidFill>
                <a:latin typeface="Times New Roman" panose="02020603050405020304" pitchFamily="18" charset="0"/>
                <a:cs typeface="Times New Roman" panose="02020603050405020304" pitchFamily="18" charset="0"/>
              </a:rPr>
              <a:t>Có thể sử dụng nhiều màu giấy khác nhau cho sản phẩm sinh động.</a:t>
            </a:r>
            <a:endParaRPr lang="en-US" altLang="en-US" sz="3213" b="1"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FACE100-59CA-4B64-95B4-EFF6CA33A942}"/>
              </a:ext>
            </a:extLst>
          </p:cNvPr>
          <p:cNvPicPr>
            <a:picLocks noChangeAspect="1"/>
          </p:cNvPicPr>
          <p:nvPr/>
        </p:nvPicPr>
        <p:blipFill>
          <a:blip r:embed="rId8"/>
          <a:stretch>
            <a:fillRect/>
          </a:stretch>
        </p:blipFill>
        <p:spPr>
          <a:xfrm>
            <a:off x="8279021" y="-707155"/>
            <a:ext cx="4284933" cy="1995554"/>
          </a:xfrm>
          <a:prstGeom prst="rect">
            <a:avLst/>
          </a:prstGeom>
        </p:spPr>
      </p:pic>
      <p:pic>
        <p:nvPicPr>
          <p:cNvPr id="9" name="Picture 8" descr="1-16">
            <a:extLst>
              <a:ext uri="{FF2B5EF4-FFF2-40B4-BE49-F238E27FC236}">
                <a16:creationId xmlns:a16="http://schemas.microsoft.com/office/drawing/2014/main" id="{1F9DA517-1DFB-47E2-9A4D-AE1518F117C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6396" y="1032911"/>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C05FC18-DB83-45E3-9877-7E0DF7839D48}"/>
              </a:ext>
            </a:extLst>
          </p:cNvPr>
          <p:cNvPicPr>
            <a:picLocks noChangeAspect="1"/>
          </p:cNvPicPr>
          <p:nvPr/>
        </p:nvPicPr>
        <p:blipFill>
          <a:blip r:embed="rId10"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878362" y="5374133"/>
            <a:ext cx="4582385" cy="2855178"/>
          </a:xfrm>
          <a:prstGeom prst="rect">
            <a:avLst/>
          </a:prstGeom>
        </p:spPr>
      </p:pic>
      <p:pic>
        <p:nvPicPr>
          <p:cNvPr id="11" name="Picture 10">
            <a:extLst>
              <a:ext uri="{FF2B5EF4-FFF2-40B4-BE49-F238E27FC236}">
                <a16:creationId xmlns:a16="http://schemas.microsoft.com/office/drawing/2014/main" id="{BD57874D-E4EF-4ECC-A495-08CB8FFC99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04678" y="-194689"/>
            <a:ext cx="3493273" cy="2897268"/>
          </a:xfrm>
          <a:prstGeom prst="rect">
            <a:avLst/>
          </a:prstGeom>
        </p:spPr>
      </p:pic>
    </p:spTree>
    <p:custDataLst>
      <p:tags r:id="rId1"/>
    </p:custData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1000" fill="hold"/>
                                        <p:tgtEl>
                                          <p:spTgt spid="47110"/>
                                        </p:tgtEl>
                                        <p:attrNameLst>
                                          <p:attrName>ppt_w</p:attrName>
                                        </p:attrNameLst>
                                      </p:cBhvr>
                                      <p:tavLst>
                                        <p:tav tm="0">
                                          <p:val>
                                            <p:fltVal val="0"/>
                                          </p:val>
                                        </p:tav>
                                        <p:tav tm="100000">
                                          <p:val>
                                            <p:strVal val="#ppt_w"/>
                                          </p:val>
                                        </p:tav>
                                      </p:tavLst>
                                    </p:anim>
                                    <p:anim calcmode="lin" valueType="num">
                                      <p:cBhvr>
                                        <p:cTn id="14" dur="1000" fill="hold"/>
                                        <p:tgtEl>
                                          <p:spTgt spid="47110"/>
                                        </p:tgtEl>
                                        <p:attrNameLst>
                                          <p:attrName>ppt_h</p:attrName>
                                        </p:attrNameLst>
                                      </p:cBhvr>
                                      <p:tavLst>
                                        <p:tav tm="0">
                                          <p:val>
                                            <p:fltVal val="0"/>
                                          </p:val>
                                        </p:tav>
                                        <p:tav tm="100000">
                                          <p:val>
                                            <p:strVal val="#ppt_h"/>
                                          </p:val>
                                        </p:tav>
                                      </p:tavLst>
                                    </p:anim>
                                    <p:anim calcmode="lin" valueType="num">
                                      <p:cBhvr>
                                        <p:cTn id="15"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2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nodeType="clickEffect">
                                  <p:stCondLst>
                                    <p:cond delay="0"/>
                                  </p:stCondLst>
                                  <p:childTnLst>
                                    <p:set>
                                      <p:cBhvr>
                                        <p:cTn id="24" dur="1" fill="hold">
                                          <p:stCondLst>
                                            <p:cond delay="0"/>
                                          </p:stCondLst>
                                        </p:cTn>
                                        <p:tgtEl>
                                          <p:spTgt spid="47109"/>
                                        </p:tgtEl>
                                        <p:attrNameLst>
                                          <p:attrName>style.visibility</p:attrName>
                                        </p:attrNameLst>
                                      </p:cBhvr>
                                      <p:to>
                                        <p:strVal val="visible"/>
                                      </p:to>
                                    </p:set>
                                    <p:animEffect transition="in" filter="fade">
                                      <p:cBhvr>
                                        <p:cTn id="25" dur="1000"/>
                                        <p:tgtEl>
                                          <p:spTgt spid="47109"/>
                                        </p:tgtEl>
                                      </p:cBhvr>
                                    </p:animEffect>
                                    <p:anim calcmode="lin" valueType="num">
                                      <p:cBhvr>
                                        <p:cTn id="26" dur="1000" fill="hold"/>
                                        <p:tgtEl>
                                          <p:spTgt spid="47109"/>
                                        </p:tgtEl>
                                        <p:attrNameLst>
                                          <p:attrName>ppt_x</p:attrName>
                                        </p:attrNameLst>
                                      </p:cBhvr>
                                      <p:tavLst>
                                        <p:tav tm="0">
                                          <p:val>
                                            <p:strVal val="#ppt_x"/>
                                          </p:val>
                                        </p:tav>
                                        <p:tav tm="100000">
                                          <p:val>
                                            <p:strVal val="#ppt_x"/>
                                          </p:val>
                                        </p:tav>
                                      </p:tavLst>
                                    </p:anim>
                                    <p:anim calcmode="lin" valueType="num">
                                      <p:cBhvr>
                                        <p:cTn id="27" dur="10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37"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39" dur="80"/>
                                        <p:tgtEl>
                                          <p:spTgt spid="8">
                                            <p:txEl>
                                              <p:pRg st="0" end="0"/>
                                            </p:txEl>
                                          </p:spTgt>
                                        </p:tgtEl>
                                        <p:attrNameLst>
                                          <p:attrName>fill.type</p:attrName>
                                        </p:attrNameLst>
                                      </p:cBhvr>
                                      <p:to>
                                        <p:strVal val="solid"/>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42"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44" dur="80"/>
                                        <p:tgtEl>
                                          <p:spTgt spid="8">
                                            <p:txEl>
                                              <p:pRg st="1" end="1"/>
                                            </p:txEl>
                                          </p:spTgt>
                                        </p:tgtEl>
                                        <p:attrNameLst>
                                          <p:attrName>fill.type</p:attrName>
                                        </p:attrNameLst>
                                      </p:cBhvr>
                                      <p:to>
                                        <p:strVal val="solid"/>
                                      </p:to>
                                    </p:set>
                                  </p:childTnLst>
                                </p:cTn>
                              </p:par>
                            </p:childTnLst>
                          </p:cTn>
                        </p:par>
                        <p:par>
                          <p:cTn id="45" fill="hold">
                            <p:stCondLst>
                              <p:cond delay="2040"/>
                            </p:stCondLst>
                            <p:childTnLst>
                              <p:par>
                                <p:cTn id="46" presetID="47" presetClass="entr" presetSubtype="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1-26">
            <a:extLst>
              <a:ext uri="{FF2B5EF4-FFF2-40B4-BE49-F238E27FC236}">
                <a16:creationId xmlns:a16="http://schemas.microsoft.com/office/drawing/2014/main" id="{75E89DFA-DB73-41D5-9398-DCBC00144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7820"/>
            <a:ext cx="6543201" cy="489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9" descr="1-31">
            <a:extLst>
              <a:ext uri="{FF2B5EF4-FFF2-40B4-BE49-F238E27FC236}">
                <a16:creationId xmlns:a16="http://schemas.microsoft.com/office/drawing/2014/main" id="{D3DE41E9-8739-416C-929C-4D3AB2E9F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1324" y="328207"/>
            <a:ext cx="10556788" cy="860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1-17">
            <a:extLst>
              <a:ext uri="{FF2B5EF4-FFF2-40B4-BE49-F238E27FC236}">
                <a16:creationId xmlns:a16="http://schemas.microsoft.com/office/drawing/2014/main" id="{46D76131-E950-441D-9ED7-41C2642A4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90" y="5626526"/>
            <a:ext cx="16954940" cy="38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1" descr="1-37">
            <a:extLst>
              <a:ext uri="{FF2B5EF4-FFF2-40B4-BE49-F238E27FC236}">
                <a16:creationId xmlns:a16="http://schemas.microsoft.com/office/drawing/2014/main" id="{F8165E14-9DFE-4837-ABB5-6BD5573ECB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2292" y="2569314"/>
            <a:ext cx="5631456" cy="630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TextBox 1">
            <a:extLst>
              <a:ext uri="{FF2B5EF4-FFF2-40B4-BE49-F238E27FC236}">
                <a16:creationId xmlns:a16="http://schemas.microsoft.com/office/drawing/2014/main" id="{3A186908-7721-40F4-94F7-2227043DAE52}"/>
              </a:ext>
            </a:extLst>
          </p:cNvPr>
          <p:cNvSpPr txBox="1">
            <a:spLocks noChangeArrowheads="1"/>
          </p:cNvSpPr>
          <p:nvPr/>
        </p:nvSpPr>
        <p:spPr bwMode="auto">
          <a:xfrm>
            <a:off x="4699588" y="2797249"/>
            <a:ext cx="7265663" cy="126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a:solidFill>
                  <a:schemeClr val="tx1"/>
                </a:solidFill>
                <a:latin typeface="Arial" panose="020B0604020202020204" pitchFamily="34" charset="0"/>
                <a:ea typeface="宋体" panose="02010600030101010101" pitchFamily="2" charset="-122"/>
              </a:defRPr>
            </a:lvl1pPr>
            <a:lvl2pPr marL="742950" indent="-285750">
              <a:defRPr sz="3000">
                <a:solidFill>
                  <a:schemeClr val="tx1"/>
                </a:solidFill>
                <a:latin typeface="Arial" panose="020B0604020202020204" pitchFamily="34" charset="0"/>
                <a:ea typeface="宋体" panose="02010600030101010101" pitchFamily="2" charset="-122"/>
              </a:defRPr>
            </a:lvl2pPr>
            <a:lvl3pPr marL="1143000" indent="-228600">
              <a:defRPr sz="3000">
                <a:solidFill>
                  <a:schemeClr val="tx1"/>
                </a:solidFill>
                <a:latin typeface="Arial" panose="020B0604020202020204" pitchFamily="34" charset="0"/>
                <a:ea typeface="宋体" panose="02010600030101010101" pitchFamily="2" charset="-122"/>
              </a:defRPr>
            </a:lvl3pPr>
            <a:lvl4pPr marL="1600200" indent="-228600">
              <a:defRPr sz="3000">
                <a:solidFill>
                  <a:schemeClr val="tx1"/>
                </a:solidFill>
                <a:latin typeface="Arial" panose="020B0604020202020204" pitchFamily="34" charset="0"/>
                <a:ea typeface="宋体" panose="02010600030101010101" pitchFamily="2" charset="-122"/>
              </a:defRPr>
            </a:lvl4pPr>
            <a:lvl5pPr marL="2057400" indent="-228600">
              <a:defRPr sz="3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altLang="en-US" sz="4418" b="1" dirty="0">
                <a:solidFill>
                  <a:srgbClr val="FF0000"/>
                </a:solidFill>
                <a:latin typeface="Times New Roman" panose="02020603050405020304" pitchFamily="18" charset="0"/>
                <a:cs typeface="Times New Roman" panose="02020603050405020304" pitchFamily="18" charset="0"/>
              </a:rPr>
              <a:t>HOẠT ĐỘNG 2:</a:t>
            </a:r>
          </a:p>
          <a:p>
            <a:pPr algn="ctr"/>
            <a:r>
              <a:rPr lang="en-US" altLang="en-US" sz="3213" b="1" dirty="0">
                <a:solidFill>
                  <a:srgbClr val="002060"/>
                </a:solidFill>
                <a:latin typeface="Times New Roman" panose="02020603050405020304" pitchFamily="18" charset="0"/>
                <a:cs typeface="Times New Roman" panose="02020603050405020304" pitchFamily="18" charset="0"/>
              </a:rPr>
              <a:t>KIẾN TẠO KIẾN THỨC - KỸ NĂNG</a:t>
            </a:r>
            <a:endParaRPr lang="en-US" altLang="en-US" sz="3012" b="1" dirty="0">
              <a:solidFill>
                <a:srgbClr val="002060"/>
              </a:solidFill>
              <a:latin typeface="Times New Roman" panose="02020603050405020304" pitchFamily="18" charset="0"/>
              <a:cs typeface="Times New Roman" panose="02020603050405020304" pitchFamily="18" charset="0"/>
            </a:endParaRPr>
          </a:p>
        </p:txBody>
      </p:sp>
      <p:pic>
        <p:nvPicPr>
          <p:cNvPr id="7" name="Picture 8" descr="1-16">
            <a:extLst>
              <a:ext uri="{FF2B5EF4-FFF2-40B4-BE49-F238E27FC236}">
                <a16:creationId xmlns:a16="http://schemas.microsoft.com/office/drawing/2014/main" id="{CCC3C5BD-D17A-4AAC-B6CB-2D6E52AE2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3436" y="-232867"/>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1-16">
            <a:extLst>
              <a:ext uri="{FF2B5EF4-FFF2-40B4-BE49-F238E27FC236}">
                <a16:creationId xmlns:a16="http://schemas.microsoft.com/office/drawing/2014/main" id="{E755AA3C-BBD7-4B44-AA37-2B79A80108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3953" y="1182408"/>
            <a:ext cx="4289166" cy="199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AF78E8F8-D8C4-4278-BAD9-25E7DFC85D67}"/>
              </a:ext>
            </a:extLst>
          </p:cNvPr>
          <p:cNvPicPr>
            <a:picLocks noChangeAspect="1"/>
          </p:cNvPicPr>
          <p:nvPr/>
        </p:nvPicPr>
        <p:blipFill>
          <a:blip r:embed="rId8" cstate="print">
            <a:clrChange>
              <a:clrFrom>
                <a:srgbClr val="DFDFDF"/>
              </a:clrFrom>
              <a:clrTo>
                <a:srgbClr val="DFDFDF">
                  <a:alpha val="0"/>
                </a:srgbClr>
              </a:clrTo>
            </a:clrChange>
            <a:extLst>
              <a:ext uri="{28A0092B-C50C-407E-A947-70E740481C1C}">
                <a14:useLocalDpi xmlns:a14="http://schemas.microsoft.com/office/drawing/2010/main" val="0"/>
              </a:ext>
            </a:extLst>
          </a:blip>
          <a:stretch>
            <a:fillRect/>
          </a:stretch>
        </p:blipFill>
        <p:spPr>
          <a:xfrm rot="21283284">
            <a:off x="395609" y="4935916"/>
            <a:ext cx="5706053" cy="3555309"/>
          </a:xfrm>
          <a:prstGeom prst="rect">
            <a:avLst/>
          </a:prstGeom>
        </p:spPr>
      </p:pic>
      <p:pic>
        <p:nvPicPr>
          <p:cNvPr id="10" name="Picture 9">
            <a:extLst>
              <a:ext uri="{FF2B5EF4-FFF2-40B4-BE49-F238E27FC236}">
                <a16:creationId xmlns:a16="http://schemas.microsoft.com/office/drawing/2014/main" id="{12A0EE52-F941-42E7-A80B-7A2D67E2EE4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65455" y="-287849"/>
            <a:ext cx="3493273" cy="2897268"/>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TIMING" val="|10.4|3.1|2.9|2.7"/>
</p:tagLst>
</file>

<file path=ppt/tags/tag3.xml><?xml version="1.0" encoding="utf-8"?>
<p:tagLst xmlns:a="http://schemas.openxmlformats.org/drawingml/2006/main" xmlns:r="http://schemas.openxmlformats.org/officeDocument/2006/relationships" xmlns:p="http://schemas.openxmlformats.org/presentationml/2006/main">
  <p:tag name="TIMING" val="|0.6|2.2|1.7"/>
</p:tagLst>
</file>

<file path=ppt/tags/tag4.xml><?xml version="1.0" encoding="utf-8"?>
<p:tagLst xmlns:a="http://schemas.openxmlformats.org/drawingml/2006/main" xmlns:r="http://schemas.openxmlformats.org/officeDocument/2006/relationships" xmlns:p="http://schemas.openxmlformats.org/presentationml/2006/main">
  <p:tag name="TIMING" val="|10.6|9.9"/>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2009</TotalTime>
  <Words>619</Words>
  <Application>Microsoft Office PowerPoint</Application>
  <PresentationFormat>Tùy chỉnh</PresentationFormat>
  <Paragraphs>57</Paragraphs>
  <Slides>16</Slides>
  <Notes>9</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16</vt:i4>
      </vt:variant>
    </vt:vector>
  </HeadingPairs>
  <TitlesOfParts>
    <vt:vector size="21" baseType="lpstr">
      <vt:lpstr>黑体</vt:lpstr>
      <vt:lpstr>Arial</vt:lpstr>
      <vt:lpstr>Times New Roman</vt:lpstr>
      <vt:lpstr>Wingdings</vt:lpstr>
      <vt:lpstr>默认设计模板</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1. Để đan và tạo ống đựng bút cần bao nhiêu bước? 2. Làm thế nào để có các màu xen kẽ nhau trên sản phẩm? 3. Hình tròn để làm đáy ống bút được cắt khi nào? </vt:lpstr>
      <vt:lpstr>Bản trình bày PowerPoint</vt:lpstr>
      <vt:lpstr>Bản trình bày PowerPoint</vt:lpstr>
      <vt:lpstr>Bản trình bày PowerPoint</vt:lpstr>
      <vt:lpstr>Bản trình bày PowerPoint</vt:lpstr>
      <vt:lpstr>Bản trình bày PowerPoint</vt:lpstr>
      <vt:lpstr>Bản trình bày PowerPoint</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Anh Minh</cp:lastModifiedBy>
  <cp:revision>155</cp:revision>
  <dcterms:created xsi:type="dcterms:W3CDTF">2015-09-14T06:10:05Z</dcterms:created>
  <dcterms:modified xsi:type="dcterms:W3CDTF">2023-02-08T07:07:15Z</dcterms:modified>
</cp:coreProperties>
</file>