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37"/>
  </p:notesMasterIdLst>
  <p:sldIdLst>
    <p:sldId id="299" r:id="rId2"/>
    <p:sldId id="257" r:id="rId3"/>
    <p:sldId id="366" r:id="rId4"/>
    <p:sldId id="361" r:id="rId5"/>
    <p:sldId id="362" r:id="rId6"/>
    <p:sldId id="363" r:id="rId7"/>
    <p:sldId id="364" r:id="rId8"/>
    <p:sldId id="365" r:id="rId9"/>
    <p:sldId id="313" r:id="rId10"/>
    <p:sldId id="298" r:id="rId11"/>
    <p:sldId id="311" r:id="rId12"/>
    <p:sldId id="358" r:id="rId13"/>
    <p:sldId id="357" r:id="rId14"/>
    <p:sldId id="304" r:id="rId15"/>
    <p:sldId id="321" r:id="rId16"/>
    <p:sldId id="355" r:id="rId17"/>
    <p:sldId id="352" r:id="rId18"/>
    <p:sldId id="354" r:id="rId19"/>
    <p:sldId id="300" r:id="rId20"/>
    <p:sldId id="308" r:id="rId21"/>
    <p:sldId id="359" r:id="rId22"/>
    <p:sldId id="367" r:id="rId23"/>
    <p:sldId id="293" r:id="rId24"/>
    <p:sldId id="338" r:id="rId25"/>
    <p:sldId id="346" r:id="rId26"/>
    <p:sldId id="344" r:id="rId27"/>
    <p:sldId id="334" r:id="rId28"/>
    <p:sldId id="345" r:id="rId29"/>
    <p:sldId id="340" r:id="rId30"/>
    <p:sldId id="347" r:id="rId31"/>
    <p:sldId id="342" r:id="rId32"/>
    <p:sldId id="348" r:id="rId33"/>
    <p:sldId id="349" r:id="rId34"/>
    <p:sldId id="296" r:id="rId35"/>
    <p:sldId id="315"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3333FF"/>
    <a:srgbClr val="CC0099"/>
    <a:srgbClr val="CC00FF"/>
    <a:srgbClr val="000000"/>
    <a:srgbClr val="FF66FF"/>
    <a:srgbClr val="FFFF00"/>
    <a:srgbClr val="F3FAFF"/>
    <a:srgbClr val="009900"/>
    <a:srgbClr val="FF99FF"/>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46" autoAdjust="0"/>
    <p:restoredTop sz="94660"/>
  </p:normalViewPr>
  <p:slideViewPr>
    <p:cSldViewPr>
      <p:cViewPr varScale="1">
        <p:scale>
          <a:sx n="69" d="100"/>
          <a:sy n="69" d="100"/>
        </p:scale>
        <p:origin x="-1308"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891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2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891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891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891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34202506-3047-4E54-8BFA-4363390FA00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D2F0CA0F-7D13-46CE-B1A1-C8CBC5FD1C71}" type="slidenum">
              <a:rPr lang="en-US" smtClean="0"/>
              <a:pPr/>
              <a:t>23</a:t>
            </a:fld>
            <a:endParaRPr lang="en-US" smtClean="0"/>
          </a:p>
        </p:txBody>
      </p:sp>
      <p:sp>
        <p:nvSpPr>
          <p:cNvPr id="33795" name="Rectangle 2"/>
          <p:cNvSpPr>
            <a:spLocks noGrp="1" noRot="1" noChangeAspect="1" noChangeArrowheads="1" noTextEdit="1"/>
          </p:cNvSpPr>
          <p:nvPr>
            <p:ph type="sldImg"/>
          </p:nvPr>
        </p:nvSpPr>
        <p:spPr>
          <a:xfrm>
            <a:off x="1144588" y="685800"/>
            <a:ext cx="4572000" cy="3429000"/>
          </a:xfrm>
          <a:ln/>
        </p:spPr>
      </p:sp>
      <p:sp>
        <p:nvSpPr>
          <p:cNvPr id="33796"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99F10E6B-DB24-4ACB-97F5-A35B6B131E08}" type="slidenum">
              <a:rPr lang="en-US" smtClean="0"/>
              <a:pPr/>
              <a:t>34</a:t>
            </a:fld>
            <a:endParaRPr lang="en-US" smtClean="0"/>
          </a:p>
        </p:txBody>
      </p:sp>
      <p:sp>
        <p:nvSpPr>
          <p:cNvPr id="34819" name="Rectangle 2"/>
          <p:cNvSpPr>
            <a:spLocks noGrp="1" noRot="1" noChangeAspect="1" noChangeArrowheads="1" noTextEdit="1"/>
          </p:cNvSpPr>
          <p:nvPr>
            <p:ph type="sldImg"/>
          </p:nvPr>
        </p:nvSpPr>
        <p:spPr>
          <a:xfrm>
            <a:off x="1144588" y="685800"/>
            <a:ext cx="4572000" cy="3429000"/>
          </a:xfrm>
          <a:ln/>
        </p:spPr>
      </p:sp>
      <p:sp>
        <p:nvSpPr>
          <p:cNvPr id="34820" name="Rectangle 3"/>
          <p:cNvSpPr>
            <a:spLocks noGrp="1" noChangeArrowheads="1"/>
          </p:cNvSpPr>
          <p:nvPr>
            <p:ph type="body" idx="1"/>
          </p:nvPr>
        </p:nvSpPr>
        <p:spPr>
          <a:xfrm>
            <a:off x="914400" y="4343400"/>
            <a:ext cx="5029200" cy="4114800"/>
          </a:xfrm>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8805863" cy="6858000"/>
            <a:chOff x="0" y="0"/>
            <a:chExt cx="5547" cy="4320"/>
          </a:xfrm>
        </p:grpSpPr>
        <p:grpSp>
          <p:nvGrpSpPr>
            <p:cNvPr id="3" name="Group 3"/>
            <p:cNvGrpSpPr>
              <a:grpSpLocks/>
            </p:cNvGrpSpPr>
            <p:nvPr userDrawn="1"/>
          </p:nvGrpSpPr>
          <p:grpSpPr bwMode="auto">
            <a:xfrm rot="-215207">
              <a:off x="3675" y="234"/>
              <a:ext cx="1865" cy="3636"/>
              <a:chOff x="3001" y="767"/>
              <a:chExt cx="1865" cy="3636"/>
            </a:xfrm>
          </p:grpSpPr>
          <p:sp>
            <p:nvSpPr>
              <p:cNvPr id="37" name="Freeform 4"/>
              <p:cNvSpPr>
                <a:spLocks/>
              </p:cNvSpPr>
              <p:nvPr userDrawn="1"/>
            </p:nvSpPr>
            <p:spPr bwMode="ltGray">
              <a:xfrm rot="12185230" flipV="1">
                <a:off x="3533" y="767"/>
                <a:ext cx="1333" cy="1485"/>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w="9525">
                <a:noFill/>
                <a:round/>
                <a:headEnd/>
                <a:tailEnd/>
              </a:ln>
            </p:spPr>
            <p:txBody>
              <a:bodyPr/>
              <a:lstStyle/>
              <a:p>
                <a:pPr>
                  <a:defRPr/>
                </a:pPr>
                <a:endParaRPr lang="en-US"/>
              </a:p>
            </p:txBody>
          </p:sp>
          <p:sp>
            <p:nvSpPr>
              <p:cNvPr id="38" name="Freeform 5"/>
              <p:cNvSpPr>
                <a:spLocks/>
              </p:cNvSpPr>
              <p:nvPr userDrawn="1"/>
            </p:nvSpPr>
            <p:spPr bwMode="ltGray">
              <a:xfrm rot="12185230" flipV="1">
                <a:off x="4022" y="1796"/>
                <a:ext cx="571" cy="531"/>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w="9525">
                <a:noFill/>
                <a:round/>
                <a:headEnd/>
                <a:tailEnd/>
              </a:ln>
            </p:spPr>
            <p:txBody>
              <a:bodyPr/>
              <a:lstStyle/>
              <a:p>
                <a:pPr>
                  <a:defRPr/>
                </a:pPr>
                <a:endParaRPr lang="en-US"/>
              </a:p>
            </p:txBody>
          </p:sp>
          <p:sp>
            <p:nvSpPr>
              <p:cNvPr id="39" name="Freeform 6"/>
              <p:cNvSpPr>
                <a:spLocks/>
              </p:cNvSpPr>
              <p:nvPr userDrawn="1"/>
            </p:nvSpPr>
            <p:spPr bwMode="ltGray">
              <a:xfrm rot="12185230" flipV="1">
                <a:off x="3636" y="2153"/>
                <a:ext cx="277" cy="249"/>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w="9525">
                <a:noFill/>
                <a:round/>
                <a:headEnd/>
                <a:tailEnd/>
              </a:ln>
            </p:spPr>
            <p:txBody>
              <a:bodyPr/>
              <a:lstStyle/>
              <a:p>
                <a:pPr>
                  <a:defRPr/>
                </a:pPr>
                <a:endParaRPr lang="en-US"/>
              </a:p>
            </p:txBody>
          </p:sp>
          <p:sp>
            <p:nvSpPr>
              <p:cNvPr id="40" name="Freeform 7"/>
              <p:cNvSpPr>
                <a:spLocks/>
              </p:cNvSpPr>
              <p:nvPr userDrawn="1"/>
            </p:nvSpPr>
            <p:spPr bwMode="ltGray">
              <a:xfrm rot="12185230" flipV="1">
                <a:off x="3977" y="967"/>
                <a:ext cx="245" cy="34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w="9525">
                <a:noFill/>
                <a:round/>
                <a:headEnd/>
                <a:tailEnd/>
              </a:ln>
            </p:spPr>
            <p:txBody>
              <a:bodyPr/>
              <a:lstStyle/>
              <a:p>
                <a:pPr>
                  <a:defRPr/>
                </a:pPr>
                <a:endParaRPr lang="en-US"/>
              </a:p>
            </p:txBody>
          </p:sp>
          <p:sp>
            <p:nvSpPr>
              <p:cNvPr id="41" name="Freeform 8"/>
              <p:cNvSpPr>
                <a:spLocks/>
              </p:cNvSpPr>
              <p:nvPr userDrawn="1"/>
            </p:nvSpPr>
            <p:spPr bwMode="ltGray">
              <a:xfrm rot="12185230" flipV="1">
                <a:off x="3831" y="2201"/>
                <a:ext cx="103" cy="209"/>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w="9525">
                <a:noFill/>
                <a:round/>
                <a:headEnd/>
                <a:tailEnd/>
              </a:ln>
            </p:spPr>
            <p:txBody>
              <a:bodyPr/>
              <a:lstStyle/>
              <a:p>
                <a:pPr>
                  <a:defRPr/>
                </a:pPr>
                <a:endParaRPr lang="en-US"/>
              </a:p>
            </p:txBody>
          </p:sp>
          <p:sp>
            <p:nvSpPr>
              <p:cNvPr id="42" name="Freeform 9"/>
              <p:cNvSpPr>
                <a:spLocks/>
              </p:cNvSpPr>
              <p:nvPr userDrawn="1"/>
            </p:nvSpPr>
            <p:spPr bwMode="ltGray">
              <a:xfrm rot="12185230" flipV="1">
                <a:off x="3886" y="1314"/>
                <a:ext cx="120" cy="90"/>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w="9525">
                <a:noFill/>
                <a:round/>
                <a:headEnd/>
                <a:tailEnd/>
              </a:ln>
            </p:spPr>
            <p:txBody>
              <a:bodyPr/>
              <a:lstStyle/>
              <a:p>
                <a:pPr>
                  <a:defRPr/>
                </a:pPr>
                <a:endParaRPr lang="en-US"/>
              </a:p>
            </p:txBody>
          </p:sp>
          <p:sp>
            <p:nvSpPr>
              <p:cNvPr id="43" name="Freeform 10"/>
              <p:cNvSpPr>
                <a:spLocks/>
              </p:cNvSpPr>
              <p:nvPr userDrawn="1"/>
            </p:nvSpPr>
            <p:spPr bwMode="ltGray">
              <a:xfrm rot="12185230" flipV="1">
                <a:off x="2998" y="2341"/>
                <a:ext cx="330" cy="2059"/>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w="9525">
                <a:noFill/>
                <a:round/>
                <a:headEnd/>
                <a:tailEnd/>
              </a:ln>
            </p:spPr>
            <p:txBody>
              <a:bodyPr/>
              <a:lstStyle/>
              <a:p>
                <a:pPr>
                  <a:defRPr/>
                </a:pPr>
                <a:endParaRPr lang="en-US"/>
              </a:p>
            </p:txBody>
          </p:sp>
        </p:grpSp>
        <p:sp>
          <p:nvSpPr>
            <p:cNvPr id="4" name="Freeform 11"/>
            <p:cNvSpPr>
              <a:spLocks/>
            </p:cNvSpPr>
            <p:nvPr userDrawn="1"/>
          </p:nvSpPr>
          <p:spPr bwMode="ltGray">
            <a:xfrm rot="373331" flipH="1">
              <a:off x="22" y="1957"/>
              <a:ext cx="323" cy="649"/>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w="9525">
              <a:noFill/>
              <a:round/>
              <a:headEnd/>
              <a:tailEnd/>
            </a:ln>
          </p:spPr>
          <p:txBody>
            <a:bodyPr/>
            <a:lstStyle/>
            <a:p>
              <a:pPr>
                <a:defRPr/>
              </a:pPr>
              <a:endParaRPr lang="en-US"/>
            </a:p>
          </p:txBody>
        </p:sp>
        <p:sp>
          <p:nvSpPr>
            <p:cNvPr id="5" name="Freeform 12"/>
            <p:cNvSpPr>
              <a:spLocks/>
            </p:cNvSpPr>
            <p:nvPr userDrawn="1"/>
          </p:nvSpPr>
          <p:spPr bwMode="ltGray">
            <a:xfrm>
              <a:off x="168" y="1260"/>
              <a:ext cx="1259" cy="1532"/>
            </a:xfrm>
            <a:custGeom>
              <a:avLst/>
              <a:gdLst/>
              <a:ahLst/>
              <a:cxnLst>
                <a:cxn ang="0">
                  <a:pos x="891" y="1532"/>
                </a:cxn>
                <a:cxn ang="0">
                  <a:pos x="954" y="1452"/>
                </a:cxn>
                <a:cxn ang="0">
                  <a:pos x="1032" y="1338"/>
                </a:cxn>
                <a:cxn ang="0">
                  <a:pos x="1115" y="1188"/>
                </a:cxn>
                <a:cxn ang="0">
                  <a:pos x="1194" y="1023"/>
                </a:cxn>
                <a:cxn ang="0">
                  <a:pos x="1244" y="841"/>
                </a:cxn>
                <a:cxn ang="0">
                  <a:pos x="1259" y="647"/>
                </a:cxn>
                <a:cxn ang="0">
                  <a:pos x="1230" y="463"/>
                </a:cxn>
                <a:cxn ang="0">
                  <a:pos x="1140" y="294"/>
                </a:cxn>
                <a:cxn ang="0">
                  <a:pos x="1043" y="190"/>
                </a:cxn>
                <a:cxn ang="0">
                  <a:pos x="961" y="109"/>
                </a:cxn>
                <a:cxn ang="0">
                  <a:pos x="894" y="65"/>
                </a:cxn>
                <a:cxn ang="0">
                  <a:pos x="786" y="18"/>
                </a:cxn>
                <a:cxn ang="0">
                  <a:pos x="642" y="0"/>
                </a:cxn>
                <a:cxn ang="0">
                  <a:pos x="440" y="23"/>
                </a:cxn>
                <a:cxn ang="0">
                  <a:pos x="366" y="44"/>
                </a:cxn>
                <a:cxn ang="0">
                  <a:pos x="292" y="58"/>
                </a:cxn>
                <a:cxn ang="0">
                  <a:pos x="229" y="79"/>
                </a:cxn>
                <a:cxn ang="0">
                  <a:pos x="178" y="103"/>
                </a:cxn>
                <a:cxn ang="0">
                  <a:pos x="127" y="127"/>
                </a:cxn>
                <a:cxn ang="0">
                  <a:pos x="82" y="158"/>
                </a:cxn>
                <a:cxn ang="0">
                  <a:pos x="41" y="197"/>
                </a:cxn>
                <a:cxn ang="0">
                  <a:pos x="0" y="243"/>
                </a:cxn>
                <a:cxn ang="0">
                  <a:pos x="76" y="215"/>
                </a:cxn>
                <a:cxn ang="0">
                  <a:pos x="144" y="194"/>
                </a:cxn>
                <a:cxn ang="0">
                  <a:pos x="212" y="179"/>
                </a:cxn>
                <a:cxn ang="0">
                  <a:pos x="280" y="164"/>
                </a:cxn>
                <a:cxn ang="0">
                  <a:pos x="336" y="149"/>
                </a:cxn>
                <a:cxn ang="0">
                  <a:pos x="397" y="149"/>
                </a:cxn>
                <a:cxn ang="0">
                  <a:pos x="458" y="141"/>
                </a:cxn>
                <a:cxn ang="0">
                  <a:pos x="511" y="146"/>
                </a:cxn>
                <a:cxn ang="0">
                  <a:pos x="565" y="152"/>
                </a:cxn>
                <a:cxn ang="0">
                  <a:pos x="618" y="166"/>
                </a:cxn>
                <a:cxn ang="0">
                  <a:pos x="669" y="186"/>
                </a:cxn>
                <a:cxn ang="0">
                  <a:pos x="715" y="205"/>
                </a:cxn>
                <a:cxn ang="0">
                  <a:pos x="760" y="239"/>
                </a:cxn>
                <a:cxn ang="0">
                  <a:pos x="811" y="267"/>
                </a:cxn>
                <a:cxn ang="0">
                  <a:pos x="855" y="307"/>
                </a:cxn>
                <a:cxn ang="0">
                  <a:pos x="899" y="348"/>
                </a:cxn>
                <a:cxn ang="0">
                  <a:pos x="971" y="464"/>
                </a:cxn>
                <a:cxn ang="0">
                  <a:pos x="1016" y="606"/>
                </a:cxn>
                <a:cxn ang="0">
                  <a:pos x="1027" y="774"/>
                </a:cxn>
                <a:cxn ang="0">
                  <a:pos x="1022" y="939"/>
                </a:cxn>
                <a:cxn ang="0">
                  <a:pos x="1002" y="1117"/>
                </a:cxn>
                <a:cxn ang="0">
                  <a:pos x="966" y="1279"/>
                </a:cxn>
                <a:cxn ang="0">
                  <a:pos x="933" y="1421"/>
                </a:cxn>
                <a:cxn ang="0">
                  <a:pos x="891" y="1532"/>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w="9525">
              <a:noFill/>
              <a:round/>
              <a:headEnd/>
              <a:tailEnd/>
            </a:ln>
          </p:spPr>
          <p:txBody>
            <a:bodyPr/>
            <a:lstStyle/>
            <a:p>
              <a:pPr>
                <a:defRPr/>
              </a:pPr>
              <a:endParaRPr lang="en-US"/>
            </a:p>
          </p:txBody>
        </p:sp>
        <p:sp>
          <p:nvSpPr>
            <p:cNvPr id="6" name="Freeform 13"/>
            <p:cNvSpPr>
              <a:spLocks/>
            </p:cNvSpPr>
            <p:nvPr userDrawn="1"/>
          </p:nvSpPr>
          <p:spPr bwMode="ltGray">
            <a:xfrm>
              <a:off x="0" y="2610"/>
              <a:ext cx="801" cy="459"/>
            </a:xfrm>
            <a:custGeom>
              <a:avLst/>
              <a:gdLst/>
              <a:ahLst/>
              <a:cxnLst>
                <a:cxn ang="0">
                  <a:pos x="0" y="0"/>
                </a:cxn>
                <a:cxn ang="0">
                  <a:pos x="37" y="69"/>
                </a:cxn>
                <a:cxn ang="0">
                  <a:pos x="68" y="132"/>
                </a:cxn>
                <a:cxn ang="0">
                  <a:pos x="110" y="188"/>
                </a:cxn>
                <a:cxn ang="0">
                  <a:pos x="149" y="229"/>
                </a:cxn>
                <a:cxn ang="0">
                  <a:pos x="192" y="278"/>
                </a:cxn>
                <a:cxn ang="0">
                  <a:pos x="250" y="314"/>
                </a:cxn>
                <a:cxn ang="0">
                  <a:pos x="308" y="336"/>
                </a:cxn>
                <a:cxn ang="0">
                  <a:pos x="365" y="365"/>
                </a:cxn>
                <a:cxn ang="0">
                  <a:pos x="430" y="381"/>
                </a:cxn>
                <a:cxn ang="0">
                  <a:pos x="501" y="390"/>
                </a:cxn>
                <a:cxn ang="0">
                  <a:pos x="573" y="392"/>
                </a:cxn>
                <a:cxn ang="0">
                  <a:pos x="646" y="381"/>
                </a:cxn>
                <a:cxn ang="0">
                  <a:pos x="726" y="362"/>
                </a:cxn>
                <a:cxn ang="0">
                  <a:pos x="801" y="335"/>
                </a:cxn>
                <a:cxn ang="0">
                  <a:pos x="731" y="377"/>
                </a:cxn>
                <a:cxn ang="0">
                  <a:pos x="662" y="404"/>
                </a:cxn>
                <a:cxn ang="0">
                  <a:pos x="594" y="432"/>
                </a:cxn>
                <a:cxn ang="0">
                  <a:pos x="532" y="445"/>
                </a:cxn>
                <a:cxn ang="0">
                  <a:pos x="471" y="459"/>
                </a:cxn>
                <a:cxn ang="0">
                  <a:pos x="411" y="458"/>
                </a:cxn>
                <a:cxn ang="0">
                  <a:pos x="350" y="458"/>
                </a:cxn>
                <a:cxn ang="0">
                  <a:pos x="291" y="450"/>
                </a:cxn>
                <a:cxn ang="0">
                  <a:pos x="244" y="436"/>
                </a:cxn>
                <a:cxn ang="0">
                  <a:pos x="192" y="415"/>
                </a:cxn>
                <a:cxn ang="0">
                  <a:pos x="145" y="394"/>
                </a:cxn>
                <a:cxn ang="0">
                  <a:pos x="100" y="373"/>
                </a:cxn>
                <a:cxn ang="0">
                  <a:pos x="60" y="347"/>
                </a:cxn>
                <a:cxn ang="0">
                  <a:pos x="0" y="294"/>
                </a:cxn>
                <a:cxn ang="0">
                  <a:pos x="0" y="0"/>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w="9525">
              <a:noFill/>
              <a:round/>
              <a:headEnd/>
              <a:tailEnd/>
            </a:ln>
          </p:spPr>
          <p:txBody>
            <a:bodyPr/>
            <a:lstStyle/>
            <a:p>
              <a:pPr>
                <a:defRPr/>
              </a:pPr>
              <a:endParaRPr lang="en-US"/>
            </a:p>
          </p:txBody>
        </p:sp>
        <p:sp>
          <p:nvSpPr>
            <p:cNvPr id="7" name="Freeform 14"/>
            <p:cNvSpPr>
              <a:spLocks/>
            </p:cNvSpPr>
            <p:nvPr userDrawn="1"/>
          </p:nvSpPr>
          <p:spPr bwMode="ltGray">
            <a:xfrm rot="373331" flipH="1">
              <a:off x="898" y="2855"/>
              <a:ext cx="354" cy="464"/>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w="9525">
              <a:noFill/>
              <a:round/>
              <a:headEnd/>
              <a:tailEnd/>
            </a:ln>
          </p:spPr>
          <p:txBody>
            <a:bodyPr/>
            <a:lstStyle/>
            <a:p>
              <a:pPr>
                <a:defRPr/>
              </a:pPr>
              <a:endParaRPr lang="en-US"/>
            </a:p>
          </p:txBody>
        </p:sp>
        <p:sp>
          <p:nvSpPr>
            <p:cNvPr id="8" name="Freeform 15"/>
            <p:cNvSpPr>
              <a:spLocks/>
            </p:cNvSpPr>
            <p:nvPr userDrawn="1"/>
          </p:nvSpPr>
          <p:spPr bwMode="ltGray">
            <a:xfrm rot="373331" flipH="1">
              <a:off x="799" y="2979"/>
              <a:ext cx="87" cy="274"/>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w="9525">
              <a:noFill/>
              <a:round/>
              <a:headEnd/>
              <a:tailEnd/>
            </a:ln>
          </p:spPr>
          <p:txBody>
            <a:bodyPr/>
            <a:lstStyle/>
            <a:p>
              <a:pPr>
                <a:defRPr/>
              </a:pPr>
              <a:endParaRPr lang="en-US"/>
            </a:p>
          </p:txBody>
        </p:sp>
        <p:sp>
          <p:nvSpPr>
            <p:cNvPr id="9" name="Freeform 16"/>
            <p:cNvSpPr>
              <a:spLocks/>
            </p:cNvSpPr>
            <p:nvPr userDrawn="1"/>
          </p:nvSpPr>
          <p:spPr bwMode="ltGray">
            <a:xfrm>
              <a:off x="1190" y="3273"/>
              <a:ext cx="1108" cy="1047"/>
            </a:xfrm>
            <a:custGeom>
              <a:avLst/>
              <a:gdLst/>
              <a:ahLst/>
              <a:cxnLst>
                <a:cxn ang="0">
                  <a:pos x="784" y="1047"/>
                </a:cxn>
                <a:cxn ang="0">
                  <a:pos x="692" y="1011"/>
                </a:cxn>
                <a:cxn ang="0">
                  <a:pos x="607" y="945"/>
                </a:cxn>
                <a:cxn ang="0">
                  <a:pos x="517" y="861"/>
                </a:cxn>
                <a:cxn ang="0">
                  <a:pos x="432" y="776"/>
                </a:cxn>
                <a:cxn ang="0">
                  <a:pos x="350" y="677"/>
                </a:cxn>
                <a:cxn ang="0">
                  <a:pos x="266" y="563"/>
                </a:cxn>
                <a:cxn ang="0">
                  <a:pos x="188" y="447"/>
                </a:cxn>
                <a:cxn ang="0">
                  <a:pos x="122" y="325"/>
                </a:cxn>
                <a:cxn ang="0">
                  <a:pos x="65" y="211"/>
                </a:cxn>
                <a:cxn ang="0">
                  <a:pos x="21" y="101"/>
                </a:cxn>
                <a:cxn ang="0">
                  <a:pos x="0" y="0"/>
                </a:cxn>
                <a:cxn ang="0">
                  <a:pos x="109" y="217"/>
                </a:cxn>
                <a:cxn ang="0">
                  <a:pos x="209" y="378"/>
                </a:cxn>
                <a:cxn ang="0">
                  <a:pos x="294" y="500"/>
                </a:cxn>
                <a:cxn ang="0">
                  <a:pos x="373" y="590"/>
                </a:cxn>
                <a:cxn ang="0">
                  <a:pos x="441" y="661"/>
                </a:cxn>
                <a:cxn ang="0">
                  <a:pos x="506" y="713"/>
                </a:cxn>
                <a:cxn ang="0">
                  <a:pos x="564" y="754"/>
                </a:cxn>
                <a:cxn ang="0">
                  <a:pos x="620" y="801"/>
                </a:cxn>
                <a:cxn ang="0">
                  <a:pos x="754" y="899"/>
                </a:cxn>
                <a:cxn ang="0">
                  <a:pos x="925" y="977"/>
                </a:cxn>
                <a:cxn ang="0">
                  <a:pos x="1108" y="1047"/>
                </a:cxn>
                <a:cxn ang="0">
                  <a:pos x="784" y="10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w="9525">
              <a:noFill/>
              <a:round/>
              <a:headEnd/>
              <a:tailEnd/>
            </a:ln>
          </p:spPr>
          <p:txBody>
            <a:bodyPr/>
            <a:lstStyle/>
            <a:p>
              <a:pPr>
                <a:defRPr/>
              </a:pPr>
              <a:endParaRPr lang="en-US"/>
            </a:p>
          </p:txBody>
        </p:sp>
        <p:grpSp>
          <p:nvGrpSpPr>
            <p:cNvPr id="10" name="Group 17"/>
            <p:cNvGrpSpPr>
              <a:grpSpLocks/>
            </p:cNvGrpSpPr>
            <p:nvPr userDrawn="1"/>
          </p:nvGrpSpPr>
          <p:grpSpPr bwMode="auto">
            <a:xfrm rot="3220060">
              <a:off x="2636" y="751"/>
              <a:ext cx="569" cy="636"/>
              <a:chOff x="1727" y="866"/>
              <a:chExt cx="129" cy="157"/>
            </a:xfrm>
          </p:grpSpPr>
          <p:sp>
            <p:nvSpPr>
              <p:cNvPr id="34" name="Freeform 1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en-US"/>
              </a:p>
            </p:txBody>
          </p:sp>
          <p:sp>
            <p:nvSpPr>
              <p:cNvPr id="35" name="Freeform 1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en-US"/>
              </a:p>
            </p:txBody>
          </p:sp>
          <p:sp>
            <p:nvSpPr>
              <p:cNvPr id="36" name="Freeform 2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en-US"/>
              </a:p>
            </p:txBody>
          </p:sp>
        </p:grpSp>
        <p:grpSp>
          <p:nvGrpSpPr>
            <p:cNvPr id="11" name="Group 21"/>
            <p:cNvGrpSpPr>
              <a:grpSpLocks/>
            </p:cNvGrpSpPr>
            <p:nvPr userDrawn="1"/>
          </p:nvGrpSpPr>
          <p:grpSpPr bwMode="auto">
            <a:xfrm rot="-6691250">
              <a:off x="3632" y="107"/>
              <a:ext cx="356" cy="608"/>
              <a:chOff x="1738" y="866"/>
              <a:chExt cx="129" cy="157"/>
            </a:xfrm>
          </p:grpSpPr>
          <p:sp>
            <p:nvSpPr>
              <p:cNvPr id="31" name="Freeform 22"/>
              <p:cNvSpPr>
                <a:spLocks/>
              </p:cNvSpPr>
              <p:nvPr userDrawn="1"/>
            </p:nvSpPr>
            <p:spPr bwMode="ltGray">
              <a:xfrm>
                <a:off x="1741"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en-US"/>
              </a:p>
            </p:txBody>
          </p:sp>
          <p:sp>
            <p:nvSpPr>
              <p:cNvPr id="32" name="Freeform 23"/>
              <p:cNvSpPr>
                <a:spLocks/>
              </p:cNvSpPr>
              <p:nvPr userDrawn="1"/>
            </p:nvSpPr>
            <p:spPr bwMode="ltGray">
              <a:xfrm>
                <a:off x="1799"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en-US"/>
              </a:p>
            </p:txBody>
          </p:sp>
          <p:sp>
            <p:nvSpPr>
              <p:cNvPr id="33" name="Freeform 24"/>
              <p:cNvSpPr>
                <a:spLocks/>
              </p:cNvSpPr>
              <p:nvPr userDrawn="1"/>
            </p:nvSpPr>
            <p:spPr bwMode="ltGray">
              <a:xfrm>
                <a:off x="178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en-US"/>
              </a:p>
            </p:txBody>
          </p:sp>
        </p:grpSp>
        <p:grpSp>
          <p:nvGrpSpPr>
            <p:cNvPr id="12" name="Group 25"/>
            <p:cNvGrpSpPr>
              <a:grpSpLocks/>
            </p:cNvGrpSpPr>
            <p:nvPr userDrawn="1"/>
          </p:nvGrpSpPr>
          <p:grpSpPr bwMode="auto">
            <a:xfrm rot="8524840">
              <a:off x="677" y="3298"/>
              <a:ext cx="500" cy="500"/>
              <a:chOff x="1727" y="877"/>
              <a:chExt cx="129" cy="156"/>
            </a:xfrm>
          </p:grpSpPr>
          <p:sp>
            <p:nvSpPr>
              <p:cNvPr id="28" name="Freeform 26"/>
              <p:cNvSpPr>
                <a:spLocks/>
              </p:cNvSpPr>
              <p:nvPr userDrawn="1"/>
            </p:nvSpPr>
            <p:spPr bwMode="ltGray">
              <a:xfrm>
                <a:off x="1727" y="879"/>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en-US"/>
              </a:p>
            </p:txBody>
          </p:sp>
          <p:sp>
            <p:nvSpPr>
              <p:cNvPr id="29" name="Freeform 27"/>
              <p:cNvSpPr>
                <a:spLocks/>
              </p:cNvSpPr>
              <p:nvPr userDrawn="1"/>
            </p:nvSpPr>
            <p:spPr bwMode="ltGray">
              <a:xfrm>
                <a:off x="1786" y="906"/>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en-US"/>
              </a:p>
            </p:txBody>
          </p:sp>
          <p:sp>
            <p:nvSpPr>
              <p:cNvPr id="30" name="Freeform 28"/>
              <p:cNvSpPr>
                <a:spLocks/>
              </p:cNvSpPr>
              <p:nvPr userDrawn="1"/>
            </p:nvSpPr>
            <p:spPr bwMode="ltGray">
              <a:xfrm>
                <a:off x="1772" y="1009"/>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en-US"/>
              </a:p>
            </p:txBody>
          </p:sp>
        </p:grpSp>
        <p:grpSp>
          <p:nvGrpSpPr>
            <p:cNvPr id="13" name="Group 29"/>
            <p:cNvGrpSpPr>
              <a:grpSpLocks/>
            </p:cNvGrpSpPr>
            <p:nvPr userDrawn="1"/>
          </p:nvGrpSpPr>
          <p:grpSpPr bwMode="auto">
            <a:xfrm rot="4106450" flipH="1">
              <a:off x="404" y="250"/>
              <a:ext cx="708" cy="891"/>
              <a:chOff x="1727" y="866"/>
              <a:chExt cx="129" cy="157"/>
            </a:xfrm>
          </p:grpSpPr>
          <p:sp>
            <p:nvSpPr>
              <p:cNvPr id="25" name="Freeform 30"/>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en-US"/>
              </a:p>
            </p:txBody>
          </p:sp>
          <p:sp>
            <p:nvSpPr>
              <p:cNvPr id="26" name="Freeform 31"/>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en-US"/>
              </a:p>
            </p:txBody>
          </p:sp>
          <p:sp>
            <p:nvSpPr>
              <p:cNvPr id="27" name="Freeform 3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en-US"/>
              </a:p>
            </p:txBody>
          </p:sp>
        </p:grpSp>
        <p:grpSp>
          <p:nvGrpSpPr>
            <p:cNvPr id="14" name="Group 33"/>
            <p:cNvGrpSpPr>
              <a:grpSpLocks/>
            </p:cNvGrpSpPr>
            <p:nvPr userDrawn="1"/>
          </p:nvGrpSpPr>
          <p:grpSpPr bwMode="auto">
            <a:xfrm rot="10015322" flipH="1">
              <a:off x="4636" y="2392"/>
              <a:ext cx="708" cy="891"/>
              <a:chOff x="1727" y="866"/>
              <a:chExt cx="129" cy="157"/>
            </a:xfrm>
          </p:grpSpPr>
          <p:sp>
            <p:nvSpPr>
              <p:cNvPr id="22" name="Freeform 3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en-US"/>
              </a:p>
            </p:txBody>
          </p:sp>
          <p:sp>
            <p:nvSpPr>
              <p:cNvPr id="23" name="Freeform 3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en-US"/>
              </a:p>
            </p:txBody>
          </p:sp>
          <p:sp>
            <p:nvSpPr>
              <p:cNvPr id="24" name="Freeform 3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en-US"/>
              </a:p>
            </p:txBody>
          </p:sp>
        </p:grpSp>
        <p:sp>
          <p:nvSpPr>
            <p:cNvPr id="15" name="Freeform 37"/>
            <p:cNvSpPr>
              <a:spLocks/>
            </p:cNvSpPr>
            <p:nvPr userDrawn="1"/>
          </p:nvSpPr>
          <p:spPr bwMode="ltGray">
            <a:xfrm>
              <a:off x="1217" y="2"/>
              <a:ext cx="862" cy="886"/>
            </a:xfrm>
            <a:custGeom>
              <a:avLst/>
              <a:gdLst/>
              <a:ahLst/>
              <a:cxnLst>
                <a:cxn ang="0">
                  <a:pos x="0" y="0"/>
                </a:cxn>
                <a:cxn ang="0">
                  <a:pos x="6" y="107"/>
                </a:cxn>
                <a:cxn ang="0">
                  <a:pos x="37" y="262"/>
                </a:cxn>
                <a:cxn ang="0">
                  <a:pos x="83" y="410"/>
                </a:cxn>
                <a:cxn ang="0">
                  <a:pos x="149" y="546"/>
                </a:cxn>
                <a:cxn ang="0">
                  <a:pos x="237" y="666"/>
                </a:cxn>
                <a:cxn ang="0">
                  <a:pos x="338" y="764"/>
                </a:cxn>
                <a:cxn ang="0">
                  <a:pos x="450" y="838"/>
                </a:cxn>
                <a:cxn ang="0">
                  <a:pos x="579" y="879"/>
                </a:cxn>
                <a:cxn ang="0">
                  <a:pos x="714" y="886"/>
                </a:cxn>
                <a:cxn ang="0">
                  <a:pos x="862" y="851"/>
                </a:cxn>
                <a:cxn ang="0">
                  <a:pos x="784" y="856"/>
                </a:cxn>
                <a:cxn ang="0">
                  <a:pos x="700" y="835"/>
                </a:cxn>
                <a:cxn ang="0">
                  <a:pos x="621" y="794"/>
                </a:cxn>
                <a:cxn ang="0">
                  <a:pos x="542" y="728"/>
                </a:cxn>
                <a:cxn ang="0">
                  <a:pos x="466" y="649"/>
                </a:cxn>
                <a:cxn ang="0">
                  <a:pos x="397" y="557"/>
                </a:cxn>
                <a:cxn ang="0">
                  <a:pos x="334" y="454"/>
                </a:cxn>
                <a:cxn ang="0">
                  <a:pos x="279" y="339"/>
                </a:cxn>
                <a:cxn ang="0">
                  <a:pos x="238" y="225"/>
                </a:cxn>
                <a:cxn ang="0">
                  <a:pos x="205" y="105"/>
                </a:cxn>
                <a:cxn ang="0">
                  <a:pos x="184" y="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w="9525">
              <a:noFill/>
              <a:round/>
              <a:headEnd/>
              <a:tailEnd/>
            </a:ln>
          </p:spPr>
          <p:txBody>
            <a:bodyPr/>
            <a:lstStyle/>
            <a:p>
              <a:pPr>
                <a:defRPr/>
              </a:pPr>
              <a:endParaRPr lang="en-US"/>
            </a:p>
          </p:txBody>
        </p:sp>
        <p:sp>
          <p:nvSpPr>
            <p:cNvPr id="16" name="Freeform 38"/>
            <p:cNvSpPr>
              <a:spLocks/>
            </p:cNvSpPr>
            <p:nvPr userDrawn="1"/>
          </p:nvSpPr>
          <p:spPr bwMode="ltGray">
            <a:xfrm rot="9832527" flipV="1">
              <a:off x="2158" y="102"/>
              <a:ext cx="681" cy="593"/>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a:defRPr/>
              </a:pPr>
              <a:endParaRPr lang="en-US"/>
            </a:p>
          </p:txBody>
        </p:sp>
        <p:sp>
          <p:nvSpPr>
            <p:cNvPr id="17" name="Freeform 39"/>
            <p:cNvSpPr>
              <a:spLocks/>
            </p:cNvSpPr>
            <p:nvPr userDrawn="1"/>
          </p:nvSpPr>
          <p:spPr bwMode="ltGray">
            <a:xfrm rot="9832527" flipV="1">
              <a:off x="1997" y="858"/>
              <a:ext cx="330" cy="278"/>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a:defRPr/>
              </a:pPr>
              <a:endParaRPr lang="en-US"/>
            </a:p>
          </p:txBody>
        </p:sp>
        <p:sp>
          <p:nvSpPr>
            <p:cNvPr id="18" name="Freeform 40"/>
            <p:cNvSpPr>
              <a:spLocks/>
            </p:cNvSpPr>
            <p:nvPr userDrawn="1"/>
          </p:nvSpPr>
          <p:spPr bwMode="ltGray">
            <a:xfrm rot="9832527" flipV="1">
              <a:off x="2224" y="808"/>
              <a:ext cx="123" cy="233"/>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a:defRPr/>
              </a:pPr>
              <a:endParaRPr lang="en-US"/>
            </a:p>
          </p:txBody>
        </p:sp>
        <p:sp>
          <p:nvSpPr>
            <p:cNvPr id="19" name="Freeform 41"/>
            <p:cNvSpPr>
              <a:spLocks/>
            </p:cNvSpPr>
            <p:nvPr userDrawn="1"/>
          </p:nvSpPr>
          <p:spPr bwMode="ltGray">
            <a:xfrm>
              <a:off x="1603" y="0"/>
              <a:ext cx="124" cy="121"/>
            </a:xfrm>
            <a:custGeom>
              <a:avLst/>
              <a:gdLst/>
              <a:ahLst/>
              <a:cxnLst>
                <a:cxn ang="0">
                  <a:pos x="124" y="0"/>
                </a:cxn>
                <a:cxn ang="0">
                  <a:pos x="113" y="9"/>
                </a:cxn>
                <a:cxn ang="0">
                  <a:pos x="99" y="25"/>
                </a:cxn>
                <a:cxn ang="0">
                  <a:pos x="81" y="41"/>
                </a:cxn>
                <a:cxn ang="0">
                  <a:pos x="63" y="54"/>
                </a:cxn>
                <a:cxn ang="0">
                  <a:pos x="41" y="66"/>
                </a:cxn>
                <a:cxn ang="0">
                  <a:pos x="22" y="74"/>
                </a:cxn>
                <a:cxn ang="0">
                  <a:pos x="0" y="75"/>
                </a:cxn>
                <a:cxn ang="0">
                  <a:pos x="10" y="96"/>
                </a:cxn>
                <a:cxn ang="0">
                  <a:pos x="23" y="113"/>
                </a:cxn>
                <a:cxn ang="0">
                  <a:pos x="41" y="121"/>
                </a:cxn>
                <a:cxn ang="0">
                  <a:pos x="60" y="121"/>
                </a:cxn>
                <a:cxn ang="0">
                  <a:pos x="83" y="111"/>
                </a:cxn>
                <a:cxn ang="0">
                  <a:pos x="101" y="88"/>
                </a:cxn>
                <a:cxn ang="0">
                  <a:pos x="116" y="53"/>
                </a:cxn>
                <a:cxn ang="0">
                  <a:pos x="124" y="0"/>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w="9525">
              <a:noFill/>
              <a:round/>
              <a:headEnd/>
              <a:tailEnd/>
            </a:ln>
          </p:spPr>
          <p:txBody>
            <a:bodyPr/>
            <a:lstStyle/>
            <a:p>
              <a:pPr>
                <a:defRPr/>
              </a:pPr>
              <a:endParaRPr lang="en-US"/>
            </a:p>
          </p:txBody>
        </p:sp>
        <p:sp>
          <p:nvSpPr>
            <p:cNvPr id="20" name="Freeform 42"/>
            <p:cNvSpPr>
              <a:spLocks/>
            </p:cNvSpPr>
            <p:nvPr userDrawn="1"/>
          </p:nvSpPr>
          <p:spPr bwMode="ltGray">
            <a:xfrm rot="9832527" flipV="1">
              <a:off x="2173" y="1238"/>
              <a:ext cx="393" cy="2300"/>
            </a:xfrm>
            <a:custGeom>
              <a:avLst/>
              <a:gdLst/>
              <a:ahLst/>
              <a:cxnLst>
                <a:cxn ang="0">
                  <a:pos x="0" y="0"/>
                </a:cxn>
                <a:cxn ang="0">
                  <a:pos x="6" y="6"/>
                </a:cxn>
                <a:cxn ang="0">
                  <a:pos x="16" y="14"/>
                </a:cxn>
                <a:cxn ang="0">
                  <a:pos x="28" y="24"/>
                </a:cxn>
                <a:cxn ang="0">
                  <a:pos x="41" y="37"/>
                </a:cxn>
                <a:cxn ang="0">
                  <a:pos x="58" y="53"/>
                </a:cxn>
                <a:cxn ang="0">
                  <a:pos x="73" y="70"/>
                </a:cxn>
                <a:cxn ang="0">
                  <a:pos x="88" y="90"/>
                </a:cxn>
                <a:cxn ang="0">
                  <a:pos x="100" y="113"/>
                </a:cxn>
                <a:cxn ang="0">
                  <a:pos x="112" y="137"/>
                </a:cxn>
                <a:cxn ang="0">
                  <a:pos x="120" y="165"/>
                </a:cxn>
                <a:cxn ang="0">
                  <a:pos x="124" y="196"/>
                </a:cxn>
                <a:cxn ang="0">
                  <a:pos x="126" y="228"/>
                </a:cxn>
                <a:cxn ang="0">
                  <a:pos x="120" y="264"/>
                </a:cxn>
                <a:cxn ang="0">
                  <a:pos x="109" y="302"/>
                </a:cxn>
                <a:cxn ang="0">
                  <a:pos x="92" y="342"/>
                </a:cxn>
                <a:cxn ang="0">
                  <a:pos x="67" y="386"/>
                </a:cxn>
                <a:cxn ang="0">
                  <a:pos x="39" y="436"/>
                </a:cxn>
                <a:cxn ang="0">
                  <a:pos x="21" y="482"/>
                </a:cxn>
                <a:cxn ang="0">
                  <a:pos x="10" y="525"/>
                </a:cxn>
                <a:cxn ang="0">
                  <a:pos x="6" y="566"/>
                </a:cxn>
                <a:cxn ang="0">
                  <a:pos x="6" y="605"/>
                </a:cxn>
                <a:cxn ang="0">
                  <a:pos x="8" y="641"/>
                </a:cxn>
                <a:cxn ang="0">
                  <a:pos x="12" y="673"/>
                </a:cxn>
                <a:cxn ang="0">
                  <a:pos x="14" y="704"/>
                </a:cxn>
                <a:cxn ang="0">
                  <a:pos x="41" y="688"/>
                </a:cxn>
                <a:cxn ang="0">
                  <a:pos x="39" y="680"/>
                </a:cxn>
                <a:cxn ang="0">
                  <a:pos x="36" y="657"/>
                </a:cxn>
                <a:cxn ang="0">
                  <a:pos x="33" y="622"/>
                </a:cxn>
                <a:cxn ang="0">
                  <a:pos x="35" y="575"/>
                </a:cxn>
                <a:cxn ang="0">
                  <a:pos x="41" y="519"/>
                </a:cxn>
                <a:cxn ang="0">
                  <a:pos x="58" y="455"/>
                </a:cxn>
                <a:cxn ang="0">
                  <a:pos x="86" y="386"/>
                </a:cxn>
                <a:cxn ang="0">
                  <a:pos x="129" y="313"/>
                </a:cxn>
                <a:cxn ang="0">
                  <a:pos x="143" y="279"/>
                </a:cxn>
                <a:cxn ang="0">
                  <a:pos x="149" y="235"/>
                </a:cxn>
                <a:cxn ang="0">
                  <a:pos x="144" y="184"/>
                </a:cxn>
                <a:cxn ang="0">
                  <a:pos x="131" y="134"/>
                </a:cxn>
                <a:cxn ang="0">
                  <a:pos x="109" y="85"/>
                </a:cxn>
                <a:cxn ang="0">
                  <a:pos x="81" y="44"/>
                </a:cxn>
                <a:cxn ang="0">
                  <a:pos x="44" y="14"/>
                </a:cxn>
                <a:cxn ang="0">
                  <a:pos x="0" y="0"/>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w="9525">
              <a:noFill/>
              <a:round/>
              <a:headEnd/>
              <a:tailEnd/>
            </a:ln>
          </p:spPr>
          <p:txBody>
            <a:bodyPr/>
            <a:lstStyle/>
            <a:p>
              <a:pPr>
                <a:defRPr/>
              </a:pPr>
              <a:endParaRPr lang="en-US"/>
            </a:p>
          </p:txBody>
        </p:sp>
        <p:sp>
          <p:nvSpPr>
            <p:cNvPr id="21" name="Freeform 43"/>
            <p:cNvSpPr>
              <a:spLocks/>
            </p:cNvSpPr>
            <p:nvPr userDrawn="1"/>
          </p:nvSpPr>
          <p:spPr bwMode="ltGray">
            <a:xfrm>
              <a:off x="0" y="1848"/>
              <a:ext cx="36" cy="132"/>
            </a:xfrm>
            <a:custGeom>
              <a:avLst/>
              <a:gdLst/>
              <a:ahLst/>
              <a:cxnLst>
                <a:cxn ang="0">
                  <a:pos x="0" y="0"/>
                </a:cxn>
                <a:cxn ang="0">
                  <a:pos x="36" y="12"/>
                </a:cxn>
                <a:cxn ang="0">
                  <a:pos x="0" y="132"/>
                </a:cxn>
                <a:cxn ang="0">
                  <a:pos x="0" y="0"/>
                </a:cxn>
              </a:cxnLst>
              <a:rect l="0" t="0" r="r" b="b"/>
              <a:pathLst>
                <a:path w="36" h="132">
                  <a:moveTo>
                    <a:pt x="0" y="0"/>
                  </a:moveTo>
                  <a:lnTo>
                    <a:pt x="36" y="12"/>
                  </a:lnTo>
                  <a:lnTo>
                    <a:pt x="0" y="132"/>
                  </a:lnTo>
                  <a:lnTo>
                    <a:pt x="0" y="0"/>
                  </a:lnTo>
                  <a:close/>
                </a:path>
              </a:pathLst>
            </a:custGeom>
            <a:solidFill>
              <a:schemeClr val="folHlink"/>
            </a:solidFill>
            <a:ln w="9525">
              <a:noFill/>
              <a:round/>
              <a:headEnd/>
              <a:tailEnd/>
            </a:ln>
            <a:effectLst/>
          </p:spPr>
          <p:txBody>
            <a:bodyPr/>
            <a:lstStyle/>
            <a:p>
              <a:pPr>
                <a:defRPr/>
              </a:pPr>
              <a:endParaRPr lang="en-US"/>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C6B24CA6-EBCA-4728-988E-504BB1BBCFA1}" type="slidenum">
              <a:rPr lang="en-US"/>
              <a:pPr>
                <a:defRPr/>
              </a:pPr>
              <a:t>‹#›</a:t>
            </a:fld>
            <a:endParaRPr lang="en-US"/>
          </a:p>
        </p:txBody>
      </p:sp>
    </p:spTree>
  </p:cSld>
  <p:clrMapOvr>
    <a:masterClrMapping/>
  </p:clrMapOvr>
  <p:transition spd="med">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103188"/>
            <a:ext cx="2060575" cy="5953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42913" y="103188"/>
            <a:ext cx="6030912" cy="5953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1CC78291-98E7-4F97-98A2-38CF193DAD7F}" type="slidenum">
              <a:rPr lang="en-US"/>
              <a:pPr>
                <a:defRPr/>
              </a:pPr>
              <a:t>‹#›</a:t>
            </a:fld>
            <a:endParaRPr lang="en-US"/>
          </a:p>
        </p:txBody>
      </p:sp>
    </p:spTree>
  </p:cSld>
  <p:clrMapOvr>
    <a:masterClrMapping/>
  </p:clrMapOvr>
  <p:transition spd="med">
    <p:split orient="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42913" y="103188"/>
            <a:ext cx="8243887" cy="5953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7"/>
          <p:cNvSpPr>
            <a:spLocks noGrp="1" noChangeArrowheads="1"/>
          </p:cNvSpPr>
          <p:nvPr>
            <p:ph type="dt" sz="half" idx="10"/>
          </p:nvPr>
        </p:nvSpPr>
        <p:spPr>
          <a:ln/>
        </p:spPr>
        <p:txBody>
          <a:bodyPr/>
          <a:lstStyle>
            <a:lvl1pPr>
              <a:defRPr/>
            </a:lvl1pPr>
          </a:lstStyle>
          <a:p>
            <a:pPr>
              <a:defRPr/>
            </a:pPr>
            <a:endParaRPr lang="en-US"/>
          </a:p>
        </p:txBody>
      </p:sp>
      <p:sp>
        <p:nvSpPr>
          <p:cNvPr id="4" name="Rectangle 48"/>
          <p:cNvSpPr>
            <a:spLocks noGrp="1" noChangeArrowheads="1"/>
          </p:cNvSpPr>
          <p:nvPr>
            <p:ph type="ftr" sz="quarter" idx="11"/>
          </p:nvPr>
        </p:nvSpPr>
        <p:spPr>
          <a:ln/>
        </p:spPr>
        <p:txBody>
          <a:bodyPr/>
          <a:lstStyle>
            <a:lvl1pPr>
              <a:defRPr/>
            </a:lvl1pPr>
          </a:lstStyle>
          <a:p>
            <a:pPr>
              <a:defRPr/>
            </a:pPr>
            <a:endParaRPr lang="en-US"/>
          </a:p>
        </p:txBody>
      </p:sp>
      <p:sp>
        <p:nvSpPr>
          <p:cNvPr id="5" name="Rectangle 49"/>
          <p:cNvSpPr>
            <a:spLocks noGrp="1" noChangeArrowheads="1"/>
          </p:cNvSpPr>
          <p:nvPr>
            <p:ph type="sldNum" sz="quarter" idx="12"/>
          </p:nvPr>
        </p:nvSpPr>
        <p:spPr>
          <a:ln/>
        </p:spPr>
        <p:txBody>
          <a:bodyPr/>
          <a:lstStyle>
            <a:lvl1pPr>
              <a:defRPr/>
            </a:lvl1pPr>
          </a:lstStyle>
          <a:p>
            <a:pPr>
              <a:defRPr/>
            </a:pPr>
            <a:fld id="{0EBF3DD0-90C5-4868-AF02-5085EA1F5887}" type="slidenum">
              <a:rPr lang="en-US"/>
              <a:pPr>
                <a:defRPr/>
              </a:pPr>
              <a:t>‹#›</a:t>
            </a:fld>
            <a:endParaRPr lang="en-US"/>
          </a:p>
        </p:txBody>
      </p:sp>
    </p:spTree>
  </p:cSld>
  <p:clrMapOvr>
    <a:masterClrMapping/>
  </p:clrMapOvr>
  <p:transition spd="med">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A93180FA-C8C8-41C9-8637-1FFC113C3F37}" type="slidenum">
              <a:rPr lang="en-US"/>
              <a:pPr>
                <a:defRPr/>
              </a:pPr>
              <a:t>‹#›</a:t>
            </a:fld>
            <a:endParaRPr lang="en-US"/>
          </a:p>
        </p:txBody>
      </p:sp>
    </p:spTree>
  </p:cSld>
  <p:clrMapOvr>
    <a:masterClrMapping/>
  </p:clrMapOvr>
  <p:transition spd="med">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CB1B2E70-CDF9-4E23-9BAD-C76ACB77D26F}" type="slidenum">
              <a:rPr lang="en-US"/>
              <a:pPr>
                <a:defRPr/>
              </a:pPr>
              <a:t>‹#›</a:t>
            </a:fld>
            <a:endParaRPr lang="en-US"/>
          </a:p>
        </p:txBody>
      </p:sp>
    </p:spTree>
  </p:cSld>
  <p:clrMapOvr>
    <a:masterClrMapping/>
  </p:clrMapOvr>
  <p:transition spd="med">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7"/>
          <p:cNvSpPr>
            <a:spLocks noGrp="1" noChangeArrowheads="1"/>
          </p:cNvSpPr>
          <p:nvPr>
            <p:ph type="dt" sz="half" idx="10"/>
          </p:nvPr>
        </p:nvSpPr>
        <p:spPr>
          <a:ln/>
        </p:spPr>
        <p:txBody>
          <a:bodyPr/>
          <a:lstStyle>
            <a:lvl1pPr>
              <a:defRPr/>
            </a:lvl1pPr>
          </a:lstStyle>
          <a:p>
            <a:pPr>
              <a:defRPr/>
            </a:pPr>
            <a:endParaRPr lang="en-US"/>
          </a:p>
        </p:txBody>
      </p:sp>
      <p:sp>
        <p:nvSpPr>
          <p:cNvPr id="5" name="Rectangle 48"/>
          <p:cNvSpPr>
            <a:spLocks noGrp="1" noChangeArrowheads="1"/>
          </p:cNvSpPr>
          <p:nvPr>
            <p:ph type="ftr" sz="quarter" idx="11"/>
          </p:nvPr>
        </p:nvSpPr>
        <p:spPr>
          <a:ln/>
        </p:spPr>
        <p:txBody>
          <a:bodyPr/>
          <a:lstStyle>
            <a:lvl1pPr>
              <a:defRPr/>
            </a:lvl1pPr>
          </a:lstStyle>
          <a:p>
            <a:pPr>
              <a:defRPr/>
            </a:pPr>
            <a:endParaRPr lang="en-US"/>
          </a:p>
        </p:txBody>
      </p:sp>
      <p:sp>
        <p:nvSpPr>
          <p:cNvPr id="6" name="Rectangle 49"/>
          <p:cNvSpPr>
            <a:spLocks noGrp="1" noChangeArrowheads="1"/>
          </p:cNvSpPr>
          <p:nvPr>
            <p:ph type="sldNum" sz="quarter" idx="12"/>
          </p:nvPr>
        </p:nvSpPr>
        <p:spPr>
          <a:ln/>
        </p:spPr>
        <p:txBody>
          <a:bodyPr/>
          <a:lstStyle>
            <a:lvl1pPr>
              <a:defRPr/>
            </a:lvl1pPr>
          </a:lstStyle>
          <a:p>
            <a:pPr>
              <a:defRPr/>
            </a:pPr>
            <a:fld id="{8C70EE5F-9F9E-4A6A-AAD2-2C76208E5FF9}" type="slidenum">
              <a:rPr lang="en-US"/>
              <a:pPr>
                <a:defRPr/>
              </a:pPr>
              <a:t>‹#›</a:t>
            </a:fld>
            <a:endParaRPr lang="en-US"/>
          </a:p>
        </p:txBody>
      </p:sp>
    </p:spTree>
  </p:cSld>
  <p:clrMapOvr>
    <a:masterClrMapping/>
  </p:clrMapOvr>
  <p:transition spd="med">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ECDE1A22-D08C-49F6-879B-A2871B8E56CA}" type="slidenum">
              <a:rPr lang="en-US"/>
              <a:pPr>
                <a:defRPr/>
              </a:pPr>
              <a:t>‹#›</a:t>
            </a:fld>
            <a:endParaRPr lang="en-US"/>
          </a:p>
        </p:txBody>
      </p:sp>
    </p:spTree>
  </p:cSld>
  <p:clrMapOvr>
    <a:masterClrMapping/>
  </p:clrMapOvr>
  <p:transition spd="med">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7"/>
          <p:cNvSpPr>
            <a:spLocks noGrp="1" noChangeArrowheads="1"/>
          </p:cNvSpPr>
          <p:nvPr>
            <p:ph type="dt" sz="half" idx="10"/>
          </p:nvPr>
        </p:nvSpPr>
        <p:spPr>
          <a:ln/>
        </p:spPr>
        <p:txBody>
          <a:bodyPr/>
          <a:lstStyle>
            <a:lvl1pPr>
              <a:defRPr/>
            </a:lvl1pPr>
          </a:lstStyle>
          <a:p>
            <a:pPr>
              <a:defRPr/>
            </a:pPr>
            <a:endParaRPr lang="en-US"/>
          </a:p>
        </p:txBody>
      </p:sp>
      <p:sp>
        <p:nvSpPr>
          <p:cNvPr id="8" name="Rectangle 48"/>
          <p:cNvSpPr>
            <a:spLocks noGrp="1" noChangeArrowheads="1"/>
          </p:cNvSpPr>
          <p:nvPr>
            <p:ph type="ftr" sz="quarter" idx="11"/>
          </p:nvPr>
        </p:nvSpPr>
        <p:spPr>
          <a:ln/>
        </p:spPr>
        <p:txBody>
          <a:bodyPr/>
          <a:lstStyle>
            <a:lvl1pPr>
              <a:defRPr/>
            </a:lvl1pPr>
          </a:lstStyle>
          <a:p>
            <a:pPr>
              <a:defRPr/>
            </a:pPr>
            <a:endParaRPr lang="en-US"/>
          </a:p>
        </p:txBody>
      </p:sp>
      <p:sp>
        <p:nvSpPr>
          <p:cNvPr id="9" name="Rectangle 49"/>
          <p:cNvSpPr>
            <a:spLocks noGrp="1" noChangeArrowheads="1"/>
          </p:cNvSpPr>
          <p:nvPr>
            <p:ph type="sldNum" sz="quarter" idx="12"/>
          </p:nvPr>
        </p:nvSpPr>
        <p:spPr>
          <a:ln/>
        </p:spPr>
        <p:txBody>
          <a:bodyPr/>
          <a:lstStyle>
            <a:lvl1pPr>
              <a:defRPr/>
            </a:lvl1pPr>
          </a:lstStyle>
          <a:p>
            <a:pPr>
              <a:defRPr/>
            </a:pPr>
            <a:fld id="{ED8D037B-E233-433A-B89B-2BB94A5C0DEE}" type="slidenum">
              <a:rPr lang="en-US"/>
              <a:pPr>
                <a:defRPr/>
              </a:pPr>
              <a:t>‹#›</a:t>
            </a:fld>
            <a:endParaRPr lang="en-US"/>
          </a:p>
        </p:txBody>
      </p:sp>
    </p:spTree>
  </p:cSld>
  <p:clrMapOvr>
    <a:masterClrMapping/>
  </p:clrMapOvr>
  <p:transition spd="med">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7"/>
          <p:cNvSpPr>
            <a:spLocks noGrp="1" noChangeArrowheads="1"/>
          </p:cNvSpPr>
          <p:nvPr>
            <p:ph type="dt" sz="half" idx="10"/>
          </p:nvPr>
        </p:nvSpPr>
        <p:spPr>
          <a:ln/>
        </p:spPr>
        <p:txBody>
          <a:bodyPr/>
          <a:lstStyle>
            <a:lvl1pPr>
              <a:defRPr/>
            </a:lvl1pPr>
          </a:lstStyle>
          <a:p>
            <a:pPr>
              <a:defRPr/>
            </a:pPr>
            <a:endParaRPr lang="en-US"/>
          </a:p>
        </p:txBody>
      </p:sp>
      <p:sp>
        <p:nvSpPr>
          <p:cNvPr id="4" name="Rectangle 48"/>
          <p:cNvSpPr>
            <a:spLocks noGrp="1" noChangeArrowheads="1"/>
          </p:cNvSpPr>
          <p:nvPr>
            <p:ph type="ftr" sz="quarter" idx="11"/>
          </p:nvPr>
        </p:nvSpPr>
        <p:spPr>
          <a:ln/>
        </p:spPr>
        <p:txBody>
          <a:bodyPr/>
          <a:lstStyle>
            <a:lvl1pPr>
              <a:defRPr/>
            </a:lvl1pPr>
          </a:lstStyle>
          <a:p>
            <a:pPr>
              <a:defRPr/>
            </a:pPr>
            <a:endParaRPr lang="en-US"/>
          </a:p>
        </p:txBody>
      </p:sp>
      <p:sp>
        <p:nvSpPr>
          <p:cNvPr id="5" name="Rectangle 49"/>
          <p:cNvSpPr>
            <a:spLocks noGrp="1" noChangeArrowheads="1"/>
          </p:cNvSpPr>
          <p:nvPr>
            <p:ph type="sldNum" sz="quarter" idx="12"/>
          </p:nvPr>
        </p:nvSpPr>
        <p:spPr>
          <a:ln/>
        </p:spPr>
        <p:txBody>
          <a:bodyPr/>
          <a:lstStyle>
            <a:lvl1pPr>
              <a:defRPr/>
            </a:lvl1pPr>
          </a:lstStyle>
          <a:p>
            <a:pPr>
              <a:defRPr/>
            </a:pPr>
            <a:fld id="{D76095A1-06B9-4011-9DC2-6CC8586C2E7D}" type="slidenum">
              <a:rPr lang="en-US"/>
              <a:pPr>
                <a:defRPr/>
              </a:pPr>
              <a:t>‹#›</a:t>
            </a:fld>
            <a:endParaRPr lang="en-US"/>
          </a:p>
        </p:txBody>
      </p:sp>
    </p:spTree>
  </p:cSld>
  <p:clrMapOvr>
    <a:masterClrMapping/>
  </p:clrMapOvr>
  <p:transition spd="med">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p:cNvSpPr>
            <a:spLocks noGrp="1" noChangeArrowheads="1"/>
          </p:cNvSpPr>
          <p:nvPr>
            <p:ph type="dt" sz="half" idx="10"/>
          </p:nvPr>
        </p:nvSpPr>
        <p:spPr>
          <a:ln/>
        </p:spPr>
        <p:txBody>
          <a:bodyPr/>
          <a:lstStyle>
            <a:lvl1pPr>
              <a:defRPr/>
            </a:lvl1pPr>
          </a:lstStyle>
          <a:p>
            <a:pPr>
              <a:defRPr/>
            </a:pPr>
            <a:endParaRPr lang="en-US"/>
          </a:p>
        </p:txBody>
      </p:sp>
      <p:sp>
        <p:nvSpPr>
          <p:cNvPr id="3" name="Rectangle 48"/>
          <p:cNvSpPr>
            <a:spLocks noGrp="1" noChangeArrowheads="1"/>
          </p:cNvSpPr>
          <p:nvPr>
            <p:ph type="ftr" sz="quarter" idx="11"/>
          </p:nvPr>
        </p:nvSpPr>
        <p:spPr>
          <a:ln/>
        </p:spPr>
        <p:txBody>
          <a:bodyPr/>
          <a:lstStyle>
            <a:lvl1pPr>
              <a:defRPr/>
            </a:lvl1pPr>
          </a:lstStyle>
          <a:p>
            <a:pPr>
              <a:defRPr/>
            </a:pPr>
            <a:endParaRPr lang="en-US"/>
          </a:p>
        </p:txBody>
      </p:sp>
      <p:sp>
        <p:nvSpPr>
          <p:cNvPr id="4" name="Rectangle 49"/>
          <p:cNvSpPr>
            <a:spLocks noGrp="1" noChangeArrowheads="1"/>
          </p:cNvSpPr>
          <p:nvPr>
            <p:ph type="sldNum" sz="quarter" idx="12"/>
          </p:nvPr>
        </p:nvSpPr>
        <p:spPr>
          <a:ln/>
        </p:spPr>
        <p:txBody>
          <a:bodyPr/>
          <a:lstStyle>
            <a:lvl1pPr>
              <a:defRPr/>
            </a:lvl1pPr>
          </a:lstStyle>
          <a:p>
            <a:pPr>
              <a:defRPr/>
            </a:pPr>
            <a:fld id="{1B62CC8D-F354-4712-99CA-76D2BF93192C}" type="slidenum">
              <a:rPr lang="en-US"/>
              <a:pPr>
                <a:defRPr/>
              </a:pPr>
              <a:t>‹#›</a:t>
            </a:fld>
            <a:endParaRPr lang="en-US"/>
          </a:p>
        </p:txBody>
      </p:sp>
    </p:spTree>
  </p:cSld>
  <p:clrMapOvr>
    <a:masterClrMapping/>
  </p:clrMapOvr>
  <p:transition spd="med">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7A403B1F-6A69-4AE3-BA66-11581149D270}" type="slidenum">
              <a:rPr lang="en-US"/>
              <a:pPr>
                <a:defRPr/>
              </a:pPr>
              <a:t>‹#›</a:t>
            </a:fld>
            <a:endParaRPr lang="en-US"/>
          </a:p>
        </p:txBody>
      </p:sp>
    </p:spTree>
  </p:cSld>
  <p:clrMapOvr>
    <a:masterClrMapping/>
  </p:clrMapOvr>
  <p:transition spd="med">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7"/>
          <p:cNvSpPr>
            <a:spLocks noGrp="1" noChangeArrowheads="1"/>
          </p:cNvSpPr>
          <p:nvPr>
            <p:ph type="dt" sz="half" idx="10"/>
          </p:nvPr>
        </p:nvSpPr>
        <p:spPr>
          <a:ln/>
        </p:spPr>
        <p:txBody>
          <a:bodyPr/>
          <a:lstStyle>
            <a:lvl1pPr>
              <a:defRPr/>
            </a:lvl1pPr>
          </a:lstStyle>
          <a:p>
            <a:pPr>
              <a:defRPr/>
            </a:pPr>
            <a:endParaRPr lang="en-US"/>
          </a:p>
        </p:txBody>
      </p:sp>
      <p:sp>
        <p:nvSpPr>
          <p:cNvPr id="6" name="Rectangle 48"/>
          <p:cNvSpPr>
            <a:spLocks noGrp="1" noChangeArrowheads="1"/>
          </p:cNvSpPr>
          <p:nvPr>
            <p:ph type="ftr" sz="quarter" idx="11"/>
          </p:nvPr>
        </p:nvSpPr>
        <p:spPr>
          <a:ln/>
        </p:spPr>
        <p:txBody>
          <a:bodyPr/>
          <a:lstStyle>
            <a:lvl1pPr>
              <a:defRPr/>
            </a:lvl1pPr>
          </a:lstStyle>
          <a:p>
            <a:pPr>
              <a:defRPr/>
            </a:pPr>
            <a:endParaRPr lang="en-US"/>
          </a:p>
        </p:txBody>
      </p:sp>
      <p:sp>
        <p:nvSpPr>
          <p:cNvPr id="7" name="Rectangle 49"/>
          <p:cNvSpPr>
            <a:spLocks noGrp="1" noChangeArrowheads="1"/>
          </p:cNvSpPr>
          <p:nvPr>
            <p:ph type="sldNum" sz="quarter" idx="12"/>
          </p:nvPr>
        </p:nvSpPr>
        <p:spPr>
          <a:ln/>
        </p:spPr>
        <p:txBody>
          <a:bodyPr/>
          <a:lstStyle>
            <a:lvl1pPr>
              <a:defRPr/>
            </a:lvl1pPr>
          </a:lstStyle>
          <a:p>
            <a:pPr>
              <a:defRPr/>
            </a:pPr>
            <a:fld id="{0E3DE4A8-0712-4312-966B-ADC88AC403BF}" type="slidenum">
              <a:rPr lang="en-US"/>
              <a:pPr>
                <a:defRPr/>
              </a:pPr>
              <a:t>‹#›</a:t>
            </a:fld>
            <a:endParaRPr lang="en-US"/>
          </a:p>
        </p:txBody>
      </p:sp>
    </p:spTree>
  </p:cSld>
  <p:clrMapOvr>
    <a:masterClrMapping/>
  </p:clrMapOvr>
  <p:transition spd="med">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7938" y="0"/>
            <a:ext cx="2833688" cy="6856413"/>
            <a:chOff x="-5" y="0"/>
            <a:chExt cx="1785" cy="4319"/>
          </a:xfrm>
        </p:grpSpPr>
        <p:sp>
          <p:nvSpPr>
            <p:cNvPr id="179203" name="Freeform 3"/>
            <p:cNvSpPr>
              <a:spLocks/>
            </p:cNvSpPr>
            <p:nvPr/>
          </p:nvSpPr>
          <p:spPr bwMode="ltGray">
            <a:xfrm>
              <a:off x="-5" y="3262"/>
              <a:ext cx="472" cy="802"/>
            </a:xfrm>
            <a:custGeom>
              <a:avLst/>
              <a:gdLst/>
              <a:ahLst/>
              <a:cxnLst>
                <a:cxn ang="0">
                  <a:pos x="5" y="32"/>
                </a:cxn>
                <a:cxn ang="0">
                  <a:pos x="189" y="26"/>
                </a:cxn>
                <a:cxn ang="0">
                  <a:pos x="309" y="66"/>
                </a:cxn>
                <a:cxn ang="0">
                  <a:pos x="357" y="98"/>
                </a:cxn>
                <a:cxn ang="0">
                  <a:pos x="413" y="162"/>
                </a:cxn>
                <a:cxn ang="0">
                  <a:pos x="437" y="250"/>
                </a:cxn>
                <a:cxn ang="0">
                  <a:pos x="397" y="530"/>
                </a:cxn>
                <a:cxn ang="0">
                  <a:pos x="341" y="634"/>
                </a:cxn>
                <a:cxn ang="0">
                  <a:pos x="173" y="714"/>
                </a:cxn>
                <a:cxn ang="0">
                  <a:pos x="77" y="730"/>
                </a:cxn>
                <a:cxn ang="0">
                  <a:pos x="69" y="802"/>
                </a:cxn>
                <a:cxn ang="0">
                  <a:pos x="7" y="788"/>
                </a:cxn>
                <a:cxn ang="0">
                  <a:pos x="5" y="751"/>
                </a:cxn>
                <a:cxn ang="0">
                  <a:pos x="37" y="722"/>
                </a:cxn>
                <a:cxn ang="0">
                  <a:pos x="5" y="670"/>
                </a:cxn>
                <a:cxn ang="0">
                  <a:pos x="5" y="32"/>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000"/>
              </a:schemeClr>
            </a:solidFill>
            <a:ln w="9525">
              <a:noFill/>
              <a:round/>
              <a:headEnd/>
              <a:tailEnd/>
            </a:ln>
            <a:effectLst/>
          </p:spPr>
          <p:txBody>
            <a:bodyPr/>
            <a:lstStyle/>
            <a:p>
              <a:pPr>
                <a:defRPr/>
              </a:pPr>
              <a:endParaRPr lang="en-US"/>
            </a:p>
          </p:txBody>
        </p:sp>
        <p:grpSp>
          <p:nvGrpSpPr>
            <p:cNvPr id="1034" name="Group 4"/>
            <p:cNvGrpSpPr>
              <a:grpSpLocks/>
            </p:cNvGrpSpPr>
            <p:nvPr/>
          </p:nvGrpSpPr>
          <p:grpSpPr bwMode="auto">
            <a:xfrm rot="14964908" flipH="1">
              <a:off x="104" y="2441"/>
              <a:ext cx="452" cy="444"/>
              <a:chOff x="1727" y="866"/>
              <a:chExt cx="129" cy="157"/>
            </a:xfrm>
          </p:grpSpPr>
          <p:sp>
            <p:nvSpPr>
              <p:cNvPr id="179205" name="Freeform 5"/>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en-US"/>
              </a:p>
            </p:txBody>
          </p:sp>
          <p:sp>
            <p:nvSpPr>
              <p:cNvPr id="179206" name="Freeform 6"/>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en-US"/>
              </a:p>
            </p:txBody>
          </p:sp>
          <p:sp>
            <p:nvSpPr>
              <p:cNvPr id="179207" name="Freeform 7"/>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en-US"/>
              </a:p>
            </p:txBody>
          </p:sp>
        </p:grpSp>
        <p:sp>
          <p:nvSpPr>
            <p:cNvPr id="179208" name="Freeform 8"/>
            <p:cNvSpPr>
              <a:spLocks/>
            </p:cNvSpPr>
            <p:nvPr/>
          </p:nvSpPr>
          <p:spPr bwMode="ltGray">
            <a:xfrm>
              <a:off x="90" y="1736"/>
              <a:ext cx="710" cy="768"/>
            </a:xfrm>
            <a:custGeom>
              <a:avLst/>
              <a:gdLst/>
              <a:ahLst/>
              <a:cxnLst>
                <a:cxn ang="0">
                  <a:pos x="14" y="416"/>
                </a:cxn>
                <a:cxn ang="0">
                  <a:pos x="14" y="272"/>
                </a:cxn>
                <a:cxn ang="0">
                  <a:pos x="102" y="144"/>
                </a:cxn>
                <a:cxn ang="0">
                  <a:pos x="150" y="96"/>
                </a:cxn>
                <a:cxn ang="0">
                  <a:pos x="198" y="64"/>
                </a:cxn>
                <a:cxn ang="0">
                  <a:pos x="350" y="0"/>
                </a:cxn>
                <a:cxn ang="0">
                  <a:pos x="534" y="8"/>
                </a:cxn>
                <a:cxn ang="0">
                  <a:pos x="662" y="96"/>
                </a:cxn>
                <a:cxn ang="0">
                  <a:pos x="710" y="200"/>
                </a:cxn>
                <a:cxn ang="0">
                  <a:pos x="702" y="400"/>
                </a:cxn>
                <a:cxn ang="0">
                  <a:pos x="678" y="448"/>
                </a:cxn>
                <a:cxn ang="0">
                  <a:pos x="550" y="632"/>
                </a:cxn>
                <a:cxn ang="0">
                  <a:pos x="518" y="656"/>
                </a:cxn>
                <a:cxn ang="0">
                  <a:pos x="470" y="664"/>
                </a:cxn>
                <a:cxn ang="0">
                  <a:pos x="518" y="680"/>
                </a:cxn>
                <a:cxn ang="0">
                  <a:pos x="566" y="696"/>
                </a:cxn>
                <a:cxn ang="0">
                  <a:pos x="574" y="720"/>
                </a:cxn>
                <a:cxn ang="0">
                  <a:pos x="526" y="736"/>
                </a:cxn>
                <a:cxn ang="0">
                  <a:pos x="502" y="752"/>
                </a:cxn>
                <a:cxn ang="0">
                  <a:pos x="454" y="768"/>
                </a:cxn>
                <a:cxn ang="0">
                  <a:pos x="438" y="712"/>
                </a:cxn>
                <a:cxn ang="0">
                  <a:pos x="246" y="688"/>
                </a:cxn>
                <a:cxn ang="0">
                  <a:pos x="134" y="648"/>
                </a:cxn>
                <a:cxn ang="0">
                  <a:pos x="110" y="624"/>
                </a:cxn>
                <a:cxn ang="0">
                  <a:pos x="78" y="576"/>
                </a:cxn>
                <a:cxn ang="0">
                  <a:pos x="54" y="464"/>
                </a:cxn>
                <a:cxn ang="0">
                  <a:pos x="30" y="408"/>
                </a:cxn>
                <a:cxn ang="0">
                  <a:pos x="22" y="384"/>
                </a:cxn>
                <a:cxn ang="0">
                  <a:pos x="14" y="416"/>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000"/>
              </a:schemeClr>
            </a:solidFill>
            <a:ln w="9525">
              <a:noFill/>
              <a:round/>
              <a:headEnd/>
              <a:tailEnd/>
            </a:ln>
            <a:effectLst/>
          </p:spPr>
          <p:txBody>
            <a:bodyPr/>
            <a:lstStyle/>
            <a:p>
              <a:pPr>
                <a:defRPr/>
              </a:pPr>
              <a:endParaRPr lang="en-US"/>
            </a:p>
          </p:txBody>
        </p:sp>
        <p:grpSp>
          <p:nvGrpSpPr>
            <p:cNvPr id="1036" name="Group 9"/>
            <p:cNvGrpSpPr>
              <a:grpSpLocks/>
            </p:cNvGrpSpPr>
            <p:nvPr/>
          </p:nvGrpSpPr>
          <p:grpSpPr bwMode="auto">
            <a:xfrm rot="416244">
              <a:off x="9" y="1746"/>
              <a:ext cx="1771" cy="1741"/>
              <a:chOff x="41" y="2787"/>
              <a:chExt cx="902" cy="833"/>
            </a:xfrm>
          </p:grpSpPr>
          <p:sp>
            <p:nvSpPr>
              <p:cNvPr id="179210" name="Freeform 10"/>
              <p:cNvSpPr>
                <a:spLocks/>
              </p:cNvSpPr>
              <p:nvPr userDrawn="1"/>
            </p:nvSpPr>
            <p:spPr bwMode="ltGray">
              <a:xfrm rot="373331" flipH="1">
                <a:off x="125" y="2787"/>
                <a:ext cx="313" cy="303"/>
              </a:xfrm>
              <a:custGeom>
                <a:avLst/>
                <a:gdLst/>
                <a:ahLst/>
                <a:cxnLst>
                  <a:cxn ang="0">
                    <a:pos x="46" y="210"/>
                  </a:cxn>
                  <a:cxn ang="0">
                    <a:pos x="37" y="198"/>
                  </a:cxn>
                  <a:cxn ang="0">
                    <a:pos x="26" y="181"/>
                  </a:cxn>
                  <a:cxn ang="0">
                    <a:pos x="15" y="159"/>
                  </a:cxn>
                  <a:cxn ang="0">
                    <a:pos x="5" y="135"/>
                  </a:cxn>
                  <a:cxn ang="0">
                    <a:pos x="0" y="109"/>
                  </a:cxn>
                  <a:cxn ang="0">
                    <a:pos x="1" y="82"/>
                  </a:cxn>
                  <a:cxn ang="0">
                    <a:pos x="9" y="57"/>
                  </a:cxn>
                  <a:cxn ang="0">
                    <a:pos x="27" y="35"/>
                  </a:cxn>
                  <a:cxn ang="0">
                    <a:pos x="45" y="22"/>
                  </a:cxn>
                  <a:cxn ang="0">
                    <a:pos x="60" y="12"/>
                  </a:cxn>
                  <a:cxn ang="0">
                    <a:pos x="72" y="7"/>
                  </a:cxn>
                  <a:cxn ang="0">
                    <a:pos x="81" y="5"/>
                  </a:cxn>
                  <a:cxn ang="0">
                    <a:pos x="88" y="5"/>
                  </a:cxn>
                  <a:cxn ang="0">
                    <a:pos x="104" y="0"/>
                  </a:cxn>
                  <a:cxn ang="0">
                    <a:pos x="148" y="8"/>
                  </a:cxn>
                  <a:cxn ang="0">
                    <a:pos x="160" y="12"/>
                  </a:cxn>
                  <a:cxn ang="0">
                    <a:pos x="172" y="15"/>
                  </a:cxn>
                  <a:cxn ang="0">
                    <a:pos x="182" y="19"/>
                  </a:cxn>
                  <a:cxn ang="0">
                    <a:pos x="190" y="23"/>
                  </a:cxn>
                  <a:cxn ang="0">
                    <a:pos x="198" y="27"/>
                  </a:cxn>
                  <a:cxn ang="0">
                    <a:pos x="205" y="32"/>
                  </a:cxn>
                  <a:cxn ang="0">
                    <a:pos x="211" y="38"/>
                  </a:cxn>
                  <a:cxn ang="0">
                    <a:pos x="217" y="45"/>
                  </a:cxn>
                  <a:cxn ang="0">
                    <a:pos x="205" y="40"/>
                  </a:cxn>
                  <a:cxn ang="0">
                    <a:pos x="194" y="36"/>
                  </a:cxn>
                  <a:cxn ang="0">
                    <a:pos x="183" y="33"/>
                  </a:cxn>
                  <a:cxn ang="0">
                    <a:pos x="172" y="30"/>
                  </a:cxn>
                  <a:cxn ang="0">
                    <a:pos x="163" y="27"/>
                  </a:cxn>
                  <a:cxn ang="0">
                    <a:pos x="153" y="26"/>
                  </a:cxn>
                  <a:cxn ang="0">
                    <a:pos x="143" y="24"/>
                  </a:cxn>
                  <a:cxn ang="0">
                    <a:pos x="134" y="24"/>
                  </a:cxn>
                  <a:cxn ang="0">
                    <a:pos x="125" y="24"/>
                  </a:cxn>
                  <a:cxn ang="0">
                    <a:pos x="116" y="25"/>
                  </a:cxn>
                  <a:cxn ang="0">
                    <a:pos x="107" y="27"/>
                  </a:cxn>
                  <a:cxn ang="0">
                    <a:pos x="99" y="29"/>
                  </a:cxn>
                  <a:cxn ang="0">
                    <a:pos x="91" y="33"/>
                  </a:cxn>
                  <a:cxn ang="0">
                    <a:pos x="82" y="36"/>
                  </a:cxn>
                  <a:cxn ang="0">
                    <a:pos x="74" y="41"/>
                  </a:cxn>
                  <a:cxn ang="0">
                    <a:pos x="66" y="46"/>
                  </a:cxn>
                  <a:cxn ang="0">
                    <a:pos x="52" y="61"/>
                  </a:cxn>
                  <a:cxn ang="0">
                    <a:pos x="42" y="80"/>
                  </a:cxn>
                  <a:cxn ang="0">
                    <a:pos x="37" y="103"/>
                  </a:cxn>
                  <a:cxn ang="0">
                    <a:pos x="35" y="126"/>
                  </a:cxn>
                  <a:cxn ang="0">
                    <a:pos x="35" y="151"/>
                  </a:cxn>
                  <a:cxn ang="0">
                    <a:pos x="38" y="174"/>
                  </a:cxn>
                  <a:cxn ang="0">
                    <a:pos x="41" y="194"/>
                  </a:cxn>
                  <a:cxn ang="0">
                    <a:pos x="46" y="210"/>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w="9525">
                <a:noFill/>
                <a:round/>
                <a:headEnd/>
                <a:tailEnd/>
              </a:ln>
            </p:spPr>
            <p:txBody>
              <a:bodyPr/>
              <a:lstStyle/>
              <a:p>
                <a:pPr>
                  <a:defRPr/>
                </a:pPr>
                <a:endParaRPr lang="en-US"/>
              </a:p>
            </p:txBody>
          </p:sp>
          <p:sp>
            <p:nvSpPr>
              <p:cNvPr id="179211" name="Freeform 11"/>
              <p:cNvSpPr>
                <a:spLocks/>
              </p:cNvSpPr>
              <p:nvPr userDrawn="1"/>
            </p:nvSpPr>
            <p:spPr bwMode="ltGray">
              <a:xfrm rot="373331" flipH="1">
                <a:off x="41" y="2843"/>
                <a:ext cx="262" cy="308"/>
              </a:xfrm>
              <a:custGeom>
                <a:avLst/>
                <a:gdLst/>
                <a:ahLst/>
                <a:cxnLst>
                  <a:cxn ang="0">
                    <a:pos x="109" y="0"/>
                  </a:cxn>
                  <a:cxn ang="0">
                    <a:pos x="112" y="2"/>
                  </a:cxn>
                  <a:cxn ang="0">
                    <a:pos x="118" y="8"/>
                  </a:cxn>
                  <a:cxn ang="0">
                    <a:pos x="127" y="18"/>
                  </a:cxn>
                  <a:cxn ang="0">
                    <a:pos x="137" y="33"/>
                  </a:cxn>
                  <a:cxn ang="0">
                    <a:pos x="145" y="52"/>
                  </a:cxn>
                  <a:cxn ang="0">
                    <a:pos x="150" y="76"/>
                  </a:cxn>
                  <a:cxn ang="0">
                    <a:pos x="150" y="105"/>
                  </a:cxn>
                  <a:cxn ang="0">
                    <a:pos x="144" y="139"/>
                  </a:cxn>
                  <a:cxn ang="0">
                    <a:pos x="140" y="149"/>
                  </a:cxn>
                  <a:cxn ang="0">
                    <a:pos x="136" y="157"/>
                  </a:cxn>
                  <a:cxn ang="0">
                    <a:pos x="131" y="165"/>
                  </a:cxn>
                  <a:cxn ang="0">
                    <a:pos x="125" y="173"/>
                  </a:cxn>
                  <a:cxn ang="0">
                    <a:pos x="117" y="180"/>
                  </a:cxn>
                  <a:cxn ang="0">
                    <a:pos x="110" y="185"/>
                  </a:cxn>
                  <a:cxn ang="0">
                    <a:pos x="102" y="191"/>
                  </a:cxn>
                  <a:cxn ang="0">
                    <a:pos x="92" y="195"/>
                  </a:cxn>
                  <a:cxn ang="0">
                    <a:pos x="82" y="197"/>
                  </a:cxn>
                  <a:cxn ang="0">
                    <a:pos x="72" y="200"/>
                  </a:cxn>
                  <a:cxn ang="0">
                    <a:pos x="61" y="201"/>
                  </a:cxn>
                  <a:cxn ang="0">
                    <a:pos x="49" y="201"/>
                  </a:cxn>
                  <a:cxn ang="0">
                    <a:pos x="37" y="200"/>
                  </a:cxn>
                  <a:cxn ang="0">
                    <a:pos x="25" y="197"/>
                  </a:cxn>
                  <a:cxn ang="0">
                    <a:pos x="12" y="193"/>
                  </a:cxn>
                  <a:cxn ang="0">
                    <a:pos x="0" y="188"/>
                  </a:cxn>
                  <a:cxn ang="0">
                    <a:pos x="11" y="195"/>
                  </a:cxn>
                  <a:cxn ang="0">
                    <a:pos x="22" y="200"/>
                  </a:cxn>
                  <a:cxn ang="0">
                    <a:pos x="33" y="205"/>
                  </a:cxn>
                  <a:cxn ang="0">
                    <a:pos x="43" y="208"/>
                  </a:cxn>
                  <a:cxn ang="0">
                    <a:pos x="53" y="211"/>
                  </a:cxn>
                  <a:cxn ang="0">
                    <a:pos x="63" y="212"/>
                  </a:cxn>
                  <a:cxn ang="0">
                    <a:pos x="73" y="213"/>
                  </a:cxn>
                  <a:cxn ang="0">
                    <a:pos x="83" y="213"/>
                  </a:cxn>
                  <a:cxn ang="0">
                    <a:pos x="91" y="212"/>
                  </a:cxn>
                  <a:cxn ang="0">
                    <a:pos x="100" y="210"/>
                  </a:cxn>
                  <a:cxn ang="0">
                    <a:pos x="108" y="208"/>
                  </a:cxn>
                  <a:cxn ang="0">
                    <a:pos x="116" y="206"/>
                  </a:cxn>
                  <a:cxn ang="0">
                    <a:pos x="123" y="203"/>
                  </a:cxn>
                  <a:cxn ang="0">
                    <a:pos x="130" y="199"/>
                  </a:cxn>
                  <a:cxn ang="0">
                    <a:pos x="136" y="195"/>
                  </a:cxn>
                  <a:cxn ang="0">
                    <a:pos x="142" y="191"/>
                  </a:cxn>
                  <a:cxn ang="0">
                    <a:pos x="158" y="176"/>
                  </a:cxn>
                  <a:cxn ang="0">
                    <a:pos x="169" y="161"/>
                  </a:cxn>
                  <a:cxn ang="0">
                    <a:pos x="176" y="144"/>
                  </a:cxn>
                  <a:cxn ang="0">
                    <a:pos x="179" y="128"/>
                  </a:cxn>
                  <a:cxn ang="0">
                    <a:pos x="181" y="111"/>
                  </a:cxn>
                  <a:cxn ang="0">
                    <a:pos x="181" y="95"/>
                  </a:cxn>
                  <a:cxn ang="0">
                    <a:pos x="182" y="79"/>
                  </a:cxn>
                  <a:cxn ang="0">
                    <a:pos x="173" y="46"/>
                  </a:cxn>
                  <a:cxn ang="0">
                    <a:pos x="156" y="21"/>
                  </a:cxn>
                  <a:cxn ang="0">
                    <a:pos x="151" y="18"/>
                  </a:cxn>
                  <a:cxn ang="0">
                    <a:pos x="147" y="15"/>
                  </a:cxn>
                  <a:cxn ang="0">
                    <a:pos x="142" y="13"/>
                  </a:cxn>
                  <a:cxn ang="0">
                    <a:pos x="138" y="11"/>
                  </a:cxn>
                  <a:cxn ang="0">
                    <a:pos x="132" y="9"/>
                  </a:cxn>
                  <a:cxn ang="0">
                    <a:pos x="126" y="6"/>
                  </a:cxn>
                  <a:cxn ang="0">
                    <a:pos x="119" y="3"/>
                  </a:cxn>
                  <a:cxn ang="0">
                    <a:pos x="109" y="0"/>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w="9525">
                <a:noFill/>
                <a:round/>
                <a:headEnd/>
                <a:tailEnd/>
              </a:ln>
            </p:spPr>
            <p:txBody>
              <a:bodyPr/>
              <a:lstStyle/>
              <a:p>
                <a:pPr>
                  <a:defRPr/>
                </a:pPr>
                <a:endParaRPr lang="en-US"/>
              </a:p>
            </p:txBody>
          </p:sp>
          <p:sp>
            <p:nvSpPr>
              <p:cNvPr id="179212" name="Freeform 12"/>
              <p:cNvSpPr>
                <a:spLocks/>
              </p:cNvSpPr>
              <p:nvPr userDrawn="1"/>
            </p:nvSpPr>
            <p:spPr bwMode="ltGray">
              <a:xfrm rot="373331" flipH="1">
                <a:off x="121" y="2907"/>
                <a:ext cx="93" cy="156"/>
              </a:xfrm>
              <a:custGeom>
                <a:avLst/>
                <a:gdLst/>
                <a:ahLst/>
                <a:cxnLst>
                  <a:cxn ang="0">
                    <a:pos x="94" y="0"/>
                  </a:cxn>
                  <a:cxn ang="0">
                    <a:pos x="105" y="9"/>
                  </a:cxn>
                  <a:cxn ang="0">
                    <a:pos x="115" y="27"/>
                  </a:cxn>
                  <a:cxn ang="0">
                    <a:pos x="123" y="50"/>
                  </a:cxn>
                  <a:cxn ang="0">
                    <a:pos x="128" y="78"/>
                  </a:cxn>
                  <a:cxn ang="0">
                    <a:pos x="127" y="111"/>
                  </a:cxn>
                  <a:cxn ang="0">
                    <a:pos x="116" y="145"/>
                  </a:cxn>
                  <a:cxn ang="0">
                    <a:pos x="94" y="181"/>
                  </a:cxn>
                  <a:cxn ang="0">
                    <a:pos x="60" y="217"/>
                  </a:cxn>
                  <a:cxn ang="0">
                    <a:pos x="49" y="213"/>
                  </a:cxn>
                  <a:cxn ang="0">
                    <a:pos x="38" y="210"/>
                  </a:cxn>
                  <a:cxn ang="0">
                    <a:pos x="26" y="205"/>
                  </a:cxn>
                  <a:cxn ang="0">
                    <a:pos x="16" y="201"/>
                  </a:cxn>
                  <a:cxn ang="0">
                    <a:pos x="8" y="196"/>
                  </a:cxn>
                  <a:cxn ang="0">
                    <a:pos x="2" y="190"/>
                  </a:cxn>
                  <a:cxn ang="0">
                    <a:pos x="0" y="183"/>
                  </a:cxn>
                  <a:cxn ang="0">
                    <a:pos x="1" y="178"/>
                  </a:cxn>
                  <a:cxn ang="0">
                    <a:pos x="13" y="171"/>
                  </a:cxn>
                  <a:cxn ang="0">
                    <a:pos x="29" y="161"/>
                  </a:cxn>
                  <a:cxn ang="0">
                    <a:pos x="46" y="150"/>
                  </a:cxn>
                  <a:cxn ang="0">
                    <a:pos x="63" y="134"/>
                  </a:cxn>
                  <a:cxn ang="0">
                    <a:pos x="79" y="112"/>
                  </a:cxn>
                  <a:cxn ang="0">
                    <a:pos x="91" y="83"/>
                  </a:cxn>
                  <a:cxn ang="0">
                    <a:pos x="97" y="46"/>
                  </a:cxn>
                  <a:cxn ang="0">
                    <a:pos x="94" y="0"/>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w="9525">
                <a:noFill/>
                <a:round/>
                <a:headEnd/>
                <a:tailEnd/>
              </a:ln>
            </p:spPr>
            <p:txBody>
              <a:bodyPr/>
              <a:lstStyle/>
              <a:p>
                <a:pPr>
                  <a:defRPr/>
                </a:pPr>
                <a:endParaRPr lang="en-US"/>
              </a:p>
            </p:txBody>
          </p:sp>
          <p:sp>
            <p:nvSpPr>
              <p:cNvPr id="179213" name="Freeform 13"/>
              <p:cNvSpPr>
                <a:spLocks/>
              </p:cNvSpPr>
              <p:nvPr userDrawn="1"/>
            </p:nvSpPr>
            <p:spPr bwMode="ltGray">
              <a:xfrm rot="373331" flipH="1">
                <a:off x="313" y="3110"/>
                <a:ext cx="85" cy="93"/>
              </a:xfrm>
              <a:custGeom>
                <a:avLst/>
                <a:gdLst/>
                <a:ahLst/>
                <a:cxnLst>
                  <a:cxn ang="0">
                    <a:pos x="75" y="0"/>
                  </a:cxn>
                  <a:cxn ang="0">
                    <a:pos x="0" y="25"/>
                  </a:cxn>
                  <a:cxn ang="0">
                    <a:pos x="3" y="26"/>
                  </a:cxn>
                  <a:cxn ang="0">
                    <a:pos x="14" y="29"/>
                  </a:cxn>
                  <a:cxn ang="0">
                    <a:pos x="29" y="36"/>
                  </a:cxn>
                  <a:cxn ang="0">
                    <a:pos x="46" y="47"/>
                  </a:cxn>
                  <a:cxn ang="0">
                    <a:pos x="66" y="62"/>
                  </a:cxn>
                  <a:cxn ang="0">
                    <a:pos x="84" y="80"/>
                  </a:cxn>
                  <a:cxn ang="0">
                    <a:pos x="102" y="103"/>
                  </a:cxn>
                  <a:cxn ang="0">
                    <a:pos x="116" y="132"/>
                  </a:cxn>
                  <a:cxn ang="0">
                    <a:pos x="117" y="120"/>
                  </a:cxn>
                  <a:cxn ang="0">
                    <a:pos x="115" y="107"/>
                  </a:cxn>
                  <a:cxn ang="0">
                    <a:pos x="108" y="90"/>
                  </a:cxn>
                  <a:cxn ang="0">
                    <a:pos x="99" y="74"/>
                  </a:cxn>
                  <a:cxn ang="0">
                    <a:pos x="89" y="58"/>
                  </a:cxn>
                  <a:cxn ang="0">
                    <a:pos x="78" y="45"/>
                  </a:cxn>
                  <a:cxn ang="0">
                    <a:pos x="67" y="36"/>
                  </a:cxn>
                  <a:cxn ang="0">
                    <a:pos x="58" y="32"/>
                  </a:cxn>
                  <a:cxn ang="0">
                    <a:pos x="69" y="29"/>
                  </a:cxn>
                  <a:cxn ang="0">
                    <a:pos x="79" y="28"/>
                  </a:cxn>
                  <a:cxn ang="0">
                    <a:pos x="89" y="26"/>
                  </a:cxn>
                  <a:cxn ang="0">
                    <a:pos x="98" y="25"/>
                  </a:cxn>
                  <a:cxn ang="0">
                    <a:pos x="105" y="24"/>
                  </a:cxn>
                  <a:cxn ang="0">
                    <a:pos x="109" y="22"/>
                  </a:cxn>
                  <a:cxn ang="0">
                    <a:pos x="113" y="21"/>
                  </a:cxn>
                  <a:cxn ang="0">
                    <a:pos x="114" y="21"/>
                  </a:cxn>
                  <a:cxn ang="0">
                    <a:pos x="75" y="0"/>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w="9525">
                <a:noFill/>
                <a:round/>
                <a:headEnd/>
                <a:tailEnd/>
              </a:ln>
            </p:spPr>
            <p:txBody>
              <a:bodyPr/>
              <a:lstStyle/>
              <a:p>
                <a:pPr>
                  <a:defRPr/>
                </a:pPr>
                <a:endParaRPr lang="en-US"/>
              </a:p>
            </p:txBody>
          </p:sp>
          <p:sp>
            <p:nvSpPr>
              <p:cNvPr id="179214" name="Freeform 14"/>
              <p:cNvSpPr>
                <a:spLocks/>
              </p:cNvSpPr>
              <p:nvPr userDrawn="1"/>
            </p:nvSpPr>
            <p:spPr bwMode="ltGray">
              <a:xfrm rot="373331" flipH="1">
                <a:off x="289" y="3133"/>
                <a:ext cx="21" cy="55"/>
              </a:xfrm>
              <a:custGeom>
                <a:avLst/>
                <a:gdLst/>
                <a:ahLst/>
                <a:cxnLst>
                  <a:cxn ang="0">
                    <a:pos x="29" y="0"/>
                  </a:cxn>
                  <a:cxn ang="0">
                    <a:pos x="23" y="0"/>
                  </a:cxn>
                  <a:cxn ang="0">
                    <a:pos x="16" y="4"/>
                  </a:cxn>
                  <a:cxn ang="0">
                    <a:pos x="9" y="9"/>
                  </a:cxn>
                  <a:cxn ang="0">
                    <a:pos x="4" y="19"/>
                  </a:cxn>
                  <a:cxn ang="0">
                    <a:pos x="1" y="30"/>
                  </a:cxn>
                  <a:cxn ang="0">
                    <a:pos x="0" y="44"/>
                  </a:cxn>
                  <a:cxn ang="0">
                    <a:pos x="3" y="60"/>
                  </a:cxn>
                  <a:cxn ang="0">
                    <a:pos x="11" y="77"/>
                  </a:cxn>
                  <a:cxn ang="0">
                    <a:pos x="15" y="53"/>
                  </a:cxn>
                  <a:cxn ang="0">
                    <a:pos x="19" y="37"/>
                  </a:cxn>
                  <a:cxn ang="0">
                    <a:pos x="23" y="22"/>
                  </a:cxn>
                  <a:cxn ang="0">
                    <a:pos x="29" y="0"/>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w="9525">
                <a:noFill/>
                <a:round/>
                <a:headEnd/>
                <a:tailEnd/>
              </a:ln>
            </p:spPr>
            <p:txBody>
              <a:bodyPr/>
              <a:lstStyle/>
              <a:p>
                <a:pPr>
                  <a:defRPr/>
                </a:pPr>
                <a:endParaRPr lang="en-US"/>
              </a:p>
            </p:txBody>
          </p:sp>
          <p:grpSp>
            <p:nvGrpSpPr>
              <p:cNvPr id="1068" name="Group 15"/>
              <p:cNvGrpSpPr>
                <a:grpSpLocks/>
              </p:cNvGrpSpPr>
              <p:nvPr userDrawn="1"/>
            </p:nvGrpSpPr>
            <p:grpSpPr bwMode="auto">
              <a:xfrm rot="10886446" flipH="1">
                <a:off x="335" y="3251"/>
                <a:ext cx="608" cy="369"/>
                <a:chOff x="-366" y="1704"/>
                <a:chExt cx="608" cy="369"/>
              </a:xfrm>
            </p:grpSpPr>
            <p:sp>
              <p:nvSpPr>
                <p:cNvPr id="179216" name="Freeform 16"/>
                <p:cNvSpPr>
                  <a:spLocks/>
                </p:cNvSpPr>
                <p:nvPr userDrawn="1"/>
              </p:nvSpPr>
              <p:spPr bwMode="ltGray">
                <a:xfrm rot="4200091">
                  <a:off x="-243" y="1807"/>
                  <a:ext cx="143" cy="390"/>
                </a:xfrm>
                <a:custGeom>
                  <a:avLst/>
                  <a:gdLst/>
                  <a:ahLst/>
                  <a:cxnLst>
                    <a:cxn ang="0">
                      <a:pos x="12" y="44"/>
                    </a:cxn>
                    <a:cxn ang="0">
                      <a:pos x="6" y="72"/>
                    </a:cxn>
                    <a:cxn ang="0">
                      <a:pos x="3" y="99"/>
                    </a:cxn>
                    <a:cxn ang="0">
                      <a:pos x="0" y="125"/>
                    </a:cxn>
                    <a:cxn ang="0">
                      <a:pos x="0" y="151"/>
                    </a:cxn>
                    <a:cxn ang="0">
                      <a:pos x="3" y="180"/>
                    </a:cxn>
                    <a:cxn ang="0">
                      <a:pos x="7" y="211"/>
                    </a:cxn>
                    <a:cxn ang="0">
                      <a:pos x="16" y="247"/>
                    </a:cxn>
                    <a:cxn ang="0">
                      <a:pos x="29" y="287"/>
                    </a:cxn>
                    <a:cxn ang="0">
                      <a:pos x="43" y="325"/>
                    </a:cxn>
                    <a:cxn ang="0">
                      <a:pos x="61" y="364"/>
                    </a:cxn>
                    <a:cxn ang="0">
                      <a:pos x="83" y="406"/>
                    </a:cxn>
                    <a:cxn ang="0">
                      <a:pos x="106" y="446"/>
                    </a:cxn>
                    <a:cxn ang="0">
                      <a:pos x="132" y="483"/>
                    </a:cxn>
                    <a:cxn ang="0">
                      <a:pos x="157" y="516"/>
                    </a:cxn>
                    <a:cxn ang="0">
                      <a:pos x="182" y="544"/>
                    </a:cxn>
                    <a:cxn ang="0">
                      <a:pos x="207" y="564"/>
                    </a:cxn>
                    <a:cxn ang="0">
                      <a:pos x="160" y="501"/>
                    </a:cxn>
                    <a:cxn ang="0">
                      <a:pos x="127" y="448"/>
                    </a:cxn>
                    <a:cxn ang="0">
                      <a:pos x="103" y="405"/>
                    </a:cxn>
                    <a:cxn ang="0">
                      <a:pos x="87" y="368"/>
                    </a:cxn>
                    <a:cxn ang="0">
                      <a:pos x="75" y="337"/>
                    </a:cxn>
                    <a:cxn ang="0">
                      <a:pos x="68" y="309"/>
                    </a:cxn>
                    <a:cxn ang="0">
                      <a:pos x="63" y="285"/>
                    </a:cxn>
                    <a:cxn ang="0">
                      <a:pos x="56" y="261"/>
                    </a:cxn>
                    <a:cxn ang="0">
                      <a:pos x="44" y="205"/>
                    </a:cxn>
                    <a:cxn ang="0">
                      <a:pos x="41" y="140"/>
                    </a:cxn>
                    <a:cxn ang="0">
                      <a:pos x="43" y="68"/>
                    </a:cxn>
                    <a:cxn ang="0">
                      <a:pos x="50" y="0"/>
                    </a:cxn>
                    <a:cxn ang="0">
                      <a:pos x="12" y="44"/>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w="9525">
                  <a:noFill/>
                  <a:round/>
                  <a:headEnd/>
                  <a:tailEnd/>
                </a:ln>
              </p:spPr>
              <p:txBody>
                <a:bodyPr/>
                <a:lstStyle/>
                <a:p>
                  <a:pPr>
                    <a:defRPr/>
                  </a:pPr>
                  <a:endParaRPr lang="en-US"/>
                </a:p>
              </p:txBody>
            </p:sp>
            <p:sp>
              <p:nvSpPr>
                <p:cNvPr id="179217" name="Freeform 17"/>
                <p:cNvSpPr>
                  <a:spLocks/>
                </p:cNvSpPr>
                <p:nvPr userDrawn="1"/>
              </p:nvSpPr>
              <p:spPr bwMode="ltGray">
                <a:xfrm rot="4200091">
                  <a:off x="124" y="1761"/>
                  <a:ext cx="33" cy="160"/>
                </a:xfrm>
                <a:custGeom>
                  <a:avLst/>
                  <a:gdLst/>
                  <a:ahLst/>
                  <a:cxnLst>
                    <a:cxn ang="0">
                      <a:pos x="0" y="19"/>
                    </a:cxn>
                    <a:cxn ang="0">
                      <a:pos x="14" y="55"/>
                    </a:cxn>
                    <a:cxn ang="0">
                      <a:pos x="22" y="101"/>
                    </a:cxn>
                    <a:cxn ang="0">
                      <a:pos x="24" y="159"/>
                    </a:cxn>
                    <a:cxn ang="0">
                      <a:pos x="19" y="232"/>
                    </a:cxn>
                    <a:cxn ang="0">
                      <a:pos x="45" y="217"/>
                    </a:cxn>
                    <a:cxn ang="0">
                      <a:pos x="47" y="178"/>
                    </a:cxn>
                    <a:cxn ang="0">
                      <a:pos x="47" y="140"/>
                    </a:cxn>
                    <a:cxn ang="0">
                      <a:pos x="45" y="103"/>
                    </a:cxn>
                    <a:cxn ang="0">
                      <a:pos x="41" y="71"/>
                    </a:cxn>
                    <a:cxn ang="0">
                      <a:pos x="36" y="52"/>
                    </a:cxn>
                    <a:cxn ang="0">
                      <a:pos x="29" y="34"/>
                    </a:cxn>
                    <a:cxn ang="0">
                      <a:pos x="22" y="17"/>
                    </a:cxn>
                    <a:cxn ang="0">
                      <a:pos x="13" y="0"/>
                    </a:cxn>
                    <a:cxn ang="0">
                      <a:pos x="0" y="1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w="9525">
                  <a:noFill/>
                  <a:round/>
                  <a:headEnd/>
                  <a:tailEnd/>
                </a:ln>
              </p:spPr>
              <p:txBody>
                <a:bodyPr/>
                <a:lstStyle/>
                <a:p>
                  <a:pPr>
                    <a:defRPr/>
                  </a:pPr>
                  <a:endParaRPr lang="en-US"/>
                </a:p>
              </p:txBody>
            </p:sp>
            <p:sp>
              <p:nvSpPr>
                <p:cNvPr id="179218" name="Freeform 18"/>
                <p:cNvSpPr>
                  <a:spLocks/>
                </p:cNvSpPr>
                <p:nvPr userDrawn="1"/>
              </p:nvSpPr>
              <p:spPr bwMode="ltGray">
                <a:xfrm rot="4200091">
                  <a:off x="179" y="1723"/>
                  <a:ext cx="60" cy="28"/>
                </a:xfrm>
                <a:custGeom>
                  <a:avLst/>
                  <a:gdLst/>
                  <a:ahLst/>
                  <a:cxnLst>
                    <a:cxn ang="0">
                      <a:pos x="87" y="22"/>
                    </a:cxn>
                    <a:cxn ang="0">
                      <a:pos x="77" y="17"/>
                    </a:cxn>
                    <a:cxn ang="0">
                      <a:pos x="68" y="12"/>
                    </a:cxn>
                    <a:cxn ang="0">
                      <a:pos x="58" y="7"/>
                    </a:cxn>
                    <a:cxn ang="0">
                      <a:pos x="47" y="5"/>
                    </a:cxn>
                    <a:cxn ang="0">
                      <a:pos x="37" y="3"/>
                    </a:cxn>
                    <a:cxn ang="0">
                      <a:pos x="26" y="2"/>
                    </a:cxn>
                    <a:cxn ang="0">
                      <a:pos x="13" y="0"/>
                    </a:cxn>
                    <a:cxn ang="0">
                      <a:pos x="0" y="2"/>
                    </a:cxn>
                    <a:cxn ang="0">
                      <a:pos x="6" y="6"/>
                    </a:cxn>
                    <a:cxn ang="0">
                      <a:pos x="14" y="10"/>
                    </a:cxn>
                    <a:cxn ang="0">
                      <a:pos x="22" y="14"/>
                    </a:cxn>
                    <a:cxn ang="0">
                      <a:pos x="33" y="18"/>
                    </a:cxn>
                    <a:cxn ang="0">
                      <a:pos x="42" y="22"/>
                    </a:cxn>
                    <a:cxn ang="0">
                      <a:pos x="52" y="27"/>
                    </a:cxn>
                    <a:cxn ang="0">
                      <a:pos x="64" y="33"/>
                    </a:cxn>
                    <a:cxn ang="0">
                      <a:pos x="74" y="40"/>
                    </a:cxn>
                    <a:cxn ang="0">
                      <a:pos x="87" y="22"/>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w="9525">
                  <a:noFill/>
                  <a:round/>
                  <a:headEnd/>
                  <a:tailEnd/>
                </a:ln>
              </p:spPr>
              <p:txBody>
                <a:bodyPr/>
                <a:lstStyle/>
                <a:p>
                  <a:pPr>
                    <a:defRPr/>
                  </a:pPr>
                  <a:endParaRPr lang="en-US"/>
                </a:p>
              </p:txBody>
            </p:sp>
          </p:grpSp>
        </p:grpSp>
        <p:grpSp>
          <p:nvGrpSpPr>
            <p:cNvPr id="1037" name="Group 19"/>
            <p:cNvGrpSpPr>
              <a:grpSpLocks/>
            </p:cNvGrpSpPr>
            <p:nvPr/>
          </p:nvGrpSpPr>
          <p:grpSpPr bwMode="auto">
            <a:xfrm rot="6248562">
              <a:off x="343" y="3854"/>
              <a:ext cx="392" cy="424"/>
              <a:chOff x="1727" y="866"/>
              <a:chExt cx="129" cy="157"/>
            </a:xfrm>
          </p:grpSpPr>
          <p:sp>
            <p:nvSpPr>
              <p:cNvPr id="179220" name="Freeform 20"/>
              <p:cNvSpPr>
                <a:spLocks/>
              </p:cNvSpPr>
              <p:nvPr userDrawn="1"/>
            </p:nvSpPr>
            <p:spPr bwMode="ltGray">
              <a:xfrm>
                <a:off x="1727" y="868"/>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en-US"/>
              </a:p>
            </p:txBody>
          </p:sp>
          <p:sp>
            <p:nvSpPr>
              <p:cNvPr id="179221" name="Freeform 21"/>
              <p:cNvSpPr>
                <a:spLocks/>
              </p:cNvSpPr>
              <p:nvPr userDrawn="1"/>
            </p:nvSpPr>
            <p:spPr bwMode="ltGray">
              <a:xfrm>
                <a:off x="1786" y="896"/>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en-US"/>
              </a:p>
            </p:txBody>
          </p:sp>
          <p:sp>
            <p:nvSpPr>
              <p:cNvPr id="179222" name="Freeform 22"/>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en-US"/>
              </a:p>
            </p:txBody>
          </p:sp>
        </p:grpSp>
        <p:grpSp>
          <p:nvGrpSpPr>
            <p:cNvPr id="1038" name="Group 23"/>
            <p:cNvGrpSpPr>
              <a:grpSpLocks/>
            </p:cNvGrpSpPr>
            <p:nvPr/>
          </p:nvGrpSpPr>
          <p:grpSpPr bwMode="auto">
            <a:xfrm rot="5003157">
              <a:off x="249" y="1102"/>
              <a:ext cx="412" cy="500"/>
              <a:chOff x="1727" y="866"/>
              <a:chExt cx="129" cy="157"/>
            </a:xfrm>
          </p:grpSpPr>
          <p:sp>
            <p:nvSpPr>
              <p:cNvPr id="179224" name="Freeform 24"/>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en-US"/>
              </a:p>
            </p:txBody>
          </p:sp>
          <p:sp>
            <p:nvSpPr>
              <p:cNvPr id="179225" name="Freeform 25"/>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en-US"/>
              </a:p>
            </p:txBody>
          </p:sp>
          <p:sp>
            <p:nvSpPr>
              <p:cNvPr id="179226" name="Freeform 26"/>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en-US"/>
              </a:p>
            </p:txBody>
          </p:sp>
        </p:grpSp>
        <p:grpSp>
          <p:nvGrpSpPr>
            <p:cNvPr id="1039" name="Group 27"/>
            <p:cNvGrpSpPr>
              <a:grpSpLocks/>
            </p:cNvGrpSpPr>
            <p:nvPr/>
          </p:nvGrpSpPr>
          <p:grpSpPr bwMode="auto">
            <a:xfrm>
              <a:off x="815" y="0"/>
              <a:ext cx="345" cy="367"/>
              <a:chOff x="1727" y="866"/>
              <a:chExt cx="129" cy="157"/>
            </a:xfrm>
          </p:grpSpPr>
          <p:sp>
            <p:nvSpPr>
              <p:cNvPr id="179228" name="Freeform 28"/>
              <p:cNvSpPr>
                <a:spLocks/>
              </p:cNvSpPr>
              <p:nvPr userDrawn="1"/>
            </p:nvSpPr>
            <p:spPr bwMode="ltGray">
              <a:xfrm>
                <a:off x="1727" y="866"/>
                <a:ext cx="41" cy="59"/>
              </a:xfrm>
              <a:custGeom>
                <a:avLst/>
                <a:gdLst/>
                <a:ahLst/>
                <a:cxnLst>
                  <a:cxn ang="0">
                    <a:pos x="83" y="28"/>
                  </a:cxn>
                  <a:cxn ang="0">
                    <a:pos x="27" y="0"/>
                  </a:cxn>
                  <a:cxn ang="0">
                    <a:pos x="0" y="117"/>
                  </a:cxn>
                  <a:cxn ang="0">
                    <a:pos x="83" y="28"/>
                  </a:cxn>
                </a:cxnLst>
                <a:rect l="0" t="0" r="r" b="b"/>
                <a:pathLst>
                  <a:path w="83" h="117">
                    <a:moveTo>
                      <a:pt x="83" y="28"/>
                    </a:moveTo>
                    <a:lnTo>
                      <a:pt x="27" y="0"/>
                    </a:lnTo>
                    <a:lnTo>
                      <a:pt x="0" y="117"/>
                    </a:lnTo>
                    <a:lnTo>
                      <a:pt x="83" y="28"/>
                    </a:lnTo>
                    <a:close/>
                  </a:path>
                </a:pathLst>
              </a:custGeom>
              <a:solidFill>
                <a:schemeClr val="bg2"/>
              </a:solidFill>
              <a:ln w="9525">
                <a:noFill/>
                <a:round/>
                <a:headEnd/>
                <a:tailEnd/>
              </a:ln>
            </p:spPr>
            <p:txBody>
              <a:bodyPr/>
              <a:lstStyle/>
              <a:p>
                <a:pPr>
                  <a:defRPr/>
                </a:pPr>
                <a:endParaRPr lang="en-US"/>
              </a:p>
            </p:txBody>
          </p:sp>
          <p:sp>
            <p:nvSpPr>
              <p:cNvPr id="179229" name="Freeform 29"/>
              <p:cNvSpPr>
                <a:spLocks/>
              </p:cNvSpPr>
              <p:nvPr userDrawn="1"/>
            </p:nvSpPr>
            <p:spPr bwMode="ltGray">
              <a:xfrm>
                <a:off x="1786" y="894"/>
                <a:ext cx="70" cy="49"/>
              </a:xfrm>
              <a:custGeom>
                <a:avLst/>
                <a:gdLst/>
                <a:ahLst/>
                <a:cxnLst>
                  <a:cxn ang="0">
                    <a:pos x="0" y="98"/>
                  </a:cxn>
                  <a:cxn ang="0">
                    <a:pos x="118" y="0"/>
                  </a:cxn>
                  <a:cxn ang="0">
                    <a:pos x="140" y="49"/>
                  </a:cxn>
                  <a:cxn ang="0">
                    <a:pos x="0" y="98"/>
                  </a:cxn>
                </a:cxnLst>
                <a:rect l="0" t="0" r="r" b="b"/>
                <a:pathLst>
                  <a:path w="140" h="98">
                    <a:moveTo>
                      <a:pt x="0" y="98"/>
                    </a:moveTo>
                    <a:lnTo>
                      <a:pt x="118" y="0"/>
                    </a:lnTo>
                    <a:lnTo>
                      <a:pt x="140" y="49"/>
                    </a:lnTo>
                    <a:lnTo>
                      <a:pt x="0" y="98"/>
                    </a:lnTo>
                    <a:close/>
                  </a:path>
                </a:pathLst>
              </a:custGeom>
              <a:solidFill>
                <a:schemeClr val="bg2"/>
              </a:solidFill>
              <a:ln w="9525">
                <a:noFill/>
                <a:round/>
                <a:headEnd/>
                <a:tailEnd/>
              </a:ln>
            </p:spPr>
            <p:txBody>
              <a:bodyPr/>
              <a:lstStyle/>
              <a:p>
                <a:pPr>
                  <a:defRPr/>
                </a:pPr>
                <a:endParaRPr lang="en-US"/>
              </a:p>
            </p:txBody>
          </p:sp>
          <p:sp>
            <p:nvSpPr>
              <p:cNvPr id="179230" name="Freeform 30"/>
              <p:cNvSpPr>
                <a:spLocks/>
              </p:cNvSpPr>
              <p:nvPr userDrawn="1"/>
            </p:nvSpPr>
            <p:spPr bwMode="ltGray">
              <a:xfrm>
                <a:off x="1772" y="998"/>
                <a:ext cx="73" cy="25"/>
              </a:xfrm>
              <a:custGeom>
                <a:avLst/>
                <a:gdLst/>
                <a:ahLst/>
                <a:cxnLst>
                  <a:cxn ang="0">
                    <a:pos x="0" y="7"/>
                  </a:cxn>
                  <a:cxn ang="0">
                    <a:pos x="145" y="0"/>
                  </a:cxn>
                  <a:cxn ang="0">
                    <a:pos x="131" y="49"/>
                  </a:cxn>
                  <a:cxn ang="0">
                    <a:pos x="0" y="7"/>
                  </a:cxn>
                </a:cxnLst>
                <a:rect l="0" t="0" r="r" b="b"/>
                <a:pathLst>
                  <a:path w="145" h="49">
                    <a:moveTo>
                      <a:pt x="0" y="7"/>
                    </a:moveTo>
                    <a:lnTo>
                      <a:pt x="145" y="0"/>
                    </a:lnTo>
                    <a:lnTo>
                      <a:pt x="131" y="49"/>
                    </a:lnTo>
                    <a:lnTo>
                      <a:pt x="0" y="7"/>
                    </a:lnTo>
                    <a:close/>
                  </a:path>
                </a:pathLst>
              </a:custGeom>
              <a:solidFill>
                <a:schemeClr val="bg2"/>
              </a:solidFill>
              <a:ln w="9525">
                <a:noFill/>
                <a:round/>
                <a:headEnd/>
                <a:tailEnd/>
              </a:ln>
            </p:spPr>
            <p:txBody>
              <a:bodyPr/>
              <a:lstStyle/>
              <a:p>
                <a:pPr>
                  <a:defRPr/>
                </a:pPr>
                <a:endParaRPr lang="en-US"/>
              </a:p>
            </p:txBody>
          </p:sp>
        </p:grpSp>
        <p:sp>
          <p:nvSpPr>
            <p:cNvPr id="179231" name="Freeform 31"/>
            <p:cNvSpPr>
              <a:spLocks/>
            </p:cNvSpPr>
            <p:nvPr/>
          </p:nvSpPr>
          <p:spPr bwMode="ltGray">
            <a:xfrm>
              <a:off x="87" y="94"/>
              <a:ext cx="699" cy="756"/>
            </a:xfrm>
            <a:custGeom>
              <a:avLst/>
              <a:gdLst/>
              <a:ahLst/>
              <a:cxnLst>
                <a:cxn ang="0">
                  <a:pos x="1" y="392"/>
                </a:cxn>
                <a:cxn ang="0">
                  <a:pos x="3" y="252"/>
                </a:cxn>
                <a:cxn ang="0">
                  <a:pos x="21" y="210"/>
                </a:cxn>
                <a:cxn ang="0">
                  <a:pos x="29" y="182"/>
                </a:cxn>
                <a:cxn ang="0">
                  <a:pos x="39" y="154"/>
                </a:cxn>
                <a:cxn ang="0">
                  <a:pos x="51" y="138"/>
                </a:cxn>
                <a:cxn ang="0">
                  <a:pos x="111" y="74"/>
                </a:cxn>
                <a:cxn ang="0">
                  <a:pos x="169" y="30"/>
                </a:cxn>
                <a:cxn ang="0">
                  <a:pos x="225" y="10"/>
                </a:cxn>
                <a:cxn ang="0">
                  <a:pos x="249" y="4"/>
                </a:cxn>
                <a:cxn ang="0">
                  <a:pos x="265" y="0"/>
                </a:cxn>
                <a:cxn ang="0">
                  <a:pos x="357" y="2"/>
                </a:cxn>
                <a:cxn ang="0">
                  <a:pos x="385" y="6"/>
                </a:cxn>
                <a:cxn ang="0">
                  <a:pos x="489" y="40"/>
                </a:cxn>
                <a:cxn ang="0">
                  <a:pos x="619" y="128"/>
                </a:cxn>
                <a:cxn ang="0">
                  <a:pos x="653" y="178"/>
                </a:cxn>
                <a:cxn ang="0">
                  <a:pos x="693" y="322"/>
                </a:cxn>
                <a:cxn ang="0">
                  <a:pos x="687" y="434"/>
                </a:cxn>
                <a:cxn ang="0">
                  <a:pos x="665" y="538"/>
                </a:cxn>
                <a:cxn ang="0">
                  <a:pos x="639" y="564"/>
                </a:cxn>
                <a:cxn ang="0">
                  <a:pos x="631" y="580"/>
                </a:cxn>
                <a:cxn ang="0">
                  <a:pos x="607" y="588"/>
                </a:cxn>
                <a:cxn ang="0">
                  <a:pos x="473" y="664"/>
                </a:cxn>
                <a:cxn ang="0">
                  <a:pos x="449" y="678"/>
                </a:cxn>
                <a:cxn ang="0">
                  <a:pos x="405" y="684"/>
                </a:cxn>
                <a:cxn ang="0">
                  <a:pos x="375" y="690"/>
                </a:cxn>
                <a:cxn ang="0">
                  <a:pos x="267" y="684"/>
                </a:cxn>
                <a:cxn ang="0">
                  <a:pos x="259" y="722"/>
                </a:cxn>
                <a:cxn ang="0">
                  <a:pos x="241" y="756"/>
                </a:cxn>
                <a:cxn ang="0">
                  <a:pos x="185" y="728"/>
                </a:cxn>
                <a:cxn ang="0">
                  <a:pos x="163" y="720"/>
                </a:cxn>
                <a:cxn ang="0">
                  <a:pos x="151" y="716"/>
                </a:cxn>
                <a:cxn ang="0">
                  <a:pos x="195" y="674"/>
                </a:cxn>
                <a:cxn ang="0">
                  <a:pos x="211" y="644"/>
                </a:cxn>
                <a:cxn ang="0">
                  <a:pos x="209" y="626"/>
                </a:cxn>
                <a:cxn ang="0">
                  <a:pos x="195" y="620"/>
                </a:cxn>
                <a:cxn ang="0">
                  <a:pos x="165" y="596"/>
                </a:cxn>
                <a:cxn ang="0">
                  <a:pos x="99" y="534"/>
                </a:cxn>
                <a:cxn ang="0">
                  <a:pos x="61" y="506"/>
                </a:cxn>
                <a:cxn ang="0">
                  <a:pos x="23" y="470"/>
                </a:cxn>
                <a:cxn ang="0">
                  <a:pos x="7" y="434"/>
                </a:cxn>
                <a:cxn ang="0">
                  <a:pos x="5" y="396"/>
                </a:cxn>
                <a:cxn ang="0">
                  <a:pos x="1" y="392"/>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000"/>
              </a:schemeClr>
            </a:solidFill>
            <a:ln w="9525">
              <a:noFill/>
              <a:round/>
              <a:headEnd/>
              <a:tailEnd/>
            </a:ln>
            <a:effectLst/>
          </p:spPr>
          <p:txBody>
            <a:bodyPr/>
            <a:lstStyle/>
            <a:p>
              <a:pPr>
                <a:defRPr/>
              </a:pPr>
              <a:endParaRPr lang="en-US"/>
            </a:p>
          </p:txBody>
        </p:sp>
        <p:sp>
          <p:nvSpPr>
            <p:cNvPr id="179232" name="Freeform 32"/>
            <p:cNvSpPr>
              <a:spLocks/>
            </p:cNvSpPr>
            <p:nvPr/>
          </p:nvSpPr>
          <p:spPr bwMode="ltGray">
            <a:xfrm rot="828663">
              <a:off x="242" y="3404"/>
              <a:ext cx="132" cy="167"/>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w="9525">
              <a:noFill/>
              <a:round/>
              <a:headEnd/>
              <a:tailEnd/>
            </a:ln>
          </p:spPr>
          <p:txBody>
            <a:bodyPr/>
            <a:lstStyle/>
            <a:p>
              <a:pPr>
                <a:defRPr/>
              </a:pPr>
              <a:endParaRPr lang="en-US"/>
            </a:p>
          </p:txBody>
        </p:sp>
        <p:sp>
          <p:nvSpPr>
            <p:cNvPr id="179233" name="Freeform 33"/>
            <p:cNvSpPr>
              <a:spLocks/>
            </p:cNvSpPr>
            <p:nvPr/>
          </p:nvSpPr>
          <p:spPr bwMode="ltGray">
            <a:xfrm rot="828663">
              <a:off x="266" y="3592"/>
              <a:ext cx="66" cy="43"/>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w="9525">
              <a:noFill/>
              <a:round/>
              <a:headEnd/>
              <a:tailEnd/>
            </a:ln>
          </p:spPr>
          <p:txBody>
            <a:bodyPr/>
            <a:lstStyle/>
            <a:p>
              <a:pPr>
                <a:defRPr/>
              </a:pPr>
              <a:endParaRPr lang="en-US"/>
            </a:p>
          </p:txBody>
        </p:sp>
        <p:sp>
          <p:nvSpPr>
            <p:cNvPr id="179234" name="Freeform 34"/>
            <p:cNvSpPr>
              <a:spLocks/>
            </p:cNvSpPr>
            <p:nvPr/>
          </p:nvSpPr>
          <p:spPr bwMode="ltGray">
            <a:xfrm>
              <a:off x="11" y="4110"/>
              <a:ext cx="118" cy="209"/>
            </a:xfrm>
            <a:custGeom>
              <a:avLst/>
              <a:gdLst/>
              <a:ahLst/>
              <a:cxnLst>
                <a:cxn ang="0">
                  <a:pos x="0" y="0"/>
                </a:cxn>
                <a:cxn ang="0">
                  <a:pos x="6" y="8"/>
                </a:cxn>
                <a:cxn ang="0">
                  <a:pos x="15" y="19"/>
                </a:cxn>
                <a:cxn ang="0">
                  <a:pos x="26" y="33"/>
                </a:cxn>
                <a:cxn ang="0">
                  <a:pos x="38" y="51"/>
                </a:cxn>
                <a:cxn ang="0">
                  <a:pos x="54" y="72"/>
                </a:cxn>
                <a:cxn ang="0">
                  <a:pos x="67" y="94"/>
                </a:cxn>
                <a:cxn ang="0">
                  <a:pos x="79" y="119"/>
                </a:cxn>
                <a:cxn ang="0">
                  <a:pos x="87" y="146"/>
                </a:cxn>
                <a:cxn ang="0">
                  <a:pos x="94" y="175"/>
                </a:cxn>
                <a:cxn ang="0">
                  <a:pos x="91" y="209"/>
                </a:cxn>
                <a:cxn ang="0">
                  <a:pos x="118" y="209"/>
                </a:cxn>
                <a:cxn ang="0">
                  <a:pos x="117" y="177"/>
                </a:cxn>
                <a:cxn ang="0">
                  <a:pos x="104" y="119"/>
                </a:cxn>
                <a:cxn ang="0">
                  <a:pos x="82" y="69"/>
                </a:cxn>
                <a:cxn ang="0">
                  <a:pos x="47" y="27"/>
                </a:cxn>
                <a:cxn ang="0">
                  <a:pos x="0" y="0"/>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w="9525">
              <a:noFill/>
              <a:round/>
              <a:headEnd/>
              <a:tailEnd/>
            </a:ln>
          </p:spPr>
          <p:txBody>
            <a:bodyPr/>
            <a:lstStyle/>
            <a:p>
              <a:pPr>
                <a:defRPr/>
              </a:pPr>
              <a:endParaRPr lang="en-US"/>
            </a:p>
          </p:txBody>
        </p:sp>
        <p:sp>
          <p:nvSpPr>
            <p:cNvPr id="179235" name="Freeform 35"/>
            <p:cNvSpPr>
              <a:spLocks/>
            </p:cNvSpPr>
            <p:nvPr/>
          </p:nvSpPr>
          <p:spPr bwMode="ltGray">
            <a:xfrm>
              <a:off x="0" y="3968"/>
              <a:ext cx="130" cy="128"/>
            </a:xfrm>
            <a:custGeom>
              <a:avLst/>
              <a:gdLst/>
              <a:ahLst/>
              <a:cxnLst>
                <a:cxn ang="0">
                  <a:pos x="103" y="0"/>
                </a:cxn>
                <a:cxn ang="0">
                  <a:pos x="130" y="128"/>
                </a:cxn>
                <a:cxn ang="0">
                  <a:pos x="125" y="126"/>
                </a:cxn>
                <a:cxn ang="0">
                  <a:pos x="111" y="121"/>
                </a:cxn>
                <a:cxn ang="0">
                  <a:pos x="92" y="111"/>
                </a:cxn>
                <a:cxn ang="0">
                  <a:pos x="68" y="103"/>
                </a:cxn>
                <a:cxn ang="0">
                  <a:pos x="41" y="94"/>
                </a:cxn>
                <a:cxn ang="0">
                  <a:pos x="19" y="90"/>
                </a:cxn>
                <a:cxn ang="0">
                  <a:pos x="0" y="93"/>
                </a:cxn>
                <a:cxn ang="0">
                  <a:pos x="0" y="72"/>
                </a:cxn>
                <a:cxn ang="0">
                  <a:pos x="12" y="70"/>
                </a:cxn>
                <a:cxn ang="0">
                  <a:pos x="24" y="66"/>
                </a:cxn>
                <a:cxn ang="0">
                  <a:pos x="38" y="66"/>
                </a:cxn>
                <a:cxn ang="0">
                  <a:pos x="51" y="67"/>
                </a:cxn>
                <a:cxn ang="0">
                  <a:pos x="65" y="70"/>
                </a:cxn>
                <a:cxn ang="0">
                  <a:pos x="78" y="78"/>
                </a:cxn>
                <a:cxn ang="0">
                  <a:pos x="81" y="74"/>
                </a:cxn>
                <a:cxn ang="0">
                  <a:pos x="81" y="58"/>
                </a:cxn>
                <a:cxn ang="0">
                  <a:pos x="82" y="37"/>
                </a:cxn>
                <a:cxn ang="0">
                  <a:pos x="82" y="29"/>
                </a:cxn>
                <a:cxn ang="0">
                  <a:pos x="80" y="29"/>
                </a:cxn>
                <a:cxn ang="0">
                  <a:pos x="77" y="27"/>
                </a:cxn>
                <a:cxn ang="0">
                  <a:pos x="76" y="22"/>
                </a:cxn>
                <a:cxn ang="0">
                  <a:pos x="75" y="19"/>
                </a:cxn>
                <a:cxn ang="0">
                  <a:pos x="76" y="15"/>
                </a:cxn>
                <a:cxn ang="0">
                  <a:pos x="79" y="10"/>
                </a:cxn>
                <a:cxn ang="0">
                  <a:pos x="89" y="6"/>
                </a:cxn>
                <a:cxn ang="0">
                  <a:pos x="103" y="0"/>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w="9525">
              <a:noFill/>
              <a:round/>
              <a:headEnd/>
              <a:tailEnd/>
            </a:ln>
          </p:spPr>
          <p:txBody>
            <a:bodyPr/>
            <a:lstStyle/>
            <a:p>
              <a:pPr>
                <a:defRPr/>
              </a:pPr>
              <a:endParaRPr lang="en-US"/>
            </a:p>
          </p:txBody>
        </p:sp>
        <p:sp>
          <p:nvSpPr>
            <p:cNvPr id="179236" name="Freeform 36"/>
            <p:cNvSpPr>
              <a:spLocks/>
            </p:cNvSpPr>
            <p:nvPr/>
          </p:nvSpPr>
          <p:spPr bwMode="ltGray">
            <a:xfrm>
              <a:off x="0" y="3949"/>
              <a:ext cx="47" cy="86"/>
            </a:xfrm>
            <a:custGeom>
              <a:avLst/>
              <a:gdLst/>
              <a:ahLst/>
              <a:cxnLst>
                <a:cxn ang="0">
                  <a:pos x="37" y="0"/>
                </a:cxn>
                <a:cxn ang="0">
                  <a:pos x="15" y="37"/>
                </a:cxn>
                <a:cxn ang="0">
                  <a:pos x="0" y="59"/>
                </a:cxn>
                <a:cxn ang="0">
                  <a:pos x="0" y="86"/>
                </a:cxn>
                <a:cxn ang="0">
                  <a:pos x="8" y="82"/>
                </a:cxn>
                <a:cxn ang="0">
                  <a:pos x="20" y="73"/>
                </a:cxn>
                <a:cxn ang="0">
                  <a:pos x="33" y="63"/>
                </a:cxn>
                <a:cxn ang="0">
                  <a:pos x="42" y="51"/>
                </a:cxn>
                <a:cxn ang="0">
                  <a:pos x="47" y="36"/>
                </a:cxn>
                <a:cxn ang="0">
                  <a:pos x="46" y="19"/>
                </a:cxn>
                <a:cxn ang="0">
                  <a:pos x="37" y="0"/>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w="9525">
              <a:noFill/>
              <a:round/>
              <a:headEnd/>
              <a:tailEnd/>
            </a:ln>
          </p:spPr>
          <p:txBody>
            <a:bodyPr/>
            <a:lstStyle/>
            <a:p>
              <a:pPr>
                <a:defRPr/>
              </a:pPr>
              <a:endParaRPr lang="en-US"/>
            </a:p>
          </p:txBody>
        </p:sp>
        <p:sp>
          <p:nvSpPr>
            <p:cNvPr id="179237" name="Freeform 37"/>
            <p:cNvSpPr>
              <a:spLocks/>
            </p:cNvSpPr>
            <p:nvPr/>
          </p:nvSpPr>
          <p:spPr bwMode="ltGray">
            <a:xfrm>
              <a:off x="0" y="3239"/>
              <a:ext cx="497" cy="740"/>
            </a:xfrm>
            <a:custGeom>
              <a:avLst/>
              <a:gdLst/>
              <a:ahLst/>
              <a:cxnLst>
                <a:cxn ang="0">
                  <a:pos x="0" y="13"/>
                </a:cxn>
                <a:cxn ang="0">
                  <a:pos x="41" y="4"/>
                </a:cxn>
                <a:cxn ang="0">
                  <a:pos x="101" y="0"/>
                </a:cxn>
                <a:cxn ang="0">
                  <a:pos x="170" y="4"/>
                </a:cxn>
                <a:cxn ang="0">
                  <a:pos x="248" y="21"/>
                </a:cxn>
                <a:cxn ang="0">
                  <a:pos x="323" y="50"/>
                </a:cxn>
                <a:cxn ang="0">
                  <a:pos x="382" y="90"/>
                </a:cxn>
                <a:cxn ang="0">
                  <a:pos x="428" y="141"/>
                </a:cxn>
                <a:cxn ang="0">
                  <a:pos x="463" y="199"/>
                </a:cxn>
                <a:cxn ang="0">
                  <a:pos x="485" y="262"/>
                </a:cxn>
                <a:cxn ang="0">
                  <a:pos x="496" y="327"/>
                </a:cxn>
                <a:cxn ang="0">
                  <a:pos x="497" y="396"/>
                </a:cxn>
                <a:cxn ang="0">
                  <a:pos x="487" y="462"/>
                </a:cxn>
                <a:cxn ang="0">
                  <a:pos x="470" y="527"/>
                </a:cxn>
                <a:cxn ang="0">
                  <a:pos x="443" y="586"/>
                </a:cxn>
                <a:cxn ang="0">
                  <a:pos x="406" y="639"/>
                </a:cxn>
                <a:cxn ang="0">
                  <a:pos x="364" y="683"/>
                </a:cxn>
                <a:cxn ang="0">
                  <a:pos x="315" y="715"/>
                </a:cxn>
                <a:cxn ang="0">
                  <a:pos x="259" y="736"/>
                </a:cxn>
                <a:cxn ang="0">
                  <a:pos x="198" y="740"/>
                </a:cxn>
                <a:cxn ang="0">
                  <a:pos x="131" y="727"/>
                </a:cxn>
                <a:cxn ang="0">
                  <a:pos x="167" y="728"/>
                </a:cxn>
                <a:cxn ang="0">
                  <a:pos x="204" y="718"/>
                </a:cxn>
                <a:cxn ang="0">
                  <a:pos x="238" y="700"/>
                </a:cxn>
                <a:cxn ang="0">
                  <a:pos x="272" y="670"/>
                </a:cxn>
                <a:cxn ang="0">
                  <a:pos x="304" y="635"/>
                </a:cxn>
                <a:cxn ang="0">
                  <a:pos x="333" y="594"/>
                </a:cxn>
                <a:cxn ang="0">
                  <a:pos x="358" y="549"/>
                </a:cxn>
                <a:cxn ang="0">
                  <a:pos x="381" y="500"/>
                </a:cxn>
                <a:cxn ang="0">
                  <a:pos x="396" y="449"/>
                </a:cxn>
                <a:cxn ang="0">
                  <a:pos x="408" y="397"/>
                </a:cxn>
                <a:cxn ang="0">
                  <a:pos x="414" y="346"/>
                </a:cxn>
                <a:cxn ang="0">
                  <a:pos x="412" y="296"/>
                </a:cxn>
                <a:cxn ang="0">
                  <a:pos x="402" y="251"/>
                </a:cxn>
                <a:cxn ang="0">
                  <a:pos x="384" y="208"/>
                </a:cxn>
                <a:cxn ang="0">
                  <a:pos x="357" y="172"/>
                </a:cxn>
                <a:cxn ang="0">
                  <a:pos x="320" y="142"/>
                </a:cxn>
                <a:cxn ang="0">
                  <a:pos x="260" y="107"/>
                </a:cxn>
                <a:cxn ang="0">
                  <a:pos x="203" y="82"/>
                </a:cxn>
                <a:cxn ang="0">
                  <a:pos x="154" y="65"/>
                </a:cxn>
                <a:cxn ang="0">
                  <a:pos x="108" y="56"/>
                </a:cxn>
                <a:cxn ang="0">
                  <a:pos x="68" y="55"/>
                </a:cxn>
                <a:cxn ang="0">
                  <a:pos x="32" y="61"/>
                </a:cxn>
                <a:cxn ang="0">
                  <a:pos x="0" y="70"/>
                </a:cxn>
                <a:cxn ang="0">
                  <a:pos x="0" y="13"/>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w="9525">
              <a:noFill/>
              <a:round/>
              <a:headEnd/>
              <a:tailEnd/>
            </a:ln>
          </p:spPr>
          <p:txBody>
            <a:bodyPr/>
            <a:lstStyle/>
            <a:p>
              <a:pPr>
                <a:defRPr/>
              </a:pPr>
              <a:endParaRPr lang="en-US"/>
            </a:p>
          </p:txBody>
        </p:sp>
        <p:sp>
          <p:nvSpPr>
            <p:cNvPr id="179238" name="Freeform 38"/>
            <p:cNvSpPr>
              <a:spLocks/>
            </p:cNvSpPr>
            <p:nvPr/>
          </p:nvSpPr>
          <p:spPr bwMode="ltGray">
            <a:xfrm rot="1584153">
              <a:off x="20" y="410"/>
              <a:ext cx="344" cy="245"/>
            </a:xfrm>
            <a:custGeom>
              <a:avLst/>
              <a:gdLst/>
              <a:ahLst/>
              <a:cxnLst>
                <a:cxn ang="0">
                  <a:pos x="0" y="0"/>
                </a:cxn>
                <a:cxn ang="0">
                  <a:pos x="0" y="25"/>
                </a:cxn>
                <a:cxn ang="0">
                  <a:pos x="3" y="50"/>
                </a:cxn>
                <a:cxn ang="0">
                  <a:pos x="6" y="75"/>
                </a:cxn>
                <a:cxn ang="0">
                  <a:pos x="11" y="98"/>
                </a:cxn>
                <a:cxn ang="0">
                  <a:pos x="18" y="119"/>
                </a:cxn>
                <a:cxn ang="0">
                  <a:pos x="27" y="141"/>
                </a:cxn>
                <a:cxn ang="0">
                  <a:pos x="38" y="161"/>
                </a:cxn>
                <a:cxn ang="0">
                  <a:pos x="51" y="178"/>
                </a:cxn>
                <a:cxn ang="0">
                  <a:pos x="67" y="194"/>
                </a:cxn>
                <a:cxn ang="0">
                  <a:pos x="86" y="208"/>
                </a:cxn>
                <a:cxn ang="0">
                  <a:pos x="106" y="219"/>
                </a:cxn>
                <a:cxn ang="0">
                  <a:pos x="131" y="228"/>
                </a:cxn>
                <a:cxn ang="0">
                  <a:pos x="158" y="234"/>
                </a:cxn>
                <a:cxn ang="0">
                  <a:pos x="188" y="237"/>
                </a:cxn>
                <a:cxn ang="0">
                  <a:pos x="220" y="236"/>
                </a:cxn>
                <a:cxn ang="0">
                  <a:pos x="257" y="232"/>
                </a:cxn>
                <a:cxn ang="0">
                  <a:pos x="224" y="227"/>
                </a:cxn>
                <a:cxn ang="0">
                  <a:pos x="195" y="220"/>
                </a:cxn>
                <a:cxn ang="0">
                  <a:pos x="170" y="212"/>
                </a:cxn>
                <a:cxn ang="0">
                  <a:pos x="148" y="204"/>
                </a:cxn>
                <a:cxn ang="0">
                  <a:pos x="128" y="193"/>
                </a:cxn>
                <a:cxn ang="0">
                  <a:pos x="112" y="182"/>
                </a:cxn>
                <a:cxn ang="0">
                  <a:pos x="97" y="169"/>
                </a:cxn>
                <a:cxn ang="0">
                  <a:pos x="84" y="155"/>
                </a:cxn>
                <a:cxn ang="0">
                  <a:pos x="72" y="141"/>
                </a:cxn>
                <a:cxn ang="0">
                  <a:pos x="61" y="125"/>
                </a:cxn>
                <a:cxn ang="0">
                  <a:pos x="52" y="107"/>
                </a:cxn>
                <a:cxn ang="0">
                  <a:pos x="43" y="88"/>
                </a:cxn>
                <a:cxn ang="0">
                  <a:pos x="33" y="69"/>
                </a:cxn>
                <a:cxn ang="0">
                  <a:pos x="23" y="47"/>
                </a:cxn>
                <a:cxn ang="0">
                  <a:pos x="12" y="24"/>
                </a:cxn>
                <a:cxn ang="0">
                  <a:pos x="0" y="0"/>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w="9525">
              <a:noFill/>
              <a:round/>
              <a:headEnd/>
              <a:tailEnd/>
            </a:ln>
          </p:spPr>
          <p:txBody>
            <a:bodyPr/>
            <a:lstStyle/>
            <a:p>
              <a:pPr>
                <a:defRPr/>
              </a:pPr>
              <a:endParaRPr lang="en-US"/>
            </a:p>
          </p:txBody>
        </p:sp>
        <p:sp>
          <p:nvSpPr>
            <p:cNvPr id="179239" name="Freeform 39"/>
            <p:cNvSpPr>
              <a:spLocks/>
            </p:cNvSpPr>
            <p:nvPr/>
          </p:nvSpPr>
          <p:spPr bwMode="ltGray">
            <a:xfrm rot="1584153">
              <a:off x="242" y="756"/>
              <a:ext cx="167" cy="115"/>
            </a:xfrm>
            <a:custGeom>
              <a:avLst/>
              <a:gdLst/>
              <a:ahLst/>
              <a:cxnLst>
                <a:cxn ang="0">
                  <a:pos x="77" y="0"/>
                </a:cxn>
                <a:cxn ang="0">
                  <a:pos x="124" y="108"/>
                </a:cxn>
                <a:cxn ang="0">
                  <a:pos x="120" y="107"/>
                </a:cxn>
                <a:cxn ang="0">
                  <a:pos x="107" y="105"/>
                </a:cxn>
                <a:cxn ang="0">
                  <a:pos x="89" y="101"/>
                </a:cxn>
                <a:cxn ang="0">
                  <a:pos x="68" y="99"/>
                </a:cxn>
                <a:cxn ang="0">
                  <a:pos x="45" y="97"/>
                </a:cxn>
                <a:cxn ang="0">
                  <a:pos x="25" y="98"/>
                </a:cxn>
                <a:cxn ang="0">
                  <a:pos x="9" y="102"/>
                </a:cxn>
                <a:cxn ang="0">
                  <a:pos x="0" y="110"/>
                </a:cxn>
                <a:cxn ang="0">
                  <a:pos x="4" y="98"/>
                </a:cxn>
                <a:cxn ang="0">
                  <a:pos x="8" y="89"/>
                </a:cxn>
                <a:cxn ang="0">
                  <a:pos x="16" y="82"/>
                </a:cxn>
                <a:cxn ang="0">
                  <a:pos x="25" y="76"/>
                </a:cxn>
                <a:cxn ang="0">
                  <a:pos x="36" y="72"/>
                </a:cxn>
                <a:cxn ang="0">
                  <a:pos x="47" y="71"/>
                </a:cxn>
                <a:cxn ang="0">
                  <a:pos x="59" y="71"/>
                </a:cxn>
                <a:cxn ang="0">
                  <a:pos x="72" y="74"/>
                </a:cxn>
                <a:cxn ang="0">
                  <a:pos x="73" y="71"/>
                </a:cxn>
                <a:cxn ang="0">
                  <a:pos x="70" y="56"/>
                </a:cxn>
                <a:cxn ang="0">
                  <a:pos x="67" y="38"/>
                </a:cxn>
                <a:cxn ang="0">
                  <a:pos x="65" y="30"/>
                </a:cxn>
                <a:cxn ang="0">
                  <a:pos x="63" y="30"/>
                </a:cxn>
                <a:cxn ang="0">
                  <a:pos x="61" y="29"/>
                </a:cxn>
                <a:cxn ang="0">
                  <a:pos x="59" y="26"/>
                </a:cxn>
                <a:cxn ang="0">
                  <a:pos x="57" y="23"/>
                </a:cxn>
                <a:cxn ang="0">
                  <a:pos x="57" y="19"/>
                </a:cxn>
                <a:cxn ang="0">
                  <a:pos x="59" y="14"/>
                </a:cxn>
                <a:cxn ang="0">
                  <a:pos x="66" y="8"/>
                </a:cxn>
                <a:cxn ang="0">
                  <a:pos x="77" y="0"/>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w="9525">
              <a:noFill/>
              <a:round/>
              <a:headEnd/>
              <a:tailEnd/>
            </a:ln>
          </p:spPr>
          <p:txBody>
            <a:bodyPr/>
            <a:lstStyle/>
            <a:p>
              <a:pPr>
                <a:defRPr/>
              </a:pPr>
              <a:endParaRPr lang="en-US"/>
            </a:p>
          </p:txBody>
        </p:sp>
        <p:sp>
          <p:nvSpPr>
            <p:cNvPr id="179240" name="Freeform 40"/>
            <p:cNvSpPr>
              <a:spLocks/>
            </p:cNvSpPr>
            <p:nvPr/>
          </p:nvSpPr>
          <p:spPr bwMode="ltGray">
            <a:xfrm rot="1584153">
              <a:off x="574" y="286"/>
              <a:ext cx="147" cy="160"/>
            </a:xfrm>
            <a:custGeom>
              <a:avLst/>
              <a:gdLst/>
              <a:ahLst/>
              <a:cxnLst>
                <a:cxn ang="0">
                  <a:pos x="0" y="0"/>
                </a:cxn>
                <a:cxn ang="0">
                  <a:pos x="5" y="1"/>
                </a:cxn>
                <a:cxn ang="0">
                  <a:pos x="18" y="5"/>
                </a:cxn>
                <a:cxn ang="0">
                  <a:pos x="37" y="12"/>
                </a:cxn>
                <a:cxn ang="0">
                  <a:pos x="58" y="24"/>
                </a:cxn>
                <a:cxn ang="0">
                  <a:pos x="78" y="44"/>
                </a:cxn>
                <a:cxn ang="0">
                  <a:pos x="96" y="71"/>
                </a:cxn>
                <a:cxn ang="0">
                  <a:pos x="107" y="108"/>
                </a:cxn>
                <a:cxn ang="0">
                  <a:pos x="109" y="156"/>
                </a:cxn>
                <a:cxn ang="0">
                  <a:pos x="105" y="156"/>
                </a:cxn>
                <a:cxn ang="0">
                  <a:pos x="99" y="156"/>
                </a:cxn>
                <a:cxn ang="0">
                  <a:pos x="93" y="156"/>
                </a:cxn>
                <a:cxn ang="0">
                  <a:pos x="87" y="154"/>
                </a:cxn>
                <a:cxn ang="0">
                  <a:pos x="81" y="153"/>
                </a:cxn>
                <a:cxn ang="0">
                  <a:pos x="74" y="150"/>
                </a:cxn>
                <a:cxn ang="0">
                  <a:pos x="66" y="145"/>
                </a:cxn>
                <a:cxn ang="0">
                  <a:pos x="58" y="139"/>
                </a:cxn>
                <a:cxn ang="0">
                  <a:pos x="53" y="126"/>
                </a:cxn>
                <a:cxn ang="0">
                  <a:pos x="53" y="111"/>
                </a:cxn>
                <a:cxn ang="0">
                  <a:pos x="56" y="96"/>
                </a:cxn>
                <a:cxn ang="0">
                  <a:pos x="59" y="80"/>
                </a:cxn>
                <a:cxn ang="0">
                  <a:pos x="56" y="62"/>
                </a:cxn>
                <a:cxn ang="0">
                  <a:pos x="48" y="43"/>
                </a:cxn>
                <a:cxn ang="0">
                  <a:pos x="31" y="23"/>
                </a:cxn>
                <a:cxn ang="0">
                  <a:pos x="0" y="0"/>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w="9525">
              <a:noFill/>
              <a:round/>
              <a:headEnd/>
              <a:tailEnd/>
            </a:ln>
          </p:spPr>
          <p:txBody>
            <a:bodyPr/>
            <a:lstStyle/>
            <a:p>
              <a:pPr>
                <a:defRPr/>
              </a:pPr>
              <a:endParaRPr lang="en-US"/>
            </a:p>
          </p:txBody>
        </p:sp>
        <p:sp>
          <p:nvSpPr>
            <p:cNvPr id="179241" name="Freeform 41"/>
            <p:cNvSpPr>
              <a:spLocks/>
            </p:cNvSpPr>
            <p:nvPr/>
          </p:nvSpPr>
          <p:spPr bwMode="ltGray">
            <a:xfrm rot="1584153">
              <a:off x="236" y="721"/>
              <a:ext cx="62" cy="97"/>
            </a:xfrm>
            <a:custGeom>
              <a:avLst/>
              <a:gdLst/>
              <a:ahLst/>
              <a:cxnLst>
                <a:cxn ang="0">
                  <a:pos x="31" y="0"/>
                </a:cxn>
                <a:cxn ang="0">
                  <a:pos x="20" y="38"/>
                </a:cxn>
                <a:cxn ang="0">
                  <a:pos x="15" y="62"/>
                </a:cxn>
                <a:cxn ang="0">
                  <a:pos x="11" y="79"/>
                </a:cxn>
                <a:cxn ang="0">
                  <a:pos x="0" y="94"/>
                </a:cxn>
                <a:cxn ang="0">
                  <a:pos x="12" y="88"/>
                </a:cxn>
                <a:cxn ang="0">
                  <a:pos x="23" y="80"/>
                </a:cxn>
                <a:cxn ang="0">
                  <a:pos x="32" y="69"/>
                </a:cxn>
                <a:cxn ang="0">
                  <a:pos x="40" y="57"/>
                </a:cxn>
                <a:cxn ang="0">
                  <a:pos x="45" y="44"/>
                </a:cxn>
                <a:cxn ang="0">
                  <a:pos x="46" y="30"/>
                </a:cxn>
                <a:cxn ang="0">
                  <a:pos x="42" y="15"/>
                </a:cxn>
                <a:cxn ang="0">
                  <a:pos x="31" y="0"/>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w="9525">
              <a:noFill/>
              <a:round/>
              <a:headEnd/>
              <a:tailEnd/>
            </a:ln>
          </p:spPr>
          <p:txBody>
            <a:bodyPr/>
            <a:lstStyle/>
            <a:p>
              <a:pPr>
                <a:defRPr/>
              </a:pPr>
              <a:endParaRPr lang="en-US"/>
            </a:p>
          </p:txBody>
        </p:sp>
        <p:sp>
          <p:nvSpPr>
            <p:cNvPr id="179242" name="Freeform 42"/>
            <p:cNvSpPr>
              <a:spLocks/>
            </p:cNvSpPr>
            <p:nvPr/>
          </p:nvSpPr>
          <p:spPr bwMode="ltGray">
            <a:xfrm rot="1584153">
              <a:off x="585" y="466"/>
              <a:ext cx="72" cy="41"/>
            </a:xfrm>
            <a:custGeom>
              <a:avLst/>
              <a:gdLst/>
              <a:ahLst/>
              <a:cxnLst>
                <a:cxn ang="0">
                  <a:pos x="0" y="0"/>
                </a:cxn>
                <a:cxn ang="0">
                  <a:pos x="1" y="1"/>
                </a:cxn>
                <a:cxn ang="0">
                  <a:pos x="6" y="3"/>
                </a:cxn>
                <a:cxn ang="0">
                  <a:pos x="13" y="8"/>
                </a:cxn>
                <a:cxn ang="0">
                  <a:pos x="21" y="12"/>
                </a:cxn>
                <a:cxn ang="0">
                  <a:pos x="29" y="15"/>
                </a:cxn>
                <a:cxn ang="0">
                  <a:pos x="38" y="17"/>
                </a:cxn>
                <a:cxn ang="0">
                  <a:pos x="46" y="18"/>
                </a:cxn>
                <a:cxn ang="0">
                  <a:pos x="54" y="16"/>
                </a:cxn>
                <a:cxn ang="0">
                  <a:pos x="53" y="25"/>
                </a:cxn>
                <a:cxn ang="0">
                  <a:pos x="50" y="33"/>
                </a:cxn>
                <a:cxn ang="0">
                  <a:pos x="44" y="38"/>
                </a:cxn>
                <a:cxn ang="0">
                  <a:pos x="37" y="40"/>
                </a:cxn>
                <a:cxn ang="0">
                  <a:pos x="28" y="39"/>
                </a:cxn>
                <a:cxn ang="0">
                  <a:pos x="19" y="32"/>
                </a:cxn>
                <a:cxn ang="0">
                  <a:pos x="10" y="20"/>
                </a:cxn>
                <a:cxn ang="0">
                  <a:pos x="0" y="0"/>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w="9525">
              <a:noFill/>
              <a:round/>
              <a:headEnd/>
              <a:tailEnd/>
            </a:ln>
          </p:spPr>
          <p:txBody>
            <a:bodyPr/>
            <a:lstStyle/>
            <a:p>
              <a:pPr>
                <a:defRPr/>
              </a:pPr>
              <a:endParaRPr lang="en-US"/>
            </a:p>
          </p:txBody>
        </p:sp>
        <p:sp>
          <p:nvSpPr>
            <p:cNvPr id="179243" name="Freeform 43"/>
            <p:cNvSpPr>
              <a:spLocks/>
            </p:cNvSpPr>
            <p:nvPr/>
          </p:nvSpPr>
          <p:spPr bwMode="ltGray">
            <a:xfrm>
              <a:off x="0" y="886"/>
              <a:ext cx="360" cy="650"/>
            </a:xfrm>
            <a:custGeom>
              <a:avLst/>
              <a:gdLst/>
              <a:ahLst/>
              <a:cxnLst>
                <a:cxn ang="0">
                  <a:pos x="264" y="0"/>
                </a:cxn>
                <a:cxn ang="0">
                  <a:pos x="269" y="9"/>
                </a:cxn>
                <a:cxn ang="0">
                  <a:pos x="277" y="22"/>
                </a:cxn>
                <a:cxn ang="0">
                  <a:pos x="286" y="39"/>
                </a:cxn>
                <a:cxn ang="0">
                  <a:pos x="297" y="58"/>
                </a:cxn>
                <a:cxn ang="0">
                  <a:pos x="309" y="83"/>
                </a:cxn>
                <a:cxn ang="0">
                  <a:pos x="319" y="108"/>
                </a:cxn>
                <a:cxn ang="0">
                  <a:pos x="329" y="136"/>
                </a:cxn>
                <a:cxn ang="0">
                  <a:pos x="333" y="163"/>
                </a:cxn>
                <a:cxn ang="0">
                  <a:pos x="336" y="193"/>
                </a:cxn>
                <a:cxn ang="0">
                  <a:pos x="332" y="223"/>
                </a:cxn>
                <a:cxn ang="0">
                  <a:pos x="323" y="255"/>
                </a:cxn>
                <a:cxn ang="0">
                  <a:pos x="310" y="285"/>
                </a:cxn>
                <a:cxn ang="0">
                  <a:pos x="287" y="315"/>
                </a:cxn>
                <a:cxn ang="0">
                  <a:pos x="257" y="343"/>
                </a:cxn>
                <a:cxn ang="0">
                  <a:pos x="218" y="370"/>
                </a:cxn>
                <a:cxn ang="0">
                  <a:pos x="167" y="396"/>
                </a:cxn>
                <a:cxn ang="0">
                  <a:pos x="111" y="425"/>
                </a:cxn>
                <a:cxn ang="0">
                  <a:pos x="69" y="457"/>
                </a:cxn>
                <a:cxn ang="0">
                  <a:pos x="35" y="490"/>
                </a:cxn>
                <a:cxn ang="0">
                  <a:pos x="12" y="526"/>
                </a:cxn>
                <a:cxn ang="0">
                  <a:pos x="0" y="553"/>
                </a:cxn>
                <a:cxn ang="0">
                  <a:pos x="0" y="650"/>
                </a:cxn>
                <a:cxn ang="0">
                  <a:pos x="6" y="628"/>
                </a:cxn>
                <a:cxn ang="0">
                  <a:pos x="19" y="594"/>
                </a:cxn>
                <a:cxn ang="0">
                  <a:pos x="43" y="551"/>
                </a:cxn>
                <a:cxn ang="0">
                  <a:pos x="76" y="503"/>
                </a:cxn>
                <a:cxn ang="0">
                  <a:pos x="125" y="454"/>
                </a:cxn>
                <a:cxn ang="0">
                  <a:pos x="190" y="408"/>
                </a:cxn>
                <a:cxn ang="0">
                  <a:pos x="275" y="365"/>
                </a:cxn>
                <a:cxn ang="0">
                  <a:pos x="308" y="342"/>
                </a:cxn>
                <a:cxn ang="0">
                  <a:pos x="335" y="305"/>
                </a:cxn>
                <a:cxn ang="0">
                  <a:pos x="352" y="255"/>
                </a:cxn>
                <a:cxn ang="0">
                  <a:pos x="360" y="201"/>
                </a:cxn>
                <a:cxn ang="0">
                  <a:pos x="356" y="144"/>
                </a:cxn>
                <a:cxn ang="0">
                  <a:pos x="341" y="88"/>
                </a:cxn>
                <a:cxn ang="0">
                  <a:pos x="311" y="39"/>
                </a:cxn>
                <a:cxn ang="0">
                  <a:pos x="264" y="0"/>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w="9525">
              <a:noFill/>
              <a:round/>
              <a:headEnd/>
              <a:tailEnd/>
            </a:ln>
          </p:spPr>
          <p:txBody>
            <a:bodyPr/>
            <a:lstStyle/>
            <a:p>
              <a:pPr>
                <a:defRPr/>
              </a:pPr>
              <a:endParaRPr lang="en-US"/>
            </a:p>
          </p:txBody>
        </p:sp>
        <p:sp>
          <p:nvSpPr>
            <p:cNvPr id="179244" name="Freeform 44"/>
            <p:cNvSpPr>
              <a:spLocks/>
            </p:cNvSpPr>
            <p:nvPr/>
          </p:nvSpPr>
          <p:spPr bwMode="ltGray">
            <a:xfrm rot="1584153">
              <a:off x="56" y="84"/>
              <a:ext cx="804" cy="686"/>
            </a:xfrm>
            <a:custGeom>
              <a:avLst/>
              <a:gdLst/>
              <a:ahLst/>
              <a:cxnLst>
                <a:cxn ang="0">
                  <a:pos x="16" y="370"/>
                </a:cxn>
                <a:cxn ang="0">
                  <a:pos x="6" y="341"/>
                </a:cxn>
                <a:cxn ang="0">
                  <a:pos x="0" y="289"/>
                </a:cxn>
                <a:cxn ang="0">
                  <a:pos x="4" y="222"/>
                </a:cxn>
                <a:cxn ang="0">
                  <a:pos x="25" y="151"/>
                </a:cxn>
                <a:cxn ang="0">
                  <a:pos x="69" y="84"/>
                </a:cxn>
                <a:cxn ang="0">
                  <a:pos x="142" y="31"/>
                </a:cxn>
                <a:cxn ang="0">
                  <a:pos x="247" y="2"/>
                </a:cxn>
                <a:cxn ang="0">
                  <a:pos x="380" y="9"/>
                </a:cxn>
                <a:cxn ang="0">
                  <a:pos x="484" y="68"/>
                </a:cxn>
                <a:cxn ang="0">
                  <a:pos x="554" y="165"/>
                </a:cxn>
                <a:cxn ang="0">
                  <a:pos x="591" y="284"/>
                </a:cxn>
                <a:cxn ang="0">
                  <a:pos x="595" y="409"/>
                </a:cxn>
                <a:cxn ang="0">
                  <a:pos x="566" y="525"/>
                </a:cxn>
                <a:cxn ang="0">
                  <a:pos x="507" y="615"/>
                </a:cxn>
                <a:cxn ang="0">
                  <a:pos x="417" y="663"/>
                </a:cxn>
                <a:cxn ang="0">
                  <a:pos x="389" y="659"/>
                </a:cxn>
                <a:cxn ang="0">
                  <a:pos x="441" y="617"/>
                </a:cxn>
                <a:cxn ang="0">
                  <a:pos x="482" y="544"/>
                </a:cxn>
                <a:cxn ang="0">
                  <a:pos x="509" y="454"/>
                </a:cxn>
                <a:cxn ang="0">
                  <a:pos x="520" y="355"/>
                </a:cxn>
                <a:cxn ang="0">
                  <a:pos x="514" y="258"/>
                </a:cxn>
                <a:cxn ang="0">
                  <a:pos x="485" y="174"/>
                </a:cxn>
                <a:cxn ang="0">
                  <a:pos x="433" y="112"/>
                </a:cxn>
                <a:cxn ang="0">
                  <a:pos x="341" y="75"/>
                </a:cxn>
                <a:cxn ang="0">
                  <a:pos x="246" y="61"/>
                </a:cxn>
                <a:cxn ang="0">
                  <a:pos x="174" y="71"/>
                </a:cxn>
                <a:cxn ang="0">
                  <a:pos x="121" y="101"/>
                </a:cxn>
                <a:cxn ang="0">
                  <a:pos x="84" y="149"/>
                </a:cxn>
                <a:cxn ang="0">
                  <a:pos x="57" y="206"/>
                </a:cxn>
                <a:cxn ang="0">
                  <a:pos x="40" y="272"/>
                </a:cxn>
                <a:cxn ang="0">
                  <a:pos x="28" y="339"/>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w="9525">
              <a:noFill/>
              <a:round/>
              <a:headEnd/>
              <a:tailEnd/>
            </a:ln>
          </p:spPr>
          <p:txBody>
            <a:bodyPr/>
            <a:lstStyle/>
            <a:p>
              <a:pPr>
                <a:defRPr/>
              </a:pPr>
              <a:endParaRPr lang="en-US"/>
            </a:p>
          </p:txBody>
        </p:sp>
      </p:grpSp>
      <p:sp>
        <p:nvSpPr>
          <p:cNvPr id="179245" name="Rectangle 45"/>
          <p:cNvSpPr>
            <a:spLocks noGrp="1" noChangeArrowheads="1"/>
          </p:cNvSpPr>
          <p:nvPr>
            <p:ph type="title"/>
          </p:nvPr>
        </p:nvSpPr>
        <p:spPr bwMode="auto">
          <a:xfrm>
            <a:off x="442913" y="103188"/>
            <a:ext cx="8243887" cy="131445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8" name="Rectangle 46"/>
          <p:cNvSpPr>
            <a:spLocks noGrp="1" noChangeArrowheads="1"/>
          </p:cNvSpPr>
          <p:nvPr>
            <p:ph type="body" idx="1"/>
          </p:nvPr>
        </p:nvSpPr>
        <p:spPr bwMode="auto">
          <a:xfrm>
            <a:off x="457200" y="1600200"/>
            <a:ext cx="8229600" cy="4456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79247" name="Rectangle 47"/>
          <p:cNvSpPr>
            <a:spLocks noGrp="1" noChangeArrowheads="1"/>
          </p:cNvSpPr>
          <p:nvPr>
            <p:ph type="dt" sz="half" idx="2"/>
          </p:nvPr>
        </p:nvSpPr>
        <p:spPr bwMode="auto">
          <a:xfrm>
            <a:off x="457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179248" name="Rectangle 4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79249" name="Rectangle 49"/>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5B3DD5E4-3015-496C-91FD-1ADB7FADC2FA}" type="slidenum">
              <a:rPr lang="en-US"/>
              <a:pPr>
                <a:defRPr/>
              </a:pPr>
              <a:t>‹#›</a:t>
            </a:fld>
            <a:endParaRPr lang="en-US"/>
          </a:p>
        </p:txBody>
      </p:sp>
      <p:sp>
        <p:nvSpPr>
          <p:cNvPr id="179250" name="Text Box 50"/>
          <p:cNvSpPr txBox="1">
            <a:spLocks noChangeArrowheads="1"/>
          </p:cNvSpPr>
          <p:nvPr/>
        </p:nvSpPr>
        <p:spPr bwMode="auto">
          <a:xfrm>
            <a:off x="3124200" y="6629400"/>
            <a:ext cx="2514600" cy="152400"/>
          </a:xfrm>
          <a:prstGeom prst="rect">
            <a:avLst/>
          </a:prstGeom>
          <a:noFill/>
          <a:ln w="9525">
            <a:noFill/>
            <a:miter lim="800000"/>
            <a:headEnd/>
            <a:tailEnd/>
          </a:ln>
          <a:effectLst/>
        </p:spPr>
        <p:txBody>
          <a:bodyPr lIns="0" tIns="0" rIns="0" bIns="0">
            <a:spAutoFit/>
          </a:bodyPr>
          <a:lstStyle/>
          <a:p>
            <a:pPr algn="r">
              <a:defRPr/>
            </a:pPr>
            <a:r>
              <a:rPr lang="en-US" sz="1000">
                <a:latin typeface=".VnArial" pitchFamily="34" charset="0"/>
              </a:rPr>
              <a:t>ThiÕt kÕ bëi: </a:t>
            </a:r>
            <a:r>
              <a:rPr lang="en-US" sz="1000" i="1">
                <a:latin typeface=".VnArial" pitchFamily="34" charset="0"/>
              </a:rPr>
              <a:t>Chu Thanh Th¶o</a:t>
            </a:r>
            <a:endParaRPr lang="en-US"/>
          </a:p>
        </p:txBody>
      </p:sp>
    </p:spTree>
  </p:cSld>
  <p:clrMap bg1="lt1" tx1="dk1" bg2="lt2" tx2="dk2" accent1="accent1" accent2="accent2" accent3="accent3" accent4="accent4" accent5="accent5" accent6="accent6" hlink="hlink" folHlink="folHlink"/>
  <p:sldLayoutIdLst>
    <p:sldLayoutId id="2147483702"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spd="med">
    <p:split orient="vert"/>
  </p:transition>
  <p:timing>
    <p:tnLst>
      <p:par>
        <p:cTn id="1" dur="indefinite" restart="never" nodeType="tmRoot"/>
      </p:par>
    </p:tnLst>
  </p:timing>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200" algn="ctr" rtl="0" eaLnBrk="1" fontAlgn="base" hangingPunct="1">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400" algn="ctr" rtl="0" eaLnBrk="1" fontAlgn="base" hangingPunct="1">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600" algn="ctr" rtl="0" eaLnBrk="1" fontAlgn="base" hangingPunct="1">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800" algn="ctr" rtl="0" eaLnBrk="1" fontAlgn="base" hangingPunct="1">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hyperlink" Target="canh%20bien%20all.wmv" TargetMode="External"/><Relationship Id="rId2" Type="http://schemas.openxmlformats.org/officeDocument/2006/relationships/slideLayout" Target="../slideLayouts/slideLayout12.xml"/><Relationship Id="rId1" Type="http://schemas.openxmlformats.org/officeDocument/2006/relationships/video" Target="file:///E:\Documents\Hong%20Diep%20document\Bai%20giang%20dien%20tu%20lop%205\GADT%205%20-%20tuan%206\TLV%20TA%20CANH%20SONG%20NUOC%20-%20SUA%20LAN%206.(9.10)\canh%20bien%20all.wmv" TargetMode="External"/><Relationship Id="rId5" Type="http://schemas.openxmlformats.org/officeDocument/2006/relationships/image" Target="../media/image13.pn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audio" Target="file:///E:\Documents\Hong%20Diep%20document\Bai%20giang%20dien%20tu%20lop%205\GADT%205%20-%20tuan%206\TLV%20TA%20CANH%20SONG%20NUOC%20-%20SUA%20LAN%205.(2.10)\Chieu%20nay%20bien%20hat%202.mp3" TargetMode="External"/><Relationship Id="rId5" Type="http://schemas.openxmlformats.org/officeDocument/2006/relationships/image" Target="../media/image4.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audio" Target="file:///E:\Documents\Hong%20Diep%20document\Bai%20giang%20dien%20tu%20lop%205\GADT%205%20-%20tuan%206\TLV%20TA%20CANH%20SONG%20NUOC%20-%20SUA%20LAN%205.(2.10)\Chieu%20nay%20bien%20hat%204.mp3" TargetMode="External"/><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8.png"/><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7.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gif"/><Relationship Id="rId4" Type="http://schemas.openxmlformats.org/officeDocument/2006/relationships/image" Target="../media/image31.gif"/></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Documents\Hong Diep document\Hinh nen powerpoint\a_dreamy_world_3322rd651717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ctangle 2"/>
          <p:cNvSpPr/>
          <p:nvPr/>
        </p:nvSpPr>
        <p:spPr>
          <a:xfrm>
            <a:off x="3200400" y="4114800"/>
            <a:ext cx="2667000" cy="1015663"/>
          </a:xfrm>
          <a:prstGeom prst="rect">
            <a:avLst/>
          </a:prstGeom>
          <a:noFill/>
        </p:spPr>
        <p:txBody>
          <a:bodyPr wrap="square">
            <a:spAutoFit/>
          </a:bodyPr>
          <a:lstStyle/>
          <a:p>
            <a:pPr algn="ctr">
              <a:defRPr/>
            </a:pPr>
            <a:r>
              <a:rPr lang="en-US" sz="6000" b="1" dirty="0" err="1">
                <a:ln w="31550" cmpd="sng">
                  <a:gradFill>
                    <a:gsLst>
                      <a:gs pos="70000">
                        <a:schemeClr val="accent6">
                          <a:shade val="50000"/>
                          <a:satMod val="190000"/>
                        </a:schemeClr>
                      </a:gs>
                      <a:gs pos="0">
                        <a:schemeClr val="accent6">
                          <a:tint val="77000"/>
                          <a:satMod val="180000"/>
                        </a:schemeClr>
                      </a:gs>
                    </a:gsLst>
                    <a:lin ang="5400000"/>
                  </a:gradFill>
                  <a:prstDash val="solid"/>
                </a:ln>
                <a:solidFill>
                  <a:srgbClr val="3333FF"/>
                </a:solidFill>
                <a:effectLst>
                  <a:outerShdw blurRad="50800" dist="40000" dir="5400000" algn="tl" rotWithShape="0">
                    <a:srgbClr val="000000">
                      <a:shade val="5000"/>
                      <a:satMod val="120000"/>
                      <a:alpha val="33000"/>
                    </a:srgbClr>
                  </a:outerShdw>
                </a:effectLst>
                <a:latin typeface=".VnVogue" pitchFamily="34" charset="0"/>
              </a:rPr>
              <a:t>TuÇn</a:t>
            </a:r>
            <a:r>
              <a:rPr lang="en-US" sz="6000" b="1" dirty="0">
                <a:ln w="31550" cmpd="sng">
                  <a:gradFill>
                    <a:gsLst>
                      <a:gs pos="70000">
                        <a:schemeClr val="accent6">
                          <a:shade val="50000"/>
                          <a:satMod val="190000"/>
                        </a:schemeClr>
                      </a:gs>
                      <a:gs pos="0">
                        <a:schemeClr val="accent6">
                          <a:tint val="77000"/>
                          <a:satMod val="180000"/>
                        </a:schemeClr>
                      </a:gs>
                    </a:gsLst>
                    <a:lin ang="5400000"/>
                  </a:gradFill>
                  <a:prstDash val="solid"/>
                </a:ln>
                <a:solidFill>
                  <a:srgbClr val="3333FF"/>
                </a:solidFill>
                <a:effectLst>
                  <a:outerShdw blurRad="50800" dist="40000" dir="5400000" algn="tl" rotWithShape="0">
                    <a:srgbClr val="000000">
                      <a:shade val="5000"/>
                      <a:satMod val="120000"/>
                      <a:alpha val="33000"/>
                    </a:srgbClr>
                  </a:outerShdw>
                </a:effectLst>
                <a:latin typeface=".VnVogue" pitchFamily="34" charset="0"/>
              </a:rPr>
              <a:t> 6</a:t>
            </a:r>
          </a:p>
        </p:txBody>
      </p:sp>
      <p:sp>
        <p:nvSpPr>
          <p:cNvPr id="6" name="Rectangle 5"/>
          <p:cNvSpPr/>
          <p:nvPr/>
        </p:nvSpPr>
        <p:spPr>
          <a:xfrm>
            <a:off x="2740709" y="685800"/>
            <a:ext cx="3507691" cy="769441"/>
          </a:xfrm>
          <a:prstGeom prst="rect">
            <a:avLst/>
          </a:prstGeom>
          <a:noFill/>
        </p:spPr>
        <p:txBody>
          <a:bodyPr wrap="none">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defRPr/>
            </a:pPr>
            <a:r>
              <a:rPr lang="en-US" sz="4400" b="1" cap="all" dirty="0" err="1">
                <a:ln w="0">
                  <a:solidFill>
                    <a:srgbClr val="FF0000"/>
                  </a:solidFill>
                </a:ln>
                <a:solidFill>
                  <a:srgbClr val="FFFF00"/>
                </a:solidFill>
                <a:effectLst/>
                <a:latin typeface=".VnArialH" pitchFamily="34" charset="0"/>
              </a:rPr>
              <a:t>Chuyªn</a:t>
            </a:r>
            <a:r>
              <a:rPr lang="en-US" sz="4400" b="1" cap="all" dirty="0">
                <a:ln w="0">
                  <a:solidFill>
                    <a:srgbClr val="FF0000"/>
                  </a:solidFill>
                </a:ln>
                <a:solidFill>
                  <a:srgbClr val="FFFF00"/>
                </a:solidFill>
                <a:effectLst/>
                <a:latin typeface=".VnArialH" pitchFamily="34" charset="0"/>
              </a:rPr>
              <a:t> §Ò</a:t>
            </a:r>
          </a:p>
        </p:txBody>
      </p:sp>
      <p:sp>
        <p:nvSpPr>
          <p:cNvPr id="7" name="WordArt 4"/>
          <p:cNvSpPr>
            <a:spLocks noChangeArrowheads="1" noChangeShapeType="1" noTextEdit="1"/>
          </p:cNvSpPr>
          <p:nvPr/>
        </p:nvSpPr>
        <p:spPr bwMode="auto">
          <a:xfrm>
            <a:off x="1676400" y="1981200"/>
            <a:ext cx="5943600" cy="1219200"/>
          </a:xfrm>
          <a:prstGeom prst="rect">
            <a:avLst/>
          </a:prstGeom>
        </p:spPr>
        <p:txBody>
          <a:bodyPr wrap="none" fromWordArt="1">
            <a:prstTxWarp prst="textPlain">
              <a:avLst>
                <a:gd name="adj" fmla="val 50000"/>
              </a:avLst>
            </a:prstTxWarp>
          </a:bodyPr>
          <a:lstStyle/>
          <a:p>
            <a:r>
              <a:rPr lang="en-US" sz="4400" kern="10" smtClean="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H" pitchFamily="34" charset="0"/>
              </a:rPr>
              <a:t>TËp lµm v¨n</a:t>
            </a:r>
            <a:endParaRPr lang="en-US" sz="4400" kern="1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H" pitchFamily="34" charset="0"/>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4" descr="LS360E"/>
          <p:cNvPicPr>
            <a:picLocks noChangeAspect="1" noChangeArrowheads="1"/>
          </p:cNvPicPr>
          <p:nvPr/>
        </p:nvPicPr>
        <p:blipFill>
          <a:blip r:embed="rId2" cstate="print"/>
          <a:srcRect/>
          <a:stretch>
            <a:fillRect/>
          </a:stretch>
        </p:blipFill>
        <p:spPr bwMode="auto">
          <a:xfrm>
            <a:off x="0" y="5005388"/>
            <a:ext cx="4267200" cy="1852612"/>
          </a:xfrm>
          <a:prstGeom prst="rect">
            <a:avLst/>
          </a:prstGeom>
          <a:noFill/>
          <a:ln w="9525">
            <a:noFill/>
            <a:miter lim="800000"/>
            <a:headEnd/>
            <a:tailEnd/>
          </a:ln>
        </p:spPr>
      </p:pic>
      <p:pic>
        <p:nvPicPr>
          <p:cNvPr id="7" name="Picture 6" descr="u19462181"/>
          <p:cNvPicPr>
            <a:picLocks noChangeAspect="1" noChangeArrowheads="1"/>
          </p:cNvPicPr>
          <p:nvPr/>
        </p:nvPicPr>
        <p:blipFill>
          <a:blip r:embed="rId3" cstate="print"/>
          <a:srcRect/>
          <a:stretch>
            <a:fillRect/>
          </a:stretch>
        </p:blipFill>
        <p:spPr bwMode="auto">
          <a:xfrm>
            <a:off x="6629400" y="5715000"/>
            <a:ext cx="2514600" cy="1143000"/>
          </a:xfrm>
          <a:prstGeom prst="rect">
            <a:avLst/>
          </a:prstGeom>
          <a:noFill/>
          <a:ln w="9525">
            <a:noFill/>
            <a:miter lim="800000"/>
            <a:headEnd/>
            <a:tailEnd/>
          </a:ln>
        </p:spPr>
      </p:pic>
      <p:sp>
        <p:nvSpPr>
          <p:cNvPr id="14343" name="Rectangle 6"/>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2052" name="Text Box 4"/>
          <p:cNvSpPr txBox="1">
            <a:spLocks noChangeArrowheads="1"/>
          </p:cNvSpPr>
          <p:nvPr/>
        </p:nvSpPr>
        <p:spPr bwMode="auto">
          <a:xfrm>
            <a:off x="124690" y="542925"/>
            <a:ext cx="8915400" cy="523875"/>
          </a:xfrm>
          <a:prstGeom prst="rect">
            <a:avLst/>
          </a:prstGeom>
          <a:noFill/>
          <a:ln w="9525">
            <a:noFill/>
            <a:miter lim="800000"/>
            <a:headEnd/>
            <a:tailEnd/>
          </a:ln>
        </p:spPr>
        <p:txBody>
          <a:bodyPr wrap="square">
            <a:spAutoFit/>
          </a:bodyPr>
          <a:lstStyle/>
          <a:p>
            <a:pPr>
              <a:spcBef>
                <a:spcPct val="50000"/>
              </a:spcBef>
            </a:pPr>
            <a:r>
              <a:rPr lang="en-US" sz="2800" b="1" u="sng">
                <a:solidFill>
                  <a:srgbClr val="000066"/>
                </a:solidFill>
              </a:rPr>
              <a:t>Bài 1</a:t>
            </a:r>
            <a:r>
              <a:rPr lang="en-US" sz="2800" b="1">
                <a:solidFill>
                  <a:srgbClr val="000066"/>
                </a:solidFill>
              </a:rPr>
              <a:t>: Đọc các đoạn văn dưới đây và trả lời câu hỏi</a:t>
            </a:r>
            <a:endParaRPr lang="en-US" sz="2800" b="1"/>
          </a:p>
        </p:txBody>
      </p:sp>
      <p:sp>
        <p:nvSpPr>
          <p:cNvPr id="14339" name="Text Box 6"/>
          <p:cNvSpPr txBox="1">
            <a:spLocks noChangeArrowheads="1"/>
          </p:cNvSpPr>
          <p:nvPr/>
        </p:nvSpPr>
        <p:spPr bwMode="auto">
          <a:xfrm>
            <a:off x="228600" y="4384675"/>
            <a:ext cx="8915400" cy="519113"/>
          </a:xfrm>
          <a:prstGeom prst="rect">
            <a:avLst/>
          </a:prstGeom>
          <a:noFill/>
          <a:ln w="9525">
            <a:noFill/>
            <a:miter lim="800000"/>
            <a:headEnd/>
            <a:tailEnd/>
          </a:ln>
        </p:spPr>
        <p:txBody>
          <a:bodyPr>
            <a:spAutoFit/>
          </a:bodyPr>
          <a:lstStyle/>
          <a:p>
            <a:pPr>
              <a:spcBef>
                <a:spcPct val="50000"/>
              </a:spcBef>
            </a:pPr>
            <a:endParaRPr lang="en-US" sz="2800"/>
          </a:p>
        </p:txBody>
      </p:sp>
      <p:sp>
        <p:nvSpPr>
          <p:cNvPr id="2060" name="Text Box 12"/>
          <p:cNvSpPr txBox="1">
            <a:spLocks noChangeArrowheads="1"/>
          </p:cNvSpPr>
          <p:nvPr/>
        </p:nvSpPr>
        <p:spPr bwMode="auto">
          <a:xfrm>
            <a:off x="228600" y="1412875"/>
            <a:ext cx="8686800" cy="4149725"/>
          </a:xfrm>
          <a:prstGeom prst="rect">
            <a:avLst/>
          </a:prstGeom>
          <a:noFill/>
          <a:ln w="28575">
            <a:solidFill>
              <a:srgbClr val="000000"/>
            </a:solidFill>
            <a:miter lim="800000"/>
            <a:headEnd/>
            <a:tailEnd/>
          </a:ln>
        </p:spPr>
        <p:txBody>
          <a:bodyPr>
            <a:spAutoFit/>
          </a:bodyPr>
          <a:lstStyle/>
          <a:p>
            <a:pPr algn="just">
              <a:spcBef>
                <a:spcPct val="50000"/>
              </a:spcBef>
            </a:pPr>
            <a:r>
              <a:rPr lang="en-US" sz="2800" b="1">
                <a:solidFill>
                  <a:srgbClr val="0000CC"/>
                </a:solidFill>
              </a:rPr>
              <a:t>a.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a:t>
            </a:r>
          </a:p>
          <a:p>
            <a:pPr algn="just">
              <a:spcBef>
                <a:spcPct val="50000"/>
              </a:spcBef>
            </a:pPr>
            <a:r>
              <a:rPr lang="en-US" sz="2800" b="1" i="1">
                <a:solidFill>
                  <a:srgbClr val="0000CC"/>
                </a:solidFill>
              </a:rPr>
              <a:t>					</a:t>
            </a:r>
            <a:r>
              <a:rPr lang="en-US" sz="2400" b="1" i="1">
                <a:solidFill>
                  <a:srgbClr val="0000CC"/>
                </a:solidFill>
              </a:rPr>
              <a:t>Theo </a:t>
            </a:r>
            <a:r>
              <a:rPr lang="en-US" sz="2400" b="1">
                <a:solidFill>
                  <a:srgbClr val="0000CC"/>
                </a:solidFill>
              </a:rPr>
              <a:t>Vũ Tú Nam</a:t>
            </a:r>
            <a:endParaRPr lang="en-US" sz="2800" b="1">
              <a:solidFill>
                <a:srgbClr val="0000CC"/>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checkerboard(across)">
                                      <p:cBhvr>
                                        <p:cTn id="7" dur="500"/>
                                        <p:tgtEl>
                                          <p:spTgt spid="2052"/>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2060"/>
                                        </p:tgtEl>
                                        <p:attrNameLst>
                                          <p:attrName>style.visibility</p:attrName>
                                        </p:attrNameLst>
                                      </p:cBhvr>
                                      <p:to>
                                        <p:strVal val="visible"/>
                                      </p:to>
                                    </p:set>
                                    <p:animEffect transition="in" filter="checkerboard(across)">
                                      <p:cBhvr>
                                        <p:cTn id="10" dur="500"/>
                                        <p:tgtEl>
                                          <p:spTgt spid="2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p:bldP spid="206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4" descr="LS360E"/>
          <p:cNvPicPr>
            <a:picLocks noChangeAspect="1" noChangeArrowheads="1"/>
          </p:cNvPicPr>
          <p:nvPr/>
        </p:nvPicPr>
        <p:blipFill>
          <a:blip r:embed="rId2" cstate="print"/>
          <a:srcRect/>
          <a:stretch>
            <a:fillRect/>
          </a:stretch>
        </p:blipFill>
        <p:spPr bwMode="auto">
          <a:xfrm>
            <a:off x="0" y="5005388"/>
            <a:ext cx="4267200" cy="1852612"/>
          </a:xfrm>
          <a:prstGeom prst="rect">
            <a:avLst/>
          </a:prstGeom>
          <a:noFill/>
          <a:ln w="9525">
            <a:noFill/>
            <a:miter lim="800000"/>
            <a:headEnd/>
            <a:tailEnd/>
          </a:ln>
        </p:spPr>
      </p:pic>
      <p:sp>
        <p:nvSpPr>
          <p:cNvPr id="15362" name="Text Box 4"/>
          <p:cNvSpPr txBox="1">
            <a:spLocks noChangeArrowheads="1"/>
          </p:cNvSpPr>
          <p:nvPr/>
        </p:nvSpPr>
        <p:spPr bwMode="auto">
          <a:xfrm>
            <a:off x="117765" y="542925"/>
            <a:ext cx="8991600" cy="523875"/>
          </a:xfrm>
          <a:prstGeom prst="rect">
            <a:avLst/>
          </a:prstGeom>
          <a:noFill/>
          <a:ln w="9525">
            <a:noFill/>
            <a:miter lim="800000"/>
            <a:headEnd/>
            <a:tailEnd/>
          </a:ln>
        </p:spPr>
        <p:txBody>
          <a:bodyPr>
            <a:spAutoFit/>
          </a:bodyPr>
          <a:lstStyle/>
          <a:p>
            <a:pPr>
              <a:spcBef>
                <a:spcPct val="50000"/>
              </a:spcBef>
            </a:pPr>
            <a:r>
              <a:rPr lang="en-US" sz="2800" b="1" u="sng">
                <a:solidFill>
                  <a:srgbClr val="000066"/>
                </a:solidFill>
              </a:rPr>
              <a:t>Bài 1</a:t>
            </a:r>
            <a:r>
              <a:rPr lang="en-US" sz="2800" b="1">
                <a:solidFill>
                  <a:srgbClr val="000066"/>
                </a:solidFill>
              </a:rPr>
              <a:t>: Đọc các đoạn văn dưới đây và trả lời câu hỏi</a:t>
            </a:r>
            <a:endParaRPr lang="en-US" sz="2800" b="1"/>
          </a:p>
        </p:txBody>
      </p:sp>
      <p:sp>
        <p:nvSpPr>
          <p:cNvPr id="29" name="Text Box 12"/>
          <p:cNvSpPr txBox="1">
            <a:spLocks noChangeArrowheads="1"/>
          </p:cNvSpPr>
          <p:nvPr/>
        </p:nvSpPr>
        <p:spPr bwMode="auto">
          <a:xfrm>
            <a:off x="228600" y="1412875"/>
            <a:ext cx="8686800" cy="4149725"/>
          </a:xfrm>
          <a:prstGeom prst="rect">
            <a:avLst/>
          </a:prstGeom>
          <a:noFill/>
          <a:ln w="9525">
            <a:solidFill>
              <a:schemeClr val="tx1"/>
            </a:solidFill>
            <a:miter lim="800000"/>
            <a:headEnd/>
            <a:tailEnd/>
          </a:ln>
        </p:spPr>
        <p:txBody>
          <a:bodyPr>
            <a:spAutoFit/>
          </a:bodyPr>
          <a:lstStyle/>
          <a:p>
            <a:pPr algn="just">
              <a:spcBef>
                <a:spcPct val="50000"/>
              </a:spcBef>
            </a:pPr>
            <a:r>
              <a:rPr lang="en-US" sz="2800" b="1"/>
              <a:t>a.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a:t>
            </a:r>
          </a:p>
          <a:p>
            <a:pPr algn="just">
              <a:spcBef>
                <a:spcPct val="50000"/>
              </a:spcBef>
            </a:pPr>
            <a:r>
              <a:rPr lang="en-US" sz="2800" b="1" i="1"/>
              <a:t>					</a:t>
            </a:r>
            <a:r>
              <a:rPr lang="en-US" sz="2400" b="1" i="1"/>
              <a:t>Theo </a:t>
            </a:r>
            <a:r>
              <a:rPr lang="en-US" sz="2400" b="1"/>
              <a:t>Vũ Tú Nam</a:t>
            </a:r>
            <a:endParaRPr lang="en-US" sz="2800" b="1"/>
          </a:p>
        </p:txBody>
      </p:sp>
      <p:sp>
        <p:nvSpPr>
          <p:cNvPr id="31" name="Text Box 12"/>
          <p:cNvSpPr txBox="1">
            <a:spLocks noChangeArrowheads="1"/>
          </p:cNvSpPr>
          <p:nvPr/>
        </p:nvSpPr>
        <p:spPr bwMode="auto">
          <a:xfrm>
            <a:off x="228600" y="1412875"/>
            <a:ext cx="8686800" cy="4149725"/>
          </a:xfrm>
          <a:prstGeom prst="rect">
            <a:avLst/>
          </a:prstGeom>
          <a:noFill/>
          <a:ln w="9525">
            <a:solidFill>
              <a:schemeClr val="tx1"/>
            </a:solidFill>
            <a:miter lim="800000"/>
            <a:headEnd/>
            <a:tailEnd/>
          </a:ln>
        </p:spPr>
        <p:txBody>
          <a:bodyPr>
            <a:spAutoFit/>
          </a:bodyPr>
          <a:lstStyle/>
          <a:p>
            <a:pPr algn="just">
              <a:spcBef>
                <a:spcPct val="50000"/>
              </a:spcBef>
            </a:pPr>
            <a:r>
              <a:rPr lang="en-US" sz="2800" b="1"/>
              <a:t>a. </a:t>
            </a:r>
            <a:r>
              <a:rPr lang="en-US" sz="2800" b="1">
                <a:solidFill>
                  <a:srgbClr val="FF00FF"/>
                </a:solidFill>
              </a:rPr>
              <a:t>Biển luôn thay đổi màu tuỳ theo sắc mây trời</a:t>
            </a:r>
            <a:r>
              <a:rPr lang="en-US" sz="2800" b="1"/>
              <a:t>.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a:t>
            </a:r>
          </a:p>
          <a:p>
            <a:pPr algn="just">
              <a:spcBef>
                <a:spcPct val="50000"/>
              </a:spcBef>
            </a:pPr>
            <a:r>
              <a:rPr lang="en-US" sz="2800" b="1" i="1"/>
              <a:t>					</a:t>
            </a:r>
            <a:r>
              <a:rPr lang="en-US" sz="2400" b="1" i="1"/>
              <a:t>Theo </a:t>
            </a:r>
            <a:r>
              <a:rPr lang="en-US" sz="2400" b="1"/>
              <a:t>Vũ Tú Nam</a:t>
            </a:r>
            <a:endParaRPr lang="en-US" sz="2800" b="1"/>
          </a:p>
        </p:txBody>
      </p:sp>
      <p:sp>
        <p:nvSpPr>
          <p:cNvPr id="15370" name="Rectangle 9"/>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pic>
        <p:nvPicPr>
          <p:cNvPr id="12" name="Picture 11" descr="u19462181"/>
          <p:cNvPicPr>
            <a:picLocks noChangeAspect="1" noChangeArrowheads="1"/>
          </p:cNvPicPr>
          <p:nvPr/>
        </p:nvPicPr>
        <p:blipFill>
          <a:blip r:embed="rId3" cstate="print"/>
          <a:srcRect/>
          <a:stretch>
            <a:fillRect/>
          </a:stretch>
        </p:blipFill>
        <p:spPr bwMode="auto">
          <a:xfrm>
            <a:off x="6629400" y="5715000"/>
            <a:ext cx="2514600" cy="1143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up)">
                                      <p:cBhvr>
                                        <p:cTn id="7" dur="2000"/>
                                        <p:tgtEl>
                                          <p:spTgt spid="31"/>
                                        </p:tgtEl>
                                      </p:cBhvr>
                                    </p:animEffect>
                                  </p:childTnLst>
                                </p:cTn>
                              </p:par>
                            </p:childTnLst>
                          </p:cTn>
                        </p:par>
                        <p:par>
                          <p:cTn id="8" fill="hold">
                            <p:stCondLst>
                              <p:cond delay="2000"/>
                            </p:stCondLst>
                            <p:childTnLst>
                              <p:par>
                                <p:cTn id="9" presetID="1" presetClass="exit" presetSubtype="0" fill="hold" grpId="0" nodeType="afterEffect">
                                  <p:stCondLst>
                                    <p:cond delay="0"/>
                                  </p:stCondLst>
                                  <p:childTnLst>
                                    <p:set>
                                      <p:cBhvr>
                                        <p:cTn id="10" dur="1" fill="hold">
                                          <p:stCondLst>
                                            <p:cond delay="0"/>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3" name="Rectangle 6"/>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14339" name="Text Box 6"/>
          <p:cNvSpPr txBox="1">
            <a:spLocks noChangeArrowheads="1"/>
          </p:cNvSpPr>
          <p:nvPr/>
        </p:nvSpPr>
        <p:spPr bwMode="auto">
          <a:xfrm>
            <a:off x="228600" y="3276600"/>
            <a:ext cx="8915400" cy="519113"/>
          </a:xfrm>
          <a:prstGeom prst="rect">
            <a:avLst/>
          </a:prstGeom>
          <a:noFill/>
          <a:ln w="9525">
            <a:noFill/>
            <a:miter lim="800000"/>
            <a:headEnd/>
            <a:tailEnd/>
          </a:ln>
        </p:spPr>
        <p:txBody>
          <a:bodyPr>
            <a:spAutoFit/>
          </a:bodyPr>
          <a:lstStyle/>
          <a:p>
            <a:pPr>
              <a:spcBef>
                <a:spcPct val="50000"/>
              </a:spcBef>
            </a:pPr>
            <a:endParaRPr lang="en-US" sz="2800"/>
          </a:p>
        </p:txBody>
      </p:sp>
      <p:sp>
        <p:nvSpPr>
          <p:cNvPr id="2060" name="Text Box 12"/>
          <p:cNvSpPr txBox="1">
            <a:spLocks noChangeArrowheads="1"/>
          </p:cNvSpPr>
          <p:nvPr/>
        </p:nvSpPr>
        <p:spPr bwMode="auto">
          <a:xfrm>
            <a:off x="228600" y="304800"/>
            <a:ext cx="8686800" cy="3447098"/>
          </a:xfrm>
          <a:prstGeom prst="rect">
            <a:avLst/>
          </a:prstGeom>
          <a:noFill/>
          <a:ln w="28575">
            <a:solidFill>
              <a:srgbClr val="000000"/>
            </a:solidFill>
            <a:miter lim="800000"/>
            <a:headEnd/>
            <a:tailEnd/>
          </a:ln>
        </p:spPr>
        <p:txBody>
          <a:bodyPr>
            <a:spAutoFit/>
          </a:bodyPr>
          <a:lstStyle/>
          <a:p>
            <a:pPr algn="just">
              <a:spcBef>
                <a:spcPct val="50000"/>
              </a:spcBef>
            </a:pPr>
            <a:r>
              <a:rPr lang="en-US" sz="2600" b="1">
                <a:solidFill>
                  <a:srgbClr val="0000CC"/>
                </a:solidFill>
              </a:rPr>
              <a:t>a.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a:t>
            </a:r>
          </a:p>
          <a:p>
            <a:pPr algn="just">
              <a:spcBef>
                <a:spcPct val="50000"/>
              </a:spcBef>
            </a:pPr>
            <a:r>
              <a:rPr lang="en-US" sz="2400" b="1" i="1">
                <a:solidFill>
                  <a:srgbClr val="0000CC"/>
                </a:solidFill>
              </a:rPr>
              <a:t>					</a:t>
            </a:r>
            <a:r>
              <a:rPr lang="en-US" sz="2400" b="1" i="1" smtClean="0">
                <a:solidFill>
                  <a:srgbClr val="0000CC"/>
                </a:solidFill>
              </a:rPr>
              <a:t>	Theo </a:t>
            </a:r>
            <a:r>
              <a:rPr lang="en-US" sz="2400" b="1">
                <a:solidFill>
                  <a:srgbClr val="0000CC"/>
                </a:solidFill>
              </a:rPr>
              <a:t>Vũ Tú Nam</a:t>
            </a:r>
          </a:p>
        </p:txBody>
      </p:sp>
      <p:sp>
        <p:nvSpPr>
          <p:cNvPr id="10" name="WordArt 4"/>
          <p:cNvSpPr>
            <a:spLocks noChangeArrowheads="1" noChangeShapeType="1" noTextEdit="1"/>
          </p:cNvSpPr>
          <p:nvPr/>
        </p:nvSpPr>
        <p:spPr bwMode="auto">
          <a:xfrm>
            <a:off x="2971800" y="3962400"/>
            <a:ext cx="3429000" cy="533400"/>
          </a:xfrm>
          <a:prstGeom prst="rect">
            <a:avLst/>
          </a:prstGeom>
        </p:spPr>
        <p:txBody>
          <a:bodyPr wrap="none" fromWordArt="1">
            <a:prstTxWarp prst="textPlain">
              <a:avLst>
                <a:gd name="adj" fmla="val 50000"/>
              </a:avLst>
            </a:prstTxWarp>
          </a:bodyPr>
          <a:lstStyle/>
          <a:p>
            <a:r>
              <a:rPr lang="en-US" sz="4400" kern="10" dirty="0" err="1">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Th¶o</a:t>
            </a:r>
            <a:r>
              <a:rPr lang="en-US" sz="4400" kern="10" dirty="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 </a:t>
            </a:r>
            <a:r>
              <a:rPr lang="en-US" sz="4400" kern="10" dirty="0" err="1">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luËn</a:t>
            </a:r>
            <a:r>
              <a:rPr lang="en-US" sz="4400" kern="10" dirty="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 </a:t>
            </a:r>
            <a:r>
              <a:rPr lang="en-US" sz="4400" kern="10" dirty="0" err="1">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nhãm</a:t>
            </a:r>
            <a:r>
              <a:rPr lang="en-US" sz="4400" kern="10" dirty="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 </a:t>
            </a:r>
            <a:r>
              <a:rPr lang="en-US" sz="4400" kern="10" dirty="0" smtClean="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a:t>
            </a:r>
            <a:r>
              <a:rPr lang="en-US" sz="4400" kern="10" dirty="0" err="1" smtClean="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i</a:t>
            </a:r>
            <a:r>
              <a:rPr lang="en-US" sz="4400" kern="10" dirty="0" smtClean="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a:t>
            </a:r>
            <a:endParaRPr lang="en-US" sz="4400" kern="10" dirty="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endParaRPr>
          </a:p>
        </p:txBody>
      </p:sp>
      <p:sp>
        <p:nvSpPr>
          <p:cNvPr id="8" name="Rounded Rectangle 7"/>
          <p:cNvSpPr/>
          <p:nvPr/>
        </p:nvSpPr>
        <p:spPr bwMode="auto">
          <a:xfrm>
            <a:off x="304800" y="4572000"/>
            <a:ext cx="8534400" cy="990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eaLnBrk="0" hangingPunct="0"/>
            <a:r>
              <a:rPr lang="en-US" sz="2800" b="1" smtClean="0">
                <a:solidFill>
                  <a:srgbClr val="CC0099"/>
                </a:solidFill>
              </a:rPr>
              <a:t>1. Tác giả quan sát bầu trời và mặt biển vào những thời gian nào?</a:t>
            </a:r>
            <a:endParaRPr kumimoji="0" lang="en-US" sz="2800" b="0" i="0" u="none" strike="noStrike" cap="none" normalizeH="0" baseline="0" smtClean="0">
              <a:ln>
                <a:noFill/>
              </a:ln>
              <a:solidFill>
                <a:srgbClr val="CC0099"/>
              </a:solidFill>
              <a:effectLst/>
              <a:latin typeface="Times New Roman" pitchFamily="18" charset="0"/>
            </a:endParaRPr>
          </a:p>
        </p:txBody>
      </p:sp>
      <p:sp>
        <p:nvSpPr>
          <p:cNvPr id="11" name="Rounded Rectangle 10"/>
          <p:cNvSpPr/>
          <p:nvPr/>
        </p:nvSpPr>
        <p:spPr bwMode="auto">
          <a:xfrm>
            <a:off x="304800" y="5638800"/>
            <a:ext cx="8534400" cy="9906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just" eaLnBrk="0" hangingPunct="0"/>
            <a:r>
              <a:rPr lang="en-US" sz="2800" b="1" smtClean="0">
                <a:solidFill>
                  <a:srgbClr val="CC0099"/>
                </a:solidFill>
              </a:rPr>
              <a:t>2. Vào những thời điểm khác nhau đó của bầu trời thì biển được miêu tả như thế nào?</a:t>
            </a:r>
            <a:endParaRPr kumimoji="0" lang="en-US" sz="2800" b="0" i="0" u="none" strike="noStrike" cap="none" normalizeH="0" baseline="0" smtClean="0">
              <a:ln>
                <a:noFill/>
              </a:ln>
              <a:solidFill>
                <a:srgbClr val="CC0099"/>
              </a:solidFill>
              <a:effectLst/>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2060"/>
                                        </p:tgtEl>
                                        <p:attrNameLst>
                                          <p:attrName>style.visibility</p:attrName>
                                        </p:attrNameLst>
                                      </p:cBhvr>
                                      <p:to>
                                        <p:strVal val="visible"/>
                                      </p:to>
                                    </p:set>
                                    <p:animEffect transition="in" filter="checkerboard(across)">
                                      <p:cBhvr>
                                        <p:cTn id="7" dur="500"/>
                                        <p:tgtEl>
                                          <p:spTgt spid="206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up)">
                                      <p:cBhvr>
                                        <p:cTn id="11" dur="500"/>
                                        <p:tgtEl>
                                          <p:spTgt spid="10"/>
                                        </p:tgtEl>
                                      </p:cBhvr>
                                    </p:animEffect>
                                  </p:childTnLst>
                                </p:cTn>
                              </p:par>
                            </p:childTnLst>
                          </p:cTn>
                        </p:par>
                        <p:par>
                          <p:cTn id="12" fill="hold">
                            <p:stCondLst>
                              <p:cond delay="1000"/>
                            </p:stCondLst>
                            <p:childTnLst>
                              <p:par>
                                <p:cTn id="13" presetID="3" presetClass="entr" presetSubtype="10"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linds(horizontal)">
                                      <p:cBhvr>
                                        <p:cTn id="15" dur="500"/>
                                        <p:tgtEl>
                                          <p:spTgt spid="8"/>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0" grpId="0" animBg="1"/>
      <p:bldP spid="10" grpId="0" animBg="1"/>
      <p:bldP spid="8"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4" descr="LS360E"/>
          <p:cNvPicPr>
            <a:picLocks noChangeAspect="1" noChangeArrowheads="1"/>
          </p:cNvPicPr>
          <p:nvPr/>
        </p:nvPicPr>
        <p:blipFill>
          <a:blip r:embed="rId2" cstate="print"/>
          <a:srcRect/>
          <a:stretch>
            <a:fillRect/>
          </a:stretch>
        </p:blipFill>
        <p:spPr bwMode="auto">
          <a:xfrm>
            <a:off x="0" y="5005388"/>
            <a:ext cx="4267200" cy="1852612"/>
          </a:xfrm>
          <a:prstGeom prst="rect">
            <a:avLst/>
          </a:prstGeom>
          <a:noFill/>
          <a:ln w="9525">
            <a:noFill/>
            <a:miter lim="800000"/>
            <a:headEnd/>
            <a:tailEnd/>
          </a:ln>
        </p:spPr>
      </p:pic>
      <p:sp>
        <p:nvSpPr>
          <p:cNvPr id="15362" name="Text Box 4"/>
          <p:cNvSpPr txBox="1">
            <a:spLocks noChangeArrowheads="1"/>
          </p:cNvSpPr>
          <p:nvPr/>
        </p:nvSpPr>
        <p:spPr bwMode="auto">
          <a:xfrm>
            <a:off x="117765" y="542925"/>
            <a:ext cx="8991600" cy="523875"/>
          </a:xfrm>
          <a:prstGeom prst="rect">
            <a:avLst/>
          </a:prstGeom>
          <a:noFill/>
          <a:ln w="9525">
            <a:noFill/>
            <a:miter lim="800000"/>
            <a:headEnd/>
            <a:tailEnd/>
          </a:ln>
        </p:spPr>
        <p:txBody>
          <a:bodyPr>
            <a:spAutoFit/>
          </a:bodyPr>
          <a:lstStyle/>
          <a:p>
            <a:pPr>
              <a:spcBef>
                <a:spcPct val="50000"/>
              </a:spcBef>
            </a:pPr>
            <a:r>
              <a:rPr lang="en-US" sz="2800" b="1" u="sng">
                <a:solidFill>
                  <a:srgbClr val="000066"/>
                </a:solidFill>
              </a:rPr>
              <a:t>Bài 1</a:t>
            </a:r>
            <a:r>
              <a:rPr lang="en-US" sz="2800" b="1">
                <a:solidFill>
                  <a:srgbClr val="000066"/>
                </a:solidFill>
              </a:rPr>
              <a:t>: Đọc các đoạn văn dưới đây và trả lời câu hỏi</a:t>
            </a:r>
            <a:endParaRPr lang="en-US" sz="2800" b="1"/>
          </a:p>
        </p:txBody>
      </p:sp>
      <p:sp>
        <p:nvSpPr>
          <p:cNvPr id="29" name="Text Box 12"/>
          <p:cNvSpPr txBox="1">
            <a:spLocks noChangeArrowheads="1"/>
          </p:cNvSpPr>
          <p:nvPr/>
        </p:nvSpPr>
        <p:spPr bwMode="auto">
          <a:xfrm>
            <a:off x="228600" y="1412875"/>
            <a:ext cx="8686800" cy="4149725"/>
          </a:xfrm>
          <a:prstGeom prst="rect">
            <a:avLst/>
          </a:prstGeom>
          <a:noFill/>
          <a:ln w="9525">
            <a:solidFill>
              <a:schemeClr val="tx1"/>
            </a:solidFill>
            <a:miter lim="800000"/>
            <a:headEnd/>
            <a:tailEnd/>
          </a:ln>
        </p:spPr>
        <p:txBody>
          <a:bodyPr>
            <a:spAutoFit/>
          </a:bodyPr>
          <a:lstStyle/>
          <a:p>
            <a:pPr algn="just">
              <a:spcBef>
                <a:spcPct val="50000"/>
              </a:spcBef>
            </a:pPr>
            <a:r>
              <a:rPr lang="en-US" sz="2800" b="1"/>
              <a:t>a.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a:t>
            </a:r>
          </a:p>
          <a:p>
            <a:pPr algn="just">
              <a:spcBef>
                <a:spcPct val="50000"/>
              </a:spcBef>
            </a:pPr>
            <a:r>
              <a:rPr lang="en-US" sz="2800" b="1" i="1"/>
              <a:t>					</a:t>
            </a:r>
            <a:r>
              <a:rPr lang="en-US" sz="2400" b="1" i="1"/>
              <a:t>Theo </a:t>
            </a:r>
            <a:r>
              <a:rPr lang="en-US" sz="2400" b="1"/>
              <a:t>Vũ Tú Nam</a:t>
            </a:r>
            <a:endParaRPr lang="en-US" sz="2800" b="1"/>
          </a:p>
        </p:txBody>
      </p:sp>
      <p:sp>
        <p:nvSpPr>
          <p:cNvPr id="31" name="Text Box 12"/>
          <p:cNvSpPr txBox="1">
            <a:spLocks noChangeArrowheads="1"/>
          </p:cNvSpPr>
          <p:nvPr/>
        </p:nvSpPr>
        <p:spPr bwMode="auto">
          <a:xfrm>
            <a:off x="228600" y="1412875"/>
            <a:ext cx="8686800" cy="4149725"/>
          </a:xfrm>
          <a:prstGeom prst="rect">
            <a:avLst/>
          </a:prstGeom>
          <a:noFill/>
          <a:ln w="9525">
            <a:solidFill>
              <a:schemeClr val="tx1"/>
            </a:solidFill>
            <a:miter lim="800000"/>
            <a:headEnd/>
            <a:tailEnd/>
          </a:ln>
        </p:spPr>
        <p:txBody>
          <a:bodyPr>
            <a:spAutoFit/>
          </a:bodyPr>
          <a:lstStyle/>
          <a:p>
            <a:pPr algn="just">
              <a:spcBef>
                <a:spcPct val="50000"/>
              </a:spcBef>
            </a:pPr>
            <a:r>
              <a:rPr lang="en-US" sz="2800" b="1"/>
              <a:t>a. </a:t>
            </a:r>
            <a:r>
              <a:rPr lang="en-US" sz="2800" b="1">
                <a:solidFill>
                  <a:srgbClr val="FF00FF"/>
                </a:solidFill>
              </a:rPr>
              <a:t>Biển luôn thay đổi màu tuỳ theo sắc mây trời</a:t>
            </a:r>
            <a:r>
              <a:rPr lang="en-US" sz="2800" b="1"/>
              <a:t>.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a:t>
            </a:r>
          </a:p>
          <a:p>
            <a:pPr algn="just">
              <a:spcBef>
                <a:spcPct val="50000"/>
              </a:spcBef>
            </a:pPr>
            <a:r>
              <a:rPr lang="en-US" sz="2800" b="1" i="1"/>
              <a:t>					</a:t>
            </a:r>
            <a:r>
              <a:rPr lang="en-US" sz="2400" b="1" i="1"/>
              <a:t>Theo </a:t>
            </a:r>
            <a:r>
              <a:rPr lang="en-US" sz="2400" b="1"/>
              <a:t>Vũ Tú Nam</a:t>
            </a:r>
            <a:endParaRPr lang="en-US" sz="2800" b="1"/>
          </a:p>
        </p:txBody>
      </p:sp>
      <p:sp>
        <p:nvSpPr>
          <p:cNvPr id="32" name="Text Box 12"/>
          <p:cNvSpPr txBox="1">
            <a:spLocks noChangeArrowheads="1"/>
          </p:cNvSpPr>
          <p:nvPr/>
        </p:nvSpPr>
        <p:spPr bwMode="auto">
          <a:xfrm>
            <a:off x="228600" y="1412875"/>
            <a:ext cx="8686800" cy="4149725"/>
          </a:xfrm>
          <a:prstGeom prst="rect">
            <a:avLst/>
          </a:prstGeom>
          <a:noFill/>
          <a:ln w="9525">
            <a:solidFill>
              <a:schemeClr val="tx1"/>
            </a:solidFill>
            <a:miter lim="800000"/>
            <a:headEnd/>
            <a:tailEnd/>
          </a:ln>
        </p:spPr>
        <p:txBody>
          <a:bodyPr>
            <a:spAutoFit/>
          </a:bodyPr>
          <a:lstStyle/>
          <a:p>
            <a:pPr algn="just">
              <a:spcBef>
                <a:spcPct val="50000"/>
              </a:spcBef>
            </a:pPr>
            <a:r>
              <a:rPr lang="en-US" sz="2800" b="1"/>
              <a:t>a. </a:t>
            </a:r>
            <a:r>
              <a:rPr lang="en-US" sz="2800" b="1">
                <a:solidFill>
                  <a:srgbClr val="FF00FF"/>
                </a:solidFill>
              </a:rPr>
              <a:t>Biển luôn thay đổi màu tuỳ theo sắc mây trời</a:t>
            </a:r>
            <a:r>
              <a:rPr lang="en-US" sz="2800" b="1"/>
              <a:t>. </a:t>
            </a:r>
            <a:r>
              <a:rPr lang="en-US" sz="2800" b="1">
                <a:solidFill>
                  <a:srgbClr val="0066FF"/>
                </a:solidFill>
              </a:rPr>
              <a:t>Trời xanh thẳm</a:t>
            </a:r>
            <a:r>
              <a:rPr lang="en-US" sz="2800" b="1"/>
              <a:t>, biển cũng thẳm xanh, như dâng cao lên, chắc nịch. </a:t>
            </a:r>
            <a:r>
              <a:rPr lang="en-US" sz="2800" b="1">
                <a:solidFill>
                  <a:srgbClr val="0066FF"/>
                </a:solidFill>
              </a:rPr>
              <a:t>Trời rải mây trắng nhạt</a:t>
            </a:r>
            <a:r>
              <a:rPr lang="en-US" sz="2800" b="1"/>
              <a:t>, biển mơ màng dịu hơi sương. </a:t>
            </a:r>
            <a:r>
              <a:rPr lang="en-US" sz="2800" b="1">
                <a:solidFill>
                  <a:srgbClr val="0066FF"/>
                </a:solidFill>
              </a:rPr>
              <a:t>Trời âm u mây mưa</a:t>
            </a:r>
            <a:r>
              <a:rPr lang="en-US" sz="2800" b="1"/>
              <a:t>, biển xám xịt, nặng nề. </a:t>
            </a:r>
            <a:r>
              <a:rPr lang="en-US" sz="2800" b="1">
                <a:solidFill>
                  <a:srgbClr val="0066FF"/>
                </a:solidFill>
              </a:rPr>
              <a:t>Trời ầm ầm dông gió</a:t>
            </a:r>
            <a:r>
              <a:rPr lang="en-US" sz="2800" b="1"/>
              <a:t>, biển đục ngầu, giận dữ… Như một con người biết buồn vui, biển lúc tẻ nhạt, lạnh lùng, lúc sôi nổi, hả hê, lúc đăm chiêu, gắt gỏng.</a:t>
            </a:r>
          </a:p>
          <a:p>
            <a:pPr algn="just">
              <a:spcBef>
                <a:spcPct val="50000"/>
              </a:spcBef>
            </a:pPr>
            <a:r>
              <a:rPr lang="en-US" sz="2800" b="1" i="1"/>
              <a:t>					</a:t>
            </a:r>
            <a:r>
              <a:rPr lang="en-US" sz="2400" b="1" i="1"/>
              <a:t>Theo </a:t>
            </a:r>
            <a:r>
              <a:rPr lang="en-US" sz="2400" b="1"/>
              <a:t>Vũ Tú Nam</a:t>
            </a:r>
            <a:endParaRPr lang="en-US" sz="2800" b="1"/>
          </a:p>
        </p:txBody>
      </p:sp>
      <p:sp>
        <p:nvSpPr>
          <p:cNvPr id="33" name="Text Box 12"/>
          <p:cNvSpPr txBox="1">
            <a:spLocks noChangeArrowheads="1"/>
          </p:cNvSpPr>
          <p:nvPr/>
        </p:nvSpPr>
        <p:spPr bwMode="auto">
          <a:xfrm>
            <a:off x="228600" y="1412875"/>
            <a:ext cx="8686800" cy="4149725"/>
          </a:xfrm>
          <a:prstGeom prst="rect">
            <a:avLst/>
          </a:prstGeom>
          <a:noFill/>
          <a:ln w="9525">
            <a:solidFill>
              <a:schemeClr val="tx1"/>
            </a:solidFill>
            <a:miter lim="800000"/>
            <a:headEnd/>
            <a:tailEnd/>
          </a:ln>
        </p:spPr>
        <p:txBody>
          <a:bodyPr>
            <a:spAutoFit/>
          </a:bodyPr>
          <a:lstStyle/>
          <a:p>
            <a:pPr algn="just">
              <a:spcBef>
                <a:spcPct val="50000"/>
              </a:spcBef>
            </a:pPr>
            <a:r>
              <a:rPr lang="en-US" sz="2800" b="1"/>
              <a:t>a. </a:t>
            </a:r>
            <a:r>
              <a:rPr lang="en-US" sz="2800" b="1">
                <a:solidFill>
                  <a:srgbClr val="FF00FF"/>
                </a:solidFill>
              </a:rPr>
              <a:t>Biển luôn thay đổi màu tuỳ theo sắc mây trời</a:t>
            </a:r>
            <a:r>
              <a:rPr lang="en-US" sz="2800" b="1"/>
              <a:t>. </a:t>
            </a:r>
            <a:r>
              <a:rPr lang="en-US" sz="2800" b="1">
                <a:solidFill>
                  <a:srgbClr val="0066FF"/>
                </a:solidFill>
              </a:rPr>
              <a:t>Trời xanh thẳm</a:t>
            </a:r>
            <a:r>
              <a:rPr lang="en-US" sz="2800" b="1"/>
              <a:t>, </a:t>
            </a:r>
            <a:r>
              <a:rPr lang="en-US" sz="2800" b="1">
                <a:solidFill>
                  <a:srgbClr val="FF0000"/>
                </a:solidFill>
              </a:rPr>
              <a:t>biển cũng thẳm xanh, như dâng cao lên, chắc nịch</a:t>
            </a:r>
            <a:r>
              <a:rPr lang="en-US" sz="2800" b="1"/>
              <a:t>. </a:t>
            </a:r>
            <a:r>
              <a:rPr lang="en-US" sz="2800" b="1">
                <a:solidFill>
                  <a:srgbClr val="0066FF"/>
                </a:solidFill>
              </a:rPr>
              <a:t>Trời rải mây trắng nhạt</a:t>
            </a:r>
            <a:r>
              <a:rPr lang="en-US" sz="2800" b="1"/>
              <a:t>, biển mơ màng dịu hơi sương. </a:t>
            </a:r>
            <a:r>
              <a:rPr lang="en-US" sz="2800" b="1">
                <a:solidFill>
                  <a:srgbClr val="0066FF"/>
                </a:solidFill>
              </a:rPr>
              <a:t>Trời âm u mây mưa</a:t>
            </a:r>
            <a:r>
              <a:rPr lang="en-US" sz="2800" b="1"/>
              <a:t>, biển xám xịt, nặng nề. </a:t>
            </a:r>
            <a:r>
              <a:rPr lang="en-US" sz="2800" b="1">
                <a:solidFill>
                  <a:srgbClr val="0066FF"/>
                </a:solidFill>
              </a:rPr>
              <a:t>Trời ầm ầm dông gió</a:t>
            </a:r>
            <a:r>
              <a:rPr lang="en-US" sz="2800" b="1"/>
              <a:t>, biển đục ngầu, giận dữ… Như một con người biết buồn vui, biển lúc tẻ nhạt, lạnh lùng, lúc sôi nổi, hả hê, lúc đăm chiêu, gắt gỏng.</a:t>
            </a:r>
          </a:p>
          <a:p>
            <a:pPr algn="just">
              <a:spcBef>
                <a:spcPct val="50000"/>
              </a:spcBef>
            </a:pPr>
            <a:r>
              <a:rPr lang="en-US" sz="2800" b="1" i="1"/>
              <a:t>					</a:t>
            </a:r>
            <a:r>
              <a:rPr lang="en-US" sz="2400" b="1" i="1"/>
              <a:t>Theo </a:t>
            </a:r>
            <a:r>
              <a:rPr lang="en-US" sz="2400" b="1"/>
              <a:t>Vũ Tú Nam</a:t>
            </a:r>
            <a:endParaRPr lang="en-US" sz="2800" b="1"/>
          </a:p>
        </p:txBody>
      </p:sp>
      <p:sp>
        <p:nvSpPr>
          <p:cNvPr id="34" name="Text Box 12"/>
          <p:cNvSpPr txBox="1">
            <a:spLocks noChangeArrowheads="1"/>
          </p:cNvSpPr>
          <p:nvPr/>
        </p:nvSpPr>
        <p:spPr bwMode="auto">
          <a:xfrm>
            <a:off x="228600" y="1412875"/>
            <a:ext cx="8686800" cy="4149725"/>
          </a:xfrm>
          <a:prstGeom prst="rect">
            <a:avLst/>
          </a:prstGeom>
          <a:noFill/>
          <a:ln w="9525">
            <a:solidFill>
              <a:schemeClr val="tx1"/>
            </a:solidFill>
            <a:miter lim="800000"/>
            <a:headEnd/>
            <a:tailEnd/>
          </a:ln>
        </p:spPr>
        <p:txBody>
          <a:bodyPr>
            <a:spAutoFit/>
          </a:bodyPr>
          <a:lstStyle/>
          <a:p>
            <a:pPr algn="just">
              <a:spcBef>
                <a:spcPct val="50000"/>
              </a:spcBef>
            </a:pPr>
            <a:r>
              <a:rPr lang="en-US" sz="2800" b="1"/>
              <a:t>a. </a:t>
            </a:r>
            <a:r>
              <a:rPr lang="en-US" sz="2800" b="1">
                <a:solidFill>
                  <a:srgbClr val="FF00FF"/>
                </a:solidFill>
              </a:rPr>
              <a:t>Biển luôn thay đổi màu tuỳ theo sắc mây trời</a:t>
            </a:r>
            <a:r>
              <a:rPr lang="en-US" sz="2800" b="1"/>
              <a:t>. </a:t>
            </a:r>
            <a:r>
              <a:rPr lang="en-US" sz="2800" b="1">
                <a:solidFill>
                  <a:srgbClr val="0066FF"/>
                </a:solidFill>
              </a:rPr>
              <a:t>Trời xanh thẳm</a:t>
            </a:r>
            <a:r>
              <a:rPr lang="en-US" sz="2800" b="1"/>
              <a:t>, </a:t>
            </a:r>
            <a:r>
              <a:rPr lang="en-US" sz="2800" b="1">
                <a:solidFill>
                  <a:srgbClr val="FF0000"/>
                </a:solidFill>
              </a:rPr>
              <a:t>biển cũng thẳm xanh, như dâng cao lên, chắc nịch</a:t>
            </a:r>
            <a:r>
              <a:rPr lang="en-US" sz="2800" b="1"/>
              <a:t>. </a:t>
            </a:r>
            <a:r>
              <a:rPr lang="en-US" sz="2800" b="1">
                <a:solidFill>
                  <a:srgbClr val="0066FF"/>
                </a:solidFill>
              </a:rPr>
              <a:t>Trời rải mây trắng nhạt</a:t>
            </a:r>
            <a:r>
              <a:rPr lang="en-US" sz="2800" b="1"/>
              <a:t>, </a:t>
            </a:r>
            <a:r>
              <a:rPr lang="en-US" sz="2800" b="1">
                <a:solidFill>
                  <a:srgbClr val="FF0000"/>
                </a:solidFill>
              </a:rPr>
              <a:t>biển mơ màng dịu hơi sương</a:t>
            </a:r>
            <a:r>
              <a:rPr lang="en-US" sz="2800" b="1"/>
              <a:t>. </a:t>
            </a:r>
            <a:r>
              <a:rPr lang="en-US" sz="2800" b="1">
                <a:solidFill>
                  <a:srgbClr val="0066FF"/>
                </a:solidFill>
              </a:rPr>
              <a:t>Trời âm u mây mưa</a:t>
            </a:r>
            <a:r>
              <a:rPr lang="en-US" sz="2800" b="1"/>
              <a:t>, biển xám xịt, nặng nề. </a:t>
            </a:r>
            <a:r>
              <a:rPr lang="en-US" sz="2800" b="1">
                <a:solidFill>
                  <a:srgbClr val="0066FF"/>
                </a:solidFill>
              </a:rPr>
              <a:t>Trời ầm ầm dông gió</a:t>
            </a:r>
            <a:r>
              <a:rPr lang="en-US" sz="2800" b="1"/>
              <a:t>, biển đục ngầu, giận dữ… Như một con người biết buồn vui, biển lúc tẻ nhạt, lạnh lùng, lúc sôi nổi, hả hê, lúc đăm chiêu, gắt gỏng.</a:t>
            </a:r>
          </a:p>
          <a:p>
            <a:pPr algn="just">
              <a:spcBef>
                <a:spcPct val="50000"/>
              </a:spcBef>
            </a:pPr>
            <a:r>
              <a:rPr lang="en-US" sz="2800" b="1" i="1"/>
              <a:t>					</a:t>
            </a:r>
            <a:r>
              <a:rPr lang="en-US" sz="2400" b="1" i="1"/>
              <a:t>Theo </a:t>
            </a:r>
            <a:r>
              <a:rPr lang="en-US" sz="2400" b="1"/>
              <a:t>Vũ Tú Nam</a:t>
            </a:r>
            <a:endParaRPr lang="en-US" sz="2800" b="1"/>
          </a:p>
        </p:txBody>
      </p:sp>
      <p:sp>
        <p:nvSpPr>
          <p:cNvPr id="35" name="Text Box 12"/>
          <p:cNvSpPr txBox="1">
            <a:spLocks noChangeArrowheads="1"/>
          </p:cNvSpPr>
          <p:nvPr/>
        </p:nvSpPr>
        <p:spPr bwMode="auto">
          <a:xfrm>
            <a:off x="228600" y="1412875"/>
            <a:ext cx="8686800" cy="4149725"/>
          </a:xfrm>
          <a:prstGeom prst="rect">
            <a:avLst/>
          </a:prstGeom>
          <a:noFill/>
          <a:ln w="9525">
            <a:solidFill>
              <a:schemeClr val="tx1"/>
            </a:solidFill>
            <a:miter lim="800000"/>
            <a:headEnd/>
            <a:tailEnd/>
          </a:ln>
        </p:spPr>
        <p:txBody>
          <a:bodyPr>
            <a:spAutoFit/>
          </a:bodyPr>
          <a:lstStyle/>
          <a:p>
            <a:pPr algn="just">
              <a:spcBef>
                <a:spcPct val="50000"/>
              </a:spcBef>
            </a:pPr>
            <a:r>
              <a:rPr lang="en-US" sz="2800" b="1"/>
              <a:t>a. </a:t>
            </a:r>
            <a:r>
              <a:rPr lang="en-US" sz="2800" b="1">
                <a:solidFill>
                  <a:srgbClr val="FF00FF"/>
                </a:solidFill>
              </a:rPr>
              <a:t>Biển luôn thay đổi màu tuỳ theo sắc mây trời</a:t>
            </a:r>
            <a:r>
              <a:rPr lang="en-US" sz="2800" b="1"/>
              <a:t>. </a:t>
            </a:r>
            <a:r>
              <a:rPr lang="en-US" sz="2800" b="1">
                <a:solidFill>
                  <a:srgbClr val="0066FF"/>
                </a:solidFill>
              </a:rPr>
              <a:t>Trời xanh thẳm</a:t>
            </a:r>
            <a:r>
              <a:rPr lang="en-US" sz="2800" b="1"/>
              <a:t>, </a:t>
            </a:r>
            <a:r>
              <a:rPr lang="en-US" sz="2800" b="1">
                <a:solidFill>
                  <a:srgbClr val="FF0000"/>
                </a:solidFill>
              </a:rPr>
              <a:t>biển cũng thẳm xanh, như dâng cao lên, chắc nịch</a:t>
            </a:r>
            <a:r>
              <a:rPr lang="en-US" sz="2800" b="1"/>
              <a:t>. </a:t>
            </a:r>
            <a:r>
              <a:rPr lang="en-US" sz="2800" b="1">
                <a:solidFill>
                  <a:srgbClr val="0066FF"/>
                </a:solidFill>
              </a:rPr>
              <a:t>Trời rải mây trắng nhạt</a:t>
            </a:r>
            <a:r>
              <a:rPr lang="en-US" sz="2800" b="1"/>
              <a:t>, </a:t>
            </a:r>
            <a:r>
              <a:rPr lang="en-US" sz="2800" b="1">
                <a:solidFill>
                  <a:srgbClr val="FF0000"/>
                </a:solidFill>
              </a:rPr>
              <a:t>biển mơ màng dịu hơi sương</a:t>
            </a:r>
            <a:r>
              <a:rPr lang="en-US" sz="2800" b="1"/>
              <a:t>. </a:t>
            </a:r>
            <a:r>
              <a:rPr lang="en-US" sz="2800" b="1">
                <a:solidFill>
                  <a:srgbClr val="0066FF"/>
                </a:solidFill>
              </a:rPr>
              <a:t>Trời âm u mây mưa</a:t>
            </a:r>
            <a:r>
              <a:rPr lang="en-US" sz="2800" b="1"/>
              <a:t>, </a:t>
            </a:r>
            <a:r>
              <a:rPr lang="en-US" sz="2800" b="1">
                <a:solidFill>
                  <a:srgbClr val="FF0000"/>
                </a:solidFill>
              </a:rPr>
              <a:t>biển xám xịt, nặng nề</a:t>
            </a:r>
            <a:r>
              <a:rPr lang="en-US" sz="2800" b="1"/>
              <a:t>. </a:t>
            </a:r>
            <a:r>
              <a:rPr lang="en-US" sz="2800" b="1">
                <a:solidFill>
                  <a:srgbClr val="0066FF"/>
                </a:solidFill>
              </a:rPr>
              <a:t>Trời ầm ầm dông gió</a:t>
            </a:r>
            <a:r>
              <a:rPr lang="en-US" sz="2800" b="1"/>
              <a:t>, biển đục ngầu, giận dữ… Như một con người biết buồn vui, biển lúc tẻ nhạt, lạnh lùng, lúc sôi nổi, hả hê, lúc đăm chiêu, gắt gỏng.</a:t>
            </a:r>
          </a:p>
          <a:p>
            <a:pPr algn="just">
              <a:spcBef>
                <a:spcPct val="50000"/>
              </a:spcBef>
            </a:pPr>
            <a:r>
              <a:rPr lang="en-US" sz="2800" b="1" i="1"/>
              <a:t>					</a:t>
            </a:r>
            <a:r>
              <a:rPr lang="en-US" sz="2400" b="1" i="1"/>
              <a:t>Theo </a:t>
            </a:r>
            <a:r>
              <a:rPr lang="en-US" sz="2400" b="1"/>
              <a:t>Vũ Tú Nam</a:t>
            </a:r>
            <a:endParaRPr lang="en-US" sz="2800" b="1"/>
          </a:p>
        </p:txBody>
      </p:sp>
      <p:sp>
        <p:nvSpPr>
          <p:cNvPr id="36" name="Text Box 12"/>
          <p:cNvSpPr txBox="1">
            <a:spLocks noChangeArrowheads="1"/>
          </p:cNvSpPr>
          <p:nvPr/>
        </p:nvSpPr>
        <p:spPr bwMode="auto">
          <a:xfrm>
            <a:off x="228600" y="1412875"/>
            <a:ext cx="8686800" cy="4149725"/>
          </a:xfrm>
          <a:prstGeom prst="rect">
            <a:avLst/>
          </a:prstGeom>
          <a:noFill/>
          <a:ln w="28575">
            <a:solidFill>
              <a:schemeClr val="tx1"/>
            </a:solidFill>
            <a:miter lim="800000"/>
            <a:headEnd/>
            <a:tailEnd/>
          </a:ln>
        </p:spPr>
        <p:txBody>
          <a:bodyPr>
            <a:spAutoFit/>
          </a:bodyPr>
          <a:lstStyle/>
          <a:p>
            <a:pPr algn="just">
              <a:spcBef>
                <a:spcPct val="50000"/>
              </a:spcBef>
            </a:pPr>
            <a:r>
              <a:rPr lang="en-US" sz="2800" b="1"/>
              <a:t>a. </a:t>
            </a:r>
            <a:r>
              <a:rPr lang="en-US" sz="2800" b="1">
                <a:solidFill>
                  <a:srgbClr val="FF00FF"/>
                </a:solidFill>
              </a:rPr>
              <a:t>Biển luôn thay đổi màu tuỳ theo sắc mây trời</a:t>
            </a:r>
            <a:r>
              <a:rPr lang="en-US" sz="2800" b="1"/>
              <a:t>. </a:t>
            </a:r>
            <a:r>
              <a:rPr lang="en-US" sz="2800" b="1">
                <a:solidFill>
                  <a:srgbClr val="0066FF"/>
                </a:solidFill>
              </a:rPr>
              <a:t>Trời xanh thẳm</a:t>
            </a:r>
            <a:r>
              <a:rPr lang="en-US" sz="2800" b="1"/>
              <a:t>, </a:t>
            </a:r>
            <a:r>
              <a:rPr lang="en-US" sz="2800" b="1">
                <a:solidFill>
                  <a:srgbClr val="FF0000"/>
                </a:solidFill>
              </a:rPr>
              <a:t>biển cũng thẳm xanh, như dâng cao lên, chắc nịch</a:t>
            </a:r>
            <a:r>
              <a:rPr lang="en-US" sz="2800" b="1"/>
              <a:t>. </a:t>
            </a:r>
            <a:r>
              <a:rPr lang="en-US" sz="2800" b="1">
                <a:solidFill>
                  <a:srgbClr val="0066FF"/>
                </a:solidFill>
              </a:rPr>
              <a:t>Trời rải mây trắng nhạt</a:t>
            </a:r>
            <a:r>
              <a:rPr lang="en-US" sz="2800" b="1"/>
              <a:t>, </a:t>
            </a:r>
            <a:r>
              <a:rPr lang="en-US" sz="2800" b="1">
                <a:solidFill>
                  <a:srgbClr val="FF0000"/>
                </a:solidFill>
              </a:rPr>
              <a:t>biển mơ màng dịu hơi sương</a:t>
            </a:r>
            <a:r>
              <a:rPr lang="en-US" sz="2800" b="1"/>
              <a:t>. </a:t>
            </a:r>
            <a:r>
              <a:rPr lang="en-US" sz="2800" b="1">
                <a:solidFill>
                  <a:srgbClr val="0066FF"/>
                </a:solidFill>
              </a:rPr>
              <a:t>Trời âm u mây mưa</a:t>
            </a:r>
            <a:r>
              <a:rPr lang="en-US" sz="2800" b="1"/>
              <a:t>, </a:t>
            </a:r>
            <a:r>
              <a:rPr lang="en-US" sz="2800" b="1">
                <a:solidFill>
                  <a:srgbClr val="FF0000"/>
                </a:solidFill>
              </a:rPr>
              <a:t>biển xám xịt, nặng nề</a:t>
            </a:r>
            <a:r>
              <a:rPr lang="en-US" sz="2800" b="1"/>
              <a:t>. </a:t>
            </a:r>
            <a:r>
              <a:rPr lang="en-US" sz="2800" b="1">
                <a:solidFill>
                  <a:srgbClr val="0066FF"/>
                </a:solidFill>
              </a:rPr>
              <a:t>Trời ầm ầm dông gió</a:t>
            </a:r>
            <a:r>
              <a:rPr lang="en-US" sz="2800" b="1"/>
              <a:t>, </a:t>
            </a:r>
            <a:r>
              <a:rPr lang="en-US" sz="2800" b="1">
                <a:solidFill>
                  <a:srgbClr val="FF0000"/>
                </a:solidFill>
              </a:rPr>
              <a:t>biển đục ngầu, giận dữ</a:t>
            </a:r>
            <a:r>
              <a:rPr lang="en-US" sz="2800" b="1"/>
              <a:t>… Như một con người biết buồn vui, biển lúc tẻ nhạt, lạnh lùng, lúc sôi nổi, hả hê, lúc đăm chiêu, gắt gỏng.</a:t>
            </a:r>
          </a:p>
          <a:p>
            <a:pPr algn="just">
              <a:spcBef>
                <a:spcPct val="50000"/>
              </a:spcBef>
            </a:pPr>
            <a:r>
              <a:rPr lang="en-US" sz="2800" b="1" i="1"/>
              <a:t>					</a:t>
            </a:r>
            <a:r>
              <a:rPr lang="en-US" sz="2400" b="1" i="1"/>
              <a:t>Theo </a:t>
            </a:r>
            <a:r>
              <a:rPr lang="en-US" sz="2400" b="1"/>
              <a:t>Vũ Tú Nam</a:t>
            </a:r>
            <a:endParaRPr lang="en-US" sz="2800" b="1"/>
          </a:p>
        </p:txBody>
      </p:sp>
      <p:sp>
        <p:nvSpPr>
          <p:cNvPr id="15370" name="Rectangle 9"/>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pic>
        <p:nvPicPr>
          <p:cNvPr id="12" name="Picture 11" descr="u19462181"/>
          <p:cNvPicPr>
            <a:picLocks noChangeAspect="1" noChangeArrowheads="1"/>
          </p:cNvPicPr>
          <p:nvPr/>
        </p:nvPicPr>
        <p:blipFill>
          <a:blip r:embed="rId3" cstate="print"/>
          <a:srcRect/>
          <a:stretch>
            <a:fillRect/>
          </a:stretch>
        </p:blipFill>
        <p:spPr bwMode="auto">
          <a:xfrm>
            <a:off x="6629400" y="5715000"/>
            <a:ext cx="2514600" cy="1143000"/>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afterEffect">
                                  <p:stCondLst>
                                    <p:cond delay="0"/>
                                  </p:stCondLst>
                                  <p:childTnLst>
                                    <p:set>
                                      <p:cBhvr>
                                        <p:cTn id="6" dur="1" fill="hold">
                                          <p:stCondLst>
                                            <p:cond delay="0"/>
                                          </p:stCondLst>
                                        </p:cTn>
                                        <p:tgtEl>
                                          <p:spTgt spid="2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wipe(up)">
                                      <p:cBhvr>
                                        <p:cTn id="11" dur="3000"/>
                                        <p:tgtEl>
                                          <p:spTgt spid="32"/>
                                        </p:tgtEl>
                                      </p:cBhvr>
                                    </p:animEffect>
                                  </p:childTnLst>
                                </p:cTn>
                              </p:par>
                            </p:childTnLst>
                          </p:cTn>
                        </p:par>
                        <p:par>
                          <p:cTn id="12" fill="hold">
                            <p:stCondLst>
                              <p:cond delay="3000"/>
                            </p:stCondLst>
                            <p:childTnLst>
                              <p:par>
                                <p:cTn id="13" presetID="1" presetClass="exit" presetSubtype="0" fill="hold" grpId="1" nodeType="afterEffect">
                                  <p:stCondLst>
                                    <p:cond delay="0"/>
                                  </p:stCondLst>
                                  <p:childTnLst>
                                    <p:set>
                                      <p:cBhvr>
                                        <p:cTn id="14" dur="1" fill="hold">
                                          <p:stCondLst>
                                            <p:cond delay="0"/>
                                          </p:stCondLst>
                                        </p:cTn>
                                        <p:tgtEl>
                                          <p:spTgt spid="3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childTnLst>
                          </p:cTn>
                        </p:par>
                        <p:par>
                          <p:cTn id="20" fill="hold">
                            <p:stCondLst>
                              <p:cond delay="500"/>
                            </p:stCondLst>
                            <p:childTnLst>
                              <p:par>
                                <p:cTn id="21" presetID="1" presetClass="exit" presetSubtype="0" fill="hold" grpId="1" nodeType="afterEffect">
                                  <p:stCondLst>
                                    <p:cond delay="0"/>
                                  </p:stCondLst>
                                  <p:childTnLst>
                                    <p:set>
                                      <p:cBhvr>
                                        <p:cTn id="22" dur="1" fill="hold">
                                          <p:stCondLst>
                                            <p:cond delay="0"/>
                                          </p:stCondLst>
                                        </p:cTn>
                                        <p:tgtEl>
                                          <p:spTgt spid="3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wipe(up)">
                                      <p:cBhvr>
                                        <p:cTn id="27" dur="500"/>
                                        <p:tgtEl>
                                          <p:spTgt spid="34"/>
                                        </p:tgtEl>
                                      </p:cBhvr>
                                    </p:animEffect>
                                  </p:childTnLst>
                                </p:cTn>
                              </p:par>
                            </p:childTnLst>
                          </p:cTn>
                        </p:par>
                        <p:par>
                          <p:cTn id="28" fill="hold">
                            <p:stCondLst>
                              <p:cond delay="500"/>
                            </p:stCondLst>
                            <p:childTnLst>
                              <p:par>
                                <p:cTn id="29" presetID="1" presetClass="exit" presetSubtype="0" fill="hold" grpId="1" nodeType="afterEffect">
                                  <p:stCondLst>
                                    <p:cond delay="0"/>
                                  </p:stCondLst>
                                  <p:childTnLst>
                                    <p:set>
                                      <p:cBhvr>
                                        <p:cTn id="30" dur="1" fill="hold">
                                          <p:stCondLst>
                                            <p:cond delay="0"/>
                                          </p:stCondLst>
                                        </p:cTn>
                                        <p:tgtEl>
                                          <p:spTgt spid="3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up)">
                                      <p:cBhvr>
                                        <p:cTn id="35" dur="500"/>
                                        <p:tgtEl>
                                          <p:spTgt spid="35"/>
                                        </p:tgtEl>
                                      </p:cBhvr>
                                    </p:animEffect>
                                  </p:childTnLst>
                                </p:cTn>
                              </p:par>
                            </p:childTnLst>
                          </p:cTn>
                        </p:par>
                        <p:par>
                          <p:cTn id="36" fill="hold">
                            <p:stCondLst>
                              <p:cond delay="500"/>
                            </p:stCondLst>
                            <p:childTnLst>
                              <p:par>
                                <p:cTn id="37" presetID="1" presetClass="exit" presetSubtype="0" fill="hold" grpId="1" nodeType="afterEffect">
                                  <p:stCondLst>
                                    <p:cond delay="0"/>
                                  </p:stCondLst>
                                  <p:childTnLst>
                                    <p:set>
                                      <p:cBhvr>
                                        <p:cTn id="38" dur="1" fill="hold">
                                          <p:stCondLst>
                                            <p:cond delay="0"/>
                                          </p:stCondLst>
                                        </p:cTn>
                                        <p:tgtEl>
                                          <p:spTgt spid="3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up)">
                                      <p:cBhvr>
                                        <p:cTn id="43" dur="500"/>
                                        <p:tgtEl>
                                          <p:spTgt spid="36"/>
                                        </p:tgtEl>
                                      </p:cBhvr>
                                    </p:animEffect>
                                  </p:childTnLst>
                                </p:cTn>
                              </p:par>
                            </p:childTnLst>
                          </p:cTn>
                        </p:par>
                        <p:par>
                          <p:cTn id="44" fill="hold">
                            <p:stCondLst>
                              <p:cond delay="500"/>
                            </p:stCondLst>
                            <p:childTnLst>
                              <p:par>
                                <p:cTn id="45" presetID="22" presetClass="exit" presetSubtype="1" fill="hold" grpId="1" nodeType="afterEffect">
                                  <p:stCondLst>
                                    <p:cond delay="0"/>
                                  </p:stCondLst>
                                  <p:childTnLst>
                                    <p:animEffect transition="out" filter="wipe(up)">
                                      <p:cBhvr>
                                        <p:cTn id="46" dur="500"/>
                                        <p:tgtEl>
                                          <p:spTgt spid="35"/>
                                        </p:tgtEl>
                                      </p:cBhvr>
                                    </p:animEffect>
                                    <p:set>
                                      <p:cBhvr>
                                        <p:cTn id="4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1" animBg="1"/>
      <p:bldP spid="32" grpId="0" animBg="1"/>
      <p:bldP spid="32" grpId="1" animBg="1"/>
      <p:bldP spid="33" grpId="0" animBg="1"/>
      <p:bldP spid="33" grpId="1" animBg="1"/>
      <p:bldP spid="34" grpId="0" animBg="1"/>
      <p:bldP spid="34" grpId="1" animBg="1"/>
      <p:bldP spid="35" grpId="0" animBg="1"/>
      <p:bldP spid="35" grpId="1"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87" name="Group 31"/>
          <p:cNvGraphicFramePr>
            <a:graphicFrameLocks noGrp="1"/>
          </p:cNvGraphicFramePr>
          <p:nvPr>
            <p:ph/>
          </p:nvPr>
        </p:nvGraphicFramePr>
        <p:xfrm>
          <a:off x="609600" y="762000"/>
          <a:ext cx="8001000" cy="5257800"/>
        </p:xfrm>
        <a:graphic>
          <a:graphicData uri="http://schemas.openxmlformats.org/drawingml/2006/table">
            <a:tbl>
              <a:tblPr/>
              <a:tblGrid>
                <a:gridCol w="3505200"/>
                <a:gridCol w="4495800"/>
              </a:tblGrid>
              <a:tr h="105092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Vn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smtClean="0">
                        <a:ln>
                          <a:noFill/>
                        </a:ln>
                        <a:solidFill>
                          <a:schemeClr val="tx1"/>
                        </a:solidFill>
                        <a:effectLst/>
                        <a:latin typeface=".Vn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068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Vn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800" b="0" i="0" u="none" strike="noStrike" cap="none" normalizeH="0" baseline="0" dirty="0" smtClean="0">
                        <a:ln>
                          <a:noFill/>
                        </a:ln>
                        <a:solidFill>
                          <a:schemeClr val="tx1"/>
                        </a:solidFill>
                        <a:effectLst/>
                        <a:latin typeface=".VnArial"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16397" name="Rectangle 16"/>
          <p:cNvSpPr>
            <a:spLocks noChangeArrowheads="1"/>
          </p:cNvSpPr>
          <p:nvPr/>
        </p:nvSpPr>
        <p:spPr bwMode="auto">
          <a:xfrm>
            <a:off x="609600" y="2025650"/>
            <a:ext cx="3429000" cy="457200"/>
          </a:xfrm>
          <a:prstGeom prst="rect">
            <a:avLst/>
          </a:prstGeom>
          <a:noFill/>
          <a:ln w="9525">
            <a:noFill/>
            <a:miter lim="800000"/>
            <a:headEnd/>
            <a:tailEnd/>
          </a:ln>
        </p:spPr>
        <p:txBody>
          <a:bodyPr wrap="none"/>
          <a:lstStyle/>
          <a:p>
            <a:pPr algn="just"/>
            <a:r>
              <a:rPr lang="en-US" sz="2800" b="1" dirty="0">
                <a:solidFill>
                  <a:srgbClr val="0066FF"/>
                </a:solidFill>
                <a:latin typeface=".VnArial" pitchFamily="34" charset="0"/>
              </a:rPr>
              <a:t>- </a:t>
            </a:r>
            <a:r>
              <a:rPr lang="en-US" sz="2800" b="1" dirty="0" err="1">
                <a:solidFill>
                  <a:srgbClr val="0066FF"/>
                </a:solidFill>
                <a:latin typeface=".VnArial" pitchFamily="34" charset="0"/>
              </a:rPr>
              <a:t>Trêi</a:t>
            </a:r>
            <a:r>
              <a:rPr lang="en-US" sz="2800" b="1" dirty="0">
                <a:solidFill>
                  <a:srgbClr val="0066FF"/>
                </a:solidFill>
                <a:latin typeface=".VnArial" pitchFamily="34" charset="0"/>
              </a:rPr>
              <a:t> </a:t>
            </a:r>
            <a:r>
              <a:rPr lang="en-US" sz="2800" b="1" dirty="0" err="1">
                <a:solidFill>
                  <a:srgbClr val="0066FF"/>
                </a:solidFill>
                <a:latin typeface=".VnArial" pitchFamily="34" charset="0"/>
              </a:rPr>
              <a:t>xanh</a:t>
            </a:r>
            <a:r>
              <a:rPr lang="en-US" sz="2800" b="1" dirty="0">
                <a:solidFill>
                  <a:srgbClr val="0066FF"/>
                </a:solidFill>
                <a:latin typeface=".VnArial" pitchFamily="34" charset="0"/>
              </a:rPr>
              <a:t> th¼m</a:t>
            </a:r>
          </a:p>
        </p:txBody>
      </p:sp>
      <p:sp>
        <p:nvSpPr>
          <p:cNvPr id="16398" name="Rectangle 17"/>
          <p:cNvSpPr>
            <a:spLocks noChangeArrowheads="1"/>
          </p:cNvSpPr>
          <p:nvPr/>
        </p:nvSpPr>
        <p:spPr bwMode="auto">
          <a:xfrm>
            <a:off x="609600" y="3048000"/>
            <a:ext cx="3429000" cy="914400"/>
          </a:xfrm>
          <a:prstGeom prst="rect">
            <a:avLst/>
          </a:prstGeom>
          <a:noFill/>
          <a:ln w="9525">
            <a:noFill/>
            <a:miter lim="800000"/>
            <a:headEnd/>
            <a:tailEnd/>
          </a:ln>
        </p:spPr>
        <p:txBody>
          <a:bodyPr wrap="none"/>
          <a:lstStyle/>
          <a:p>
            <a:pPr algn="just">
              <a:buFontTx/>
              <a:buChar char="-"/>
            </a:pPr>
            <a:r>
              <a:rPr lang="en-US" sz="2800" b="1">
                <a:solidFill>
                  <a:srgbClr val="0066FF"/>
                </a:solidFill>
                <a:latin typeface=".VnArial" pitchFamily="34" charset="0"/>
              </a:rPr>
              <a:t>Trêi r¶i m©y tr¾ng</a:t>
            </a:r>
          </a:p>
          <a:p>
            <a:pPr algn="just"/>
            <a:r>
              <a:rPr lang="en-US" sz="2800" b="1">
                <a:solidFill>
                  <a:srgbClr val="0066FF"/>
                </a:solidFill>
                <a:latin typeface=".VnArial" pitchFamily="34" charset="0"/>
              </a:rPr>
              <a:t> nh¹t</a:t>
            </a:r>
          </a:p>
        </p:txBody>
      </p:sp>
      <p:sp>
        <p:nvSpPr>
          <p:cNvPr id="16399" name="Rectangle 18"/>
          <p:cNvSpPr>
            <a:spLocks noChangeArrowheads="1"/>
          </p:cNvSpPr>
          <p:nvPr/>
        </p:nvSpPr>
        <p:spPr bwMode="auto">
          <a:xfrm>
            <a:off x="609600" y="4038600"/>
            <a:ext cx="3429000" cy="914400"/>
          </a:xfrm>
          <a:prstGeom prst="rect">
            <a:avLst/>
          </a:prstGeom>
          <a:noFill/>
          <a:ln w="9525">
            <a:noFill/>
            <a:miter lim="800000"/>
            <a:headEnd/>
            <a:tailEnd/>
          </a:ln>
        </p:spPr>
        <p:txBody>
          <a:bodyPr wrap="none"/>
          <a:lstStyle/>
          <a:p>
            <a:pPr algn="just">
              <a:buFontTx/>
              <a:buChar char="-"/>
            </a:pPr>
            <a:r>
              <a:rPr lang="en-US" sz="2800" b="1" dirty="0" err="1">
                <a:solidFill>
                  <a:srgbClr val="0066FF"/>
                </a:solidFill>
                <a:latin typeface=".VnArial" pitchFamily="34" charset="0"/>
              </a:rPr>
              <a:t>Trêi</a:t>
            </a:r>
            <a:r>
              <a:rPr lang="en-US" sz="2800" b="1" dirty="0">
                <a:solidFill>
                  <a:srgbClr val="0066FF"/>
                </a:solidFill>
                <a:latin typeface=".VnArial" pitchFamily="34" charset="0"/>
              </a:rPr>
              <a:t> ©m u </a:t>
            </a:r>
            <a:r>
              <a:rPr lang="en-US" sz="2800" b="1" dirty="0" err="1">
                <a:solidFill>
                  <a:srgbClr val="0066FF"/>
                </a:solidFill>
                <a:latin typeface=".VnArial" pitchFamily="34" charset="0"/>
              </a:rPr>
              <a:t>m©y</a:t>
            </a:r>
            <a:r>
              <a:rPr lang="en-US" sz="2800" b="1" dirty="0">
                <a:solidFill>
                  <a:srgbClr val="0066FF"/>
                </a:solidFill>
                <a:latin typeface=".VnArial" pitchFamily="34" charset="0"/>
              </a:rPr>
              <a:t> m­a</a:t>
            </a:r>
          </a:p>
        </p:txBody>
      </p:sp>
      <p:sp>
        <p:nvSpPr>
          <p:cNvPr id="16400" name="Rectangle 19"/>
          <p:cNvSpPr>
            <a:spLocks noChangeArrowheads="1"/>
          </p:cNvSpPr>
          <p:nvPr/>
        </p:nvSpPr>
        <p:spPr bwMode="auto">
          <a:xfrm>
            <a:off x="609600" y="4953000"/>
            <a:ext cx="3429000" cy="457200"/>
          </a:xfrm>
          <a:prstGeom prst="rect">
            <a:avLst/>
          </a:prstGeom>
          <a:noFill/>
          <a:ln w="9525">
            <a:noFill/>
            <a:miter lim="800000"/>
            <a:headEnd/>
            <a:tailEnd/>
          </a:ln>
        </p:spPr>
        <p:txBody>
          <a:bodyPr wrap="none"/>
          <a:lstStyle/>
          <a:p>
            <a:pPr algn="just">
              <a:buFontTx/>
              <a:buChar char="-"/>
            </a:pPr>
            <a:r>
              <a:rPr lang="en-US" sz="2800" b="1">
                <a:solidFill>
                  <a:srgbClr val="0066FF"/>
                </a:solidFill>
                <a:latin typeface=".VnArial" pitchFamily="34" charset="0"/>
              </a:rPr>
              <a:t>Trêi ©m Çm d«ng</a:t>
            </a:r>
          </a:p>
          <a:p>
            <a:pPr algn="just"/>
            <a:r>
              <a:rPr lang="en-US" sz="2800" b="1">
                <a:solidFill>
                  <a:srgbClr val="0066FF"/>
                </a:solidFill>
                <a:latin typeface=".VnArial" pitchFamily="34" charset="0"/>
              </a:rPr>
              <a:t>giã</a:t>
            </a:r>
          </a:p>
        </p:txBody>
      </p:sp>
      <p:sp>
        <p:nvSpPr>
          <p:cNvPr id="16401" name="Rectangle 21"/>
          <p:cNvSpPr>
            <a:spLocks noChangeArrowheads="1"/>
          </p:cNvSpPr>
          <p:nvPr/>
        </p:nvSpPr>
        <p:spPr bwMode="auto">
          <a:xfrm>
            <a:off x="5105400" y="838200"/>
            <a:ext cx="2286000" cy="685800"/>
          </a:xfrm>
          <a:prstGeom prst="rect">
            <a:avLst/>
          </a:prstGeom>
          <a:noFill/>
          <a:ln w="9525">
            <a:noFill/>
            <a:miter lim="800000"/>
            <a:headEnd/>
            <a:tailEnd/>
          </a:ln>
        </p:spPr>
        <p:txBody>
          <a:bodyPr wrap="none"/>
          <a:lstStyle/>
          <a:p>
            <a:pPr algn="ctr"/>
            <a:r>
              <a:rPr lang="en-US" sz="2800" b="1">
                <a:solidFill>
                  <a:srgbClr val="000000"/>
                </a:solidFill>
                <a:latin typeface=".VnArial" pitchFamily="34" charset="0"/>
              </a:rPr>
              <a:t>§èi t­îng quan s¸t</a:t>
            </a:r>
          </a:p>
          <a:p>
            <a:pPr algn="ctr"/>
            <a:r>
              <a:rPr lang="en-US" sz="2800" b="1">
                <a:solidFill>
                  <a:srgbClr val="000000"/>
                </a:solidFill>
                <a:latin typeface=".VnArial" pitchFamily="34" charset="0"/>
              </a:rPr>
              <a:t>(MÆt biÓn)</a:t>
            </a:r>
          </a:p>
        </p:txBody>
      </p:sp>
      <p:sp>
        <p:nvSpPr>
          <p:cNvPr id="16402" name="Rectangle 22"/>
          <p:cNvSpPr>
            <a:spLocks noChangeArrowheads="1"/>
          </p:cNvSpPr>
          <p:nvPr/>
        </p:nvSpPr>
        <p:spPr bwMode="auto">
          <a:xfrm>
            <a:off x="4203700" y="1981200"/>
            <a:ext cx="3340100" cy="762000"/>
          </a:xfrm>
          <a:prstGeom prst="rect">
            <a:avLst/>
          </a:prstGeom>
          <a:noFill/>
          <a:ln w="9525">
            <a:noFill/>
            <a:miter lim="800000"/>
            <a:headEnd/>
            <a:tailEnd/>
          </a:ln>
        </p:spPr>
        <p:txBody>
          <a:bodyPr wrap="none"/>
          <a:lstStyle/>
          <a:p>
            <a:pPr>
              <a:lnSpc>
                <a:spcPct val="120000"/>
              </a:lnSpc>
              <a:buFontTx/>
              <a:buChar char="-"/>
            </a:pPr>
            <a:r>
              <a:rPr lang="en-US" sz="2800" b="1" dirty="0">
                <a:solidFill>
                  <a:srgbClr val="FF0000"/>
                </a:solidFill>
                <a:latin typeface=".VnArial" pitchFamily="34" charset="0"/>
              </a:rPr>
              <a:t> </a:t>
            </a:r>
            <a:r>
              <a:rPr lang="en-US" sz="2800" b="1" dirty="0" err="1">
                <a:solidFill>
                  <a:srgbClr val="FF0000"/>
                </a:solidFill>
                <a:latin typeface=".VnArial" pitchFamily="34" charset="0"/>
              </a:rPr>
              <a:t>BiÓn</a:t>
            </a:r>
            <a:r>
              <a:rPr lang="en-US" sz="2800" b="1" dirty="0">
                <a:solidFill>
                  <a:srgbClr val="FF0000"/>
                </a:solidFill>
                <a:latin typeface=".VnArial" pitchFamily="34" charset="0"/>
              </a:rPr>
              <a:t> th¼m </a:t>
            </a:r>
            <a:r>
              <a:rPr lang="en-US" sz="2800" b="1" dirty="0" err="1">
                <a:solidFill>
                  <a:srgbClr val="FF0000"/>
                </a:solidFill>
                <a:latin typeface=".VnArial" pitchFamily="34" charset="0"/>
              </a:rPr>
              <a:t>xanh</a:t>
            </a:r>
            <a:r>
              <a:rPr lang="en-US" sz="2800" b="1" dirty="0">
                <a:solidFill>
                  <a:srgbClr val="FF0000"/>
                </a:solidFill>
                <a:latin typeface=".VnArial" pitchFamily="34" charset="0"/>
              </a:rPr>
              <a:t> </a:t>
            </a:r>
            <a:r>
              <a:rPr lang="en-US" sz="2800" b="1" dirty="0" err="1">
                <a:solidFill>
                  <a:srgbClr val="FF0000"/>
                </a:solidFill>
                <a:latin typeface=".VnArial" pitchFamily="34" charset="0"/>
              </a:rPr>
              <a:t>nh</a:t>
            </a:r>
            <a:r>
              <a:rPr lang="en-US" sz="2800" b="1" dirty="0">
                <a:solidFill>
                  <a:srgbClr val="FF0000"/>
                </a:solidFill>
                <a:latin typeface=".VnArial" pitchFamily="34" charset="0"/>
              </a:rPr>
              <a:t>­</a:t>
            </a:r>
          </a:p>
          <a:p>
            <a:pPr>
              <a:lnSpc>
                <a:spcPct val="120000"/>
              </a:lnSpc>
            </a:pPr>
            <a:r>
              <a:rPr lang="en-US" sz="2800" b="1" dirty="0">
                <a:solidFill>
                  <a:srgbClr val="FF0000"/>
                </a:solidFill>
                <a:latin typeface=".VnArial" pitchFamily="34" charset="0"/>
              </a:rPr>
              <a:t> </a:t>
            </a:r>
            <a:r>
              <a:rPr lang="en-US" sz="2800" b="1" dirty="0" err="1">
                <a:solidFill>
                  <a:srgbClr val="FF0000"/>
                </a:solidFill>
                <a:latin typeface=".VnArial" pitchFamily="34" charset="0"/>
              </a:rPr>
              <a:t>d©ng</a:t>
            </a:r>
            <a:r>
              <a:rPr lang="en-US" sz="2800" b="1" dirty="0">
                <a:solidFill>
                  <a:srgbClr val="FF0000"/>
                </a:solidFill>
                <a:latin typeface=".VnArial" pitchFamily="34" charset="0"/>
              </a:rPr>
              <a:t> </a:t>
            </a:r>
            <a:r>
              <a:rPr lang="en-US" sz="2800" b="1" dirty="0" err="1">
                <a:solidFill>
                  <a:srgbClr val="FF0000"/>
                </a:solidFill>
                <a:latin typeface=".VnArial" pitchFamily="34" charset="0"/>
              </a:rPr>
              <a:t>cao</a:t>
            </a:r>
            <a:r>
              <a:rPr lang="en-US" sz="2800" b="1" dirty="0">
                <a:solidFill>
                  <a:srgbClr val="FF0000"/>
                </a:solidFill>
                <a:latin typeface=".VnArial" pitchFamily="34" charset="0"/>
              </a:rPr>
              <a:t> </a:t>
            </a:r>
            <a:r>
              <a:rPr lang="en-US" sz="2800" b="1" dirty="0" err="1">
                <a:solidFill>
                  <a:srgbClr val="FF0000"/>
                </a:solidFill>
                <a:latin typeface=".VnArial" pitchFamily="34" charset="0"/>
              </a:rPr>
              <a:t>lªn</a:t>
            </a:r>
            <a:r>
              <a:rPr lang="en-US" sz="2800" b="1" dirty="0">
                <a:solidFill>
                  <a:srgbClr val="FF0000"/>
                </a:solidFill>
                <a:latin typeface=".VnArial" pitchFamily="34" charset="0"/>
              </a:rPr>
              <a:t>, ch¾c </a:t>
            </a:r>
            <a:r>
              <a:rPr lang="en-US" sz="2800" b="1" dirty="0" err="1">
                <a:solidFill>
                  <a:srgbClr val="FF0000"/>
                </a:solidFill>
                <a:latin typeface=".VnArial" pitchFamily="34" charset="0"/>
              </a:rPr>
              <a:t>nÞch</a:t>
            </a:r>
            <a:endParaRPr lang="en-US" sz="2800" b="1" dirty="0">
              <a:solidFill>
                <a:srgbClr val="FF0000"/>
              </a:solidFill>
              <a:latin typeface=".VnArial" pitchFamily="34" charset="0"/>
            </a:endParaRPr>
          </a:p>
        </p:txBody>
      </p:sp>
      <p:sp>
        <p:nvSpPr>
          <p:cNvPr id="16403" name="Rectangle 23"/>
          <p:cNvSpPr>
            <a:spLocks noChangeArrowheads="1"/>
          </p:cNvSpPr>
          <p:nvPr/>
        </p:nvSpPr>
        <p:spPr bwMode="auto">
          <a:xfrm>
            <a:off x="4191000" y="3048000"/>
            <a:ext cx="4343400" cy="990600"/>
          </a:xfrm>
          <a:prstGeom prst="rect">
            <a:avLst/>
          </a:prstGeom>
          <a:noFill/>
          <a:ln w="9525">
            <a:noFill/>
            <a:miter lim="800000"/>
            <a:headEnd/>
            <a:tailEnd/>
          </a:ln>
        </p:spPr>
        <p:txBody>
          <a:bodyPr wrap="none"/>
          <a:lstStyle/>
          <a:p>
            <a:pPr>
              <a:buFontTx/>
              <a:buChar char="-"/>
            </a:pPr>
            <a:r>
              <a:rPr lang="en-US" sz="2800" b="1" dirty="0">
                <a:solidFill>
                  <a:srgbClr val="FF0000"/>
                </a:solidFill>
                <a:latin typeface=".VnArial" pitchFamily="34" charset="0"/>
              </a:rPr>
              <a:t> </a:t>
            </a:r>
            <a:r>
              <a:rPr lang="en-US" sz="2800" b="1" dirty="0" err="1">
                <a:solidFill>
                  <a:srgbClr val="FF0000"/>
                </a:solidFill>
                <a:latin typeface=".VnArial" pitchFamily="34" charset="0"/>
              </a:rPr>
              <a:t>BiÓn</a:t>
            </a:r>
            <a:r>
              <a:rPr lang="en-US" sz="2800" b="1" dirty="0">
                <a:solidFill>
                  <a:srgbClr val="FF0000"/>
                </a:solidFill>
                <a:latin typeface=".VnArial" pitchFamily="34" charset="0"/>
              </a:rPr>
              <a:t> m¬ </a:t>
            </a:r>
            <a:r>
              <a:rPr lang="en-US" sz="2800" b="1" dirty="0" err="1">
                <a:solidFill>
                  <a:srgbClr val="FF0000"/>
                </a:solidFill>
                <a:latin typeface=".VnArial" pitchFamily="34" charset="0"/>
              </a:rPr>
              <a:t>mµng</a:t>
            </a:r>
            <a:r>
              <a:rPr lang="en-US" sz="2800" b="1" dirty="0">
                <a:solidFill>
                  <a:srgbClr val="FF0000"/>
                </a:solidFill>
                <a:latin typeface=".VnArial" pitchFamily="34" charset="0"/>
              </a:rPr>
              <a:t> </a:t>
            </a:r>
            <a:r>
              <a:rPr lang="en-US" sz="2800" b="1" dirty="0" err="1">
                <a:solidFill>
                  <a:srgbClr val="FF0000"/>
                </a:solidFill>
                <a:latin typeface=".VnArial" pitchFamily="34" charset="0"/>
              </a:rPr>
              <a:t>dÞu</a:t>
            </a:r>
            <a:r>
              <a:rPr lang="en-US" sz="2800" b="1" dirty="0">
                <a:solidFill>
                  <a:srgbClr val="FF0000"/>
                </a:solidFill>
                <a:latin typeface=".VnArial" pitchFamily="34" charset="0"/>
              </a:rPr>
              <a:t> </a:t>
            </a:r>
            <a:r>
              <a:rPr lang="en-US" sz="2800" b="1" dirty="0" err="1">
                <a:solidFill>
                  <a:srgbClr val="FF0000"/>
                </a:solidFill>
                <a:latin typeface=".VnArial" pitchFamily="34" charset="0"/>
              </a:rPr>
              <a:t>h¬i</a:t>
            </a:r>
            <a:r>
              <a:rPr lang="en-US" sz="2800" b="1" dirty="0">
                <a:solidFill>
                  <a:srgbClr val="FF0000"/>
                </a:solidFill>
                <a:latin typeface=".VnArial" pitchFamily="34" charset="0"/>
              </a:rPr>
              <a:t> </a:t>
            </a:r>
          </a:p>
          <a:p>
            <a:r>
              <a:rPr lang="en-US" sz="2800" b="1" dirty="0" err="1">
                <a:solidFill>
                  <a:srgbClr val="FF0000"/>
                </a:solidFill>
                <a:latin typeface=".VnArial" pitchFamily="34" charset="0"/>
              </a:rPr>
              <a:t>s­¬ng</a:t>
            </a:r>
            <a:endParaRPr lang="en-US" sz="2800" b="1" dirty="0">
              <a:solidFill>
                <a:srgbClr val="FF0000"/>
              </a:solidFill>
              <a:latin typeface=".VnArial" pitchFamily="34" charset="0"/>
            </a:endParaRPr>
          </a:p>
        </p:txBody>
      </p:sp>
      <p:sp>
        <p:nvSpPr>
          <p:cNvPr id="16404" name="Rectangle 24"/>
          <p:cNvSpPr>
            <a:spLocks noChangeArrowheads="1"/>
          </p:cNvSpPr>
          <p:nvPr/>
        </p:nvSpPr>
        <p:spPr bwMode="auto">
          <a:xfrm>
            <a:off x="4191000" y="4038600"/>
            <a:ext cx="2730500" cy="457200"/>
          </a:xfrm>
          <a:prstGeom prst="rect">
            <a:avLst/>
          </a:prstGeom>
          <a:noFill/>
          <a:ln w="9525">
            <a:noFill/>
            <a:miter lim="800000"/>
            <a:headEnd/>
            <a:tailEnd/>
          </a:ln>
        </p:spPr>
        <p:txBody>
          <a:bodyPr wrap="none"/>
          <a:lstStyle/>
          <a:p>
            <a:r>
              <a:rPr lang="en-US" sz="2800" b="1" dirty="0">
                <a:solidFill>
                  <a:srgbClr val="FF0000"/>
                </a:solidFill>
                <a:latin typeface=".VnArial" pitchFamily="34" charset="0"/>
              </a:rPr>
              <a:t>- </a:t>
            </a:r>
            <a:r>
              <a:rPr lang="en-US" sz="2800" b="1" dirty="0" err="1">
                <a:solidFill>
                  <a:srgbClr val="FF0000"/>
                </a:solidFill>
                <a:latin typeface=".VnArial" pitchFamily="34" charset="0"/>
              </a:rPr>
              <a:t>BiÓn</a:t>
            </a:r>
            <a:r>
              <a:rPr lang="en-US" sz="2800" b="1" dirty="0">
                <a:solidFill>
                  <a:srgbClr val="FF0000"/>
                </a:solidFill>
                <a:latin typeface=".VnArial" pitchFamily="34" charset="0"/>
              </a:rPr>
              <a:t> </a:t>
            </a:r>
            <a:r>
              <a:rPr lang="en-US" sz="2800" b="1" dirty="0" err="1">
                <a:solidFill>
                  <a:srgbClr val="FF0000"/>
                </a:solidFill>
                <a:latin typeface=".VnArial" pitchFamily="34" charset="0"/>
              </a:rPr>
              <a:t>x¸m</a:t>
            </a:r>
            <a:r>
              <a:rPr lang="en-US" sz="2800" b="1" dirty="0">
                <a:solidFill>
                  <a:srgbClr val="FF0000"/>
                </a:solidFill>
                <a:latin typeface=".VnArial" pitchFamily="34" charset="0"/>
              </a:rPr>
              <a:t> </a:t>
            </a:r>
            <a:r>
              <a:rPr lang="en-US" sz="2800" b="1" dirty="0" err="1">
                <a:solidFill>
                  <a:srgbClr val="FF0000"/>
                </a:solidFill>
                <a:latin typeface=".VnArial" pitchFamily="34" charset="0"/>
              </a:rPr>
              <a:t>xÞt</a:t>
            </a:r>
            <a:r>
              <a:rPr lang="en-US" sz="2800" b="1" dirty="0">
                <a:solidFill>
                  <a:srgbClr val="FF0000"/>
                </a:solidFill>
                <a:latin typeface=".VnArial" pitchFamily="34" charset="0"/>
              </a:rPr>
              <a:t>, </a:t>
            </a:r>
            <a:r>
              <a:rPr lang="en-US" sz="2800" b="1" dirty="0" err="1">
                <a:solidFill>
                  <a:srgbClr val="FF0000"/>
                </a:solidFill>
                <a:latin typeface=".VnArial" pitchFamily="34" charset="0"/>
              </a:rPr>
              <a:t>nÆng</a:t>
            </a:r>
            <a:r>
              <a:rPr lang="en-US" sz="2800" b="1" dirty="0">
                <a:solidFill>
                  <a:srgbClr val="FF0000"/>
                </a:solidFill>
                <a:latin typeface=".VnArial" pitchFamily="34" charset="0"/>
              </a:rPr>
              <a:t> </a:t>
            </a:r>
            <a:r>
              <a:rPr lang="en-US" sz="2800" b="1" dirty="0" err="1">
                <a:solidFill>
                  <a:srgbClr val="FF0000"/>
                </a:solidFill>
                <a:latin typeface=".VnArial" pitchFamily="34" charset="0"/>
              </a:rPr>
              <a:t>nÒ</a:t>
            </a:r>
            <a:endParaRPr lang="en-US" sz="2800" b="1" dirty="0">
              <a:solidFill>
                <a:srgbClr val="FF0000"/>
              </a:solidFill>
              <a:latin typeface=".VnArial" pitchFamily="34" charset="0"/>
            </a:endParaRPr>
          </a:p>
        </p:txBody>
      </p:sp>
      <p:sp>
        <p:nvSpPr>
          <p:cNvPr id="16405" name="Rectangle 25"/>
          <p:cNvSpPr>
            <a:spLocks noChangeArrowheads="1"/>
          </p:cNvSpPr>
          <p:nvPr/>
        </p:nvSpPr>
        <p:spPr bwMode="auto">
          <a:xfrm>
            <a:off x="4191000" y="4953000"/>
            <a:ext cx="2730500" cy="457200"/>
          </a:xfrm>
          <a:prstGeom prst="rect">
            <a:avLst/>
          </a:prstGeom>
          <a:noFill/>
          <a:ln w="9525">
            <a:noFill/>
            <a:miter lim="800000"/>
            <a:headEnd/>
            <a:tailEnd/>
          </a:ln>
        </p:spPr>
        <p:txBody>
          <a:bodyPr wrap="none"/>
          <a:lstStyle/>
          <a:p>
            <a:r>
              <a:rPr lang="en-US" sz="2800" b="1" dirty="0">
                <a:solidFill>
                  <a:srgbClr val="FF0000"/>
                </a:solidFill>
                <a:latin typeface=".VnArial" pitchFamily="34" charset="0"/>
              </a:rPr>
              <a:t>- </a:t>
            </a:r>
            <a:r>
              <a:rPr lang="en-US" sz="2800" b="1" dirty="0" err="1">
                <a:solidFill>
                  <a:srgbClr val="FF0000"/>
                </a:solidFill>
                <a:latin typeface=".VnArial" pitchFamily="34" charset="0"/>
              </a:rPr>
              <a:t>BiÓn</a:t>
            </a:r>
            <a:r>
              <a:rPr lang="en-US" sz="2800" b="1" dirty="0">
                <a:solidFill>
                  <a:srgbClr val="FF0000"/>
                </a:solidFill>
                <a:latin typeface=".VnArial" pitchFamily="34" charset="0"/>
              </a:rPr>
              <a:t> ®</a:t>
            </a:r>
            <a:r>
              <a:rPr lang="en-US" sz="2800" b="1" dirty="0" err="1">
                <a:solidFill>
                  <a:srgbClr val="FF0000"/>
                </a:solidFill>
                <a:latin typeface=".VnArial" pitchFamily="34" charset="0"/>
              </a:rPr>
              <a:t>ôc</a:t>
            </a:r>
            <a:r>
              <a:rPr lang="en-US" sz="2800" b="1" dirty="0">
                <a:solidFill>
                  <a:srgbClr val="FF0000"/>
                </a:solidFill>
                <a:latin typeface=".VnArial" pitchFamily="34" charset="0"/>
              </a:rPr>
              <a:t> </a:t>
            </a:r>
            <a:r>
              <a:rPr lang="en-US" sz="2800" b="1" dirty="0" err="1">
                <a:solidFill>
                  <a:srgbClr val="FF0000"/>
                </a:solidFill>
                <a:latin typeface=".VnArial" pitchFamily="34" charset="0"/>
              </a:rPr>
              <a:t>ngÇu</a:t>
            </a:r>
            <a:r>
              <a:rPr lang="en-US" sz="2800" b="1" dirty="0">
                <a:solidFill>
                  <a:srgbClr val="FF0000"/>
                </a:solidFill>
                <a:latin typeface=".VnArial" pitchFamily="34" charset="0"/>
              </a:rPr>
              <a:t>, </a:t>
            </a:r>
            <a:r>
              <a:rPr lang="en-US" sz="2800" b="1" dirty="0" err="1">
                <a:solidFill>
                  <a:srgbClr val="FF0000"/>
                </a:solidFill>
                <a:latin typeface=".VnArial" pitchFamily="34" charset="0"/>
              </a:rPr>
              <a:t>giËn</a:t>
            </a:r>
            <a:r>
              <a:rPr lang="en-US" sz="2800" b="1" dirty="0">
                <a:solidFill>
                  <a:srgbClr val="FF0000"/>
                </a:solidFill>
                <a:latin typeface=".VnArial" pitchFamily="34" charset="0"/>
              </a:rPr>
              <a:t> d÷</a:t>
            </a:r>
          </a:p>
        </p:txBody>
      </p:sp>
      <p:sp>
        <p:nvSpPr>
          <p:cNvPr id="16406" name="Rectangle 32"/>
          <p:cNvSpPr>
            <a:spLocks noChangeArrowheads="1"/>
          </p:cNvSpPr>
          <p:nvPr/>
        </p:nvSpPr>
        <p:spPr bwMode="auto">
          <a:xfrm>
            <a:off x="1143000" y="838200"/>
            <a:ext cx="2286000" cy="457200"/>
          </a:xfrm>
          <a:prstGeom prst="rect">
            <a:avLst/>
          </a:prstGeom>
          <a:noFill/>
          <a:ln w="9525">
            <a:noFill/>
            <a:miter lim="800000"/>
            <a:headEnd/>
            <a:tailEnd/>
          </a:ln>
        </p:spPr>
        <p:txBody>
          <a:bodyPr wrap="none"/>
          <a:lstStyle/>
          <a:p>
            <a:pPr algn="ctr"/>
            <a:r>
              <a:rPr lang="en-US" sz="2800" b="1">
                <a:solidFill>
                  <a:srgbClr val="000000"/>
                </a:solidFill>
                <a:latin typeface=".VnArial" pitchFamily="34" charset="0"/>
              </a:rPr>
              <a:t>Thêi ®iÓm </a:t>
            </a:r>
          </a:p>
          <a:p>
            <a:pPr algn="ctr"/>
            <a:r>
              <a:rPr lang="en-US" sz="2800" b="1">
                <a:solidFill>
                  <a:srgbClr val="000000"/>
                </a:solidFill>
                <a:latin typeface=".VnArial" pitchFamily="34" charset="0"/>
              </a:rPr>
              <a:t>quan s¸t</a:t>
            </a:r>
          </a:p>
        </p:txBody>
      </p:sp>
      <p:sp>
        <p:nvSpPr>
          <p:cNvPr id="16407" name="Rectangle 12"/>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397"/>
                                        </p:tgtEl>
                                        <p:attrNameLst>
                                          <p:attrName>style.visibility</p:attrName>
                                        </p:attrNameLst>
                                      </p:cBhvr>
                                      <p:to>
                                        <p:strVal val="visible"/>
                                      </p:to>
                                    </p:set>
                                    <p:animEffect transition="in" filter="blinds(horizontal)">
                                      <p:cBhvr>
                                        <p:cTn id="7" dur="500"/>
                                        <p:tgtEl>
                                          <p:spTgt spid="1639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6398"/>
                                        </p:tgtEl>
                                        <p:attrNameLst>
                                          <p:attrName>style.visibility</p:attrName>
                                        </p:attrNameLst>
                                      </p:cBhvr>
                                      <p:to>
                                        <p:strVal val="visible"/>
                                      </p:to>
                                    </p:set>
                                    <p:animEffect transition="in" filter="blinds(horizontal)">
                                      <p:cBhvr>
                                        <p:cTn id="10" dur="500"/>
                                        <p:tgtEl>
                                          <p:spTgt spid="1639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6399"/>
                                        </p:tgtEl>
                                        <p:attrNameLst>
                                          <p:attrName>style.visibility</p:attrName>
                                        </p:attrNameLst>
                                      </p:cBhvr>
                                      <p:to>
                                        <p:strVal val="visible"/>
                                      </p:to>
                                    </p:set>
                                    <p:animEffect transition="in" filter="blinds(horizontal)">
                                      <p:cBhvr>
                                        <p:cTn id="13" dur="500"/>
                                        <p:tgtEl>
                                          <p:spTgt spid="1639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400"/>
                                        </p:tgtEl>
                                        <p:attrNameLst>
                                          <p:attrName>style.visibility</p:attrName>
                                        </p:attrNameLst>
                                      </p:cBhvr>
                                      <p:to>
                                        <p:strVal val="visible"/>
                                      </p:to>
                                    </p:set>
                                    <p:animEffect transition="in" filter="blinds(horizontal)">
                                      <p:cBhvr>
                                        <p:cTn id="16" dur="500"/>
                                        <p:tgtEl>
                                          <p:spTgt spid="1640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6402"/>
                                        </p:tgtEl>
                                        <p:attrNameLst>
                                          <p:attrName>style.visibility</p:attrName>
                                        </p:attrNameLst>
                                      </p:cBhvr>
                                      <p:to>
                                        <p:strVal val="visible"/>
                                      </p:to>
                                    </p:set>
                                    <p:animEffect transition="in" filter="blinds(horizontal)">
                                      <p:cBhvr>
                                        <p:cTn id="19" dur="500"/>
                                        <p:tgtEl>
                                          <p:spTgt spid="16402"/>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6403"/>
                                        </p:tgtEl>
                                        <p:attrNameLst>
                                          <p:attrName>style.visibility</p:attrName>
                                        </p:attrNameLst>
                                      </p:cBhvr>
                                      <p:to>
                                        <p:strVal val="visible"/>
                                      </p:to>
                                    </p:set>
                                    <p:animEffect transition="in" filter="blinds(horizontal)">
                                      <p:cBhvr>
                                        <p:cTn id="22" dur="500"/>
                                        <p:tgtEl>
                                          <p:spTgt spid="1640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6404"/>
                                        </p:tgtEl>
                                        <p:attrNameLst>
                                          <p:attrName>style.visibility</p:attrName>
                                        </p:attrNameLst>
                                      </p:cBhvr>
                                      <p:to>
                                        <p:strVal val="visible"/>
                                      </p:to>
                                    </p:set>
                                    <p:animEffect transition="in" filter="blinds(horizontal)">
                                      <p:cBhvr>
                                        <p:cTn id="25" dur="500"/>
                                        <p:tgtEl>
                                          <p:spTgt spid="16404"/>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6405"/>
                                        </p:tgtEl>
                                        <p:attrNameLst>
                                          <p:attrName>style.visibility</p:attrName>
                                        </p:attrNameLst>
                                      </p:cBhvr>
                                      <p:to>
                                        <p:strVal val="visible"/>
                                      </p:to>
                                    </p:set>
                                    <p:animEffect transition="in" filter="blinds(horizontal)">
                                      <p:cBhvr>
                                        <p:cTn id="28" dur="500"/>
                                        <p:tgtEl>
                                          <p:spTgt spid="164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7" grpId="0"/>
      <p:bldP spid="16398" grpId="0"/>
      <p:bldP spid="16399" grpId="0"/>
      <p:bldP spid="16400" grpId="0"/>
      <p:bldP spid="16402" grpId="0"/>
      <p:bldP spid="16403" grpId="0"/>
      <p:bldP spid="16404" grpId="0"/>
      <p:bldP spid="1640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4" descr="LS360E"/>
          <p:cNvPicPr>
            <a:picLocks noChangeAspect="1" noChangeArrowheads="1"/>
          </p:cNvPicPr>
          <p:nvPr/>
        </p:nvPicPr>
        <p:blipFill>
          <a:blip r:embed="rId2" cstate="print"/>
          <a:srcRect/>
          <a:stretch>
            <a:fillRect/>
          </a:stretch>
        </p:blipFill>
        <p:spPr bwMode="auto">
          <a:xfrm>
            <a:off x="0" y="5005388"/>
            <a:ext cx="4267200" cy="1852612"/>
          </a:xfrm>
          <a:prstGeom prst="rect">
            <a:avLst/>
          </a:prstGeom>
          <a:noFill/>
          <a:ln w="9525">
            <a:noFill/>
            <a:miter lim="800000"/>
            <a:headEnd/>
            <a:tailEnd/>
          </a:ln>
        </p:spPr>
      </p:pic>
      <p:pic>
        <p:nvPicPr>
          <p:cNvPr id="7" name="Picture 6" descr="u19462181"/>
          <p:cNvPicPr>
            <a:picLocks noChangeAspect="1" noChangeArrowheads="1"/>
          </p:cNvPicPr>
          <p:nvPr/>
        </p:nvPicPr>
        <p:blipFill>
          <a:blip r:embed="rId3" cstate="print"/>
          <a:srcRect/>
          <a:stretch>
            <a:fillRect/>
          </a:stretch>
        </p:blipFill>
        <p:spPr bwMode="auto">
          <a:xfrm>
            <a:off x="6629400" y="5715000"/>
            <a:ext cx="2514600" cy="1143000"/>
          </a:xfrm>
          <a:prstGeom prst="rect">
            <a:avLst/>
          </a:prstGeom>
          <a:noFill/>
          <a:ln w="9525">
            <a:noFill/>
            <a:miter lim="800000"/>
            <a:headEnd/>
            <a:tailEnd/>
          </a:ln>
        </p:spPr>
      </p:pic>
      <p:sp>
        <p:nvSpPr>
          <p:cNvPr id="36" name="Text Box 12"/>
          <p:cNvSpPr txBox="1">
            <a:spLocks noChangeArrowheads="1"/>
          </p:cNvSpPr>
          <p:nvPr/>
        </p:nvSpPr>
        <p:spPr bwMode="auto">
          <a:xfrm>
            <a:off x="228600" y="1066800"/>
            <a:ext cx="8686800" cy="4149725"/>
          </a:xfrm>
          <a:prstGeom prst="rect">
            <a:avLst/>
          </a:prstGeom>
          <a:noFill/>
          <a:ln w="28575">
            <a:solidFill>
              <a:schemeClr val="tx1"/>
            </a:solidFill>
            <a:miter lim="800000"/>
            <a:headEnd/>
            <a:tailEnd/>
          </a:ln>
        </p:spPr>
        <p:txBody>
          <a:bodyPr>
            <a:spAutoFit/>
          </a:bodyPr>
          <a:lstStyle/>
          <a:p>
            <a:pPr algn="just">
              <a:spcBef>
                <a:spcPct val="50000"/>
              </a:spcBef>
            </a:pPr>
            <a:r>
              <a:rPr lang="en-US" sz="2800" b="1">
                <a:solidFill>
                  <a:srgbClr val="0000CC"/>
                </a:solidFill>
              </a:rPr>
              <a:t>a.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a:t>
            </a:r>
          </a:p>
          <a:p>
            <a:pPr algn="just">
              <a:spcBef>
                <a:spcPct val="50000"/>
              </a:spcBef>
            </a:pPr>
            <a:r>
              <a:rPr lang="en-US" sz="2800" b="1" i="1">
                <a:solidFill>
                  <a:srgbClr val="0000CC"/>
                </a:solidFill>
              </a:rPr>
              <a:t>					</a:t>
            </a:r>
            <a:r>
              <a:rPr lang="en-US" sz="2400" b="1" i="1">
                <a:solidFill>
                  <a:srgbClr val="0000CC"/>
                </a:solidFill>
              </a:rPr>
              <a:t>Theo </a:t>
            </a:r>
            <a:r>
              <a:rPr lang="en-US" sz="2400" b="1">
                <a:solidFill>
                  <a:srgbClr val="0000CC"/>
                </a:solidFill>
              </a:rPr>
              <a:t>Vũ Tú Nam</a:t>
            </a:r>
            <a:endParaRPr lang="en-US" sz="2800" b="1">
              <a:solidFill>
                <a:srgbClr val="0000CC"/>
              </a:solidFill>
            </a:endParaRPr>
          </a:p>
        </p:txBody>
      </p:sp>
      <p:sp>
        <p:nvSpPr>
          <p:cNvPr id="15370" name="Rectangle 9"/>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12" name="Text Box 12"/>
          <p:cNvSpPr txBox="1">
            <a:spLocks noChangeArrowheads="1"/>
          </p:cNvSpPr>
          <p:nvPr/>
        </p:nvSpPr>
        <p:spPr bwMode="auto">
          <a:xfrm>
            <a:off x="228600" y="1074015"/>
            <a:ext cx="8686800" cy="4149725"/>
          </a:xfrm>
          <a:prstGeom prst="rect">
            <a:avLst/>
          </a:prstGeom>
          <a:noFill/>
          <a:ln w="28575">
            <a:solidFill>
              <a:schemeClr val="tx1"/>
            </a:solidFill>
            <a:miter lim="800000"/>
            <a:headEnd/>
            <a:tailEnd/>
          </a:ln>
        </p:spPr>
        <p:txBody>
          <a:bodyPr>
            <a:spAutoFit/>
          </a:bodyPr>
          <a:lstStyle/>
          <a:p>
            <a:pPr algn="just">
              <a:spcBef>
                <a:spcPct val="50000"/>
              </a:spcBef>
            </a:pPr>
            <a:r>
              <a:rPr lang="en-US" sz="2800" b="1">
                <a:solidFill>
                  <a:srgbClr val="0000CC"/>
                </a:solidFill>
              </a:rPr>
              <a:t>a.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a:t>
            </a:r>
            <a:r>
              <a:rPr lang="en-US" sz="2800" b="1">
                <a:solidFill>
                  <a:srgbClr val="FF0000"/>
                </a:solidFill>
              </a:rPr>
              <a:t>Như một con người biết buồn vui, biển lúc tẻ nhạt, lạnh lùng, lúc sôi nổi, hả hê, lúc đăm chiêu, gắt gỏng.</a:t>
            </a:r>
          </a:p>
          <a:p>
            <a:pPr algn="just">
              <a:spcBef>
                <a:spcPct val="50000"/>
              </a:spcBef>
            </a:pPr>
            <a:r>
              <a:rPr lang="en-US" sz="2800" b="1" i="1"/>
              <a:t>					</a:t>
            </a:r>
            <a:r>
              <a:rPr lang="en-US" sz="2400" b="1" i="1" smtClean="0"/>
              <a:t>Theo </a:t>
            </a:r>
            <a:r>
              <a:rPr lang="en-US" sz="2400" b="1"/>
              <a:t>Vũ Tú Nam</a:t>
            </a:r>
            <a:endParaRPr lang="en-US" sz="2800" b="1"/>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1" presetClass="exit" presetSubtype="0" fill="hold" grpId="1" nodeType="after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1"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19462181"/>
          <p:cNvPicPr>
            <a:picLocks noChangeAspect="1" noChangeArrowheads="1"/>
          </p:cNvPicPr>
          <p:nvPr/>
        </p:nvPicPr>
        <p:blipFill>
          <a:blip r:embed="rId2" cstate="print"/>
          <a:srcRect/>
          <a:stretch>
            <a:fillRect/>
          </a:stretch>
        </p:blipFill>
        <p:spPr bwMode="auto">
          <a:xfrm>
            <a:off x="6629400" y="5715000"/>
            <a:ext cx="2514600" cy="1143000"/>
          </a:xfrm>
          <a:prstGeom prst="rect">
            <a:avLst/>
          </a:prstGeom>
          <a:noFill/>
          <a:ln w="9525">
            <a:noFill/>
            <a:miter lim="800000"/>
            <a:headEnd/>
            <a:tailEnd/>
          </a:ln>
        </p:spPr>
      </p:pic>
      <p:pic>
        <p:nvPicPr>
          <p:cNvPr id="8" name="Picture 34" descr="LS360E"/>
          <p:cNvPicPr>
            <a:picLocks noChangeAspect="1" noChangeArrowheads="1"/>
          </p:cNvPicPr>
          <p:nvPr/>
        </p:nvPicPr>
        <p:blipFill>
          <a:blip r:embed="rId3" cstate="print"/>
          <a:srcRect/>
          <a:stretch>
            <a:fillRect/>
          </a:stretch>
        </p:blipFill>
        <p:spPr bwMode="auto">
          <a:xfrm>
            <a:off x="0" y="5005388"/>
            <a:ext cx="4267200" cy="1852612"/>
          </a:xfrm>
          <a:prstGeom prst="rect">
            <a:avLst/>
          </a:prstGeom>
          <a:noFill/>
          <a:ln w="9525">
            <a:noFill/>
            <a:miter lim="800000"/>
            <a:headEnd/>
            <a:tailEnd/>
          </a:ln>
        </p:spPr>
      </p:pic>
      <p:sp>
        <p:nvSpPr>
          <p:cNvPr id="3" name="Text Box 12"/>
          <p:cNvSpPr txBox="1">
            <a:spLocks noChangeArrowheads="1"/>
          </p:cNvSpPr>
          <p:nvPr/>
        </p:nvSpPr>
        <p:spPr bwMode="auto">
          <a:xfrm>
            <a:off x="228600" y="1066800"/>
            <a:ext cx="8686800" cy="4149725"/>
          </a:xfrm>
          <a:prstGeom prst="rect">
            <a:avLst/>
          </a:prstGeom>
          <a:noFill/>
          <a:ln w="28575">
            <a:solidFill>
              <a:srgbClr val="000000"/>
            </a:solidFill>
            <a:miter lim="800000"/>
            <a:headEnd/>
            <a:tailEnd/>
          </a:ln>
        </p:spPr>
        <p:txBody>
          <a:bodyPr>
            <a:spAutoFit/>
          </a:bodyPr>
          <a:lstStyle/>
          <a:p>
            <a:pPr algn="just">
              <a:spcBef>
                <a:spcPct val="50000"/>
              </a:spcBef>
            </a:pPr>
            <a:r>
              <a:rPr lang="en-US" sz="2800" b="1">
                <a:solidFill>
                  <a:srgbClr val="0000CC"/>
                </a:solidFill>
              </a:rPr>
              <a:t>a.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a:t>
            </a:r>
          </a:p>
          <a:p>
            <a:pPr algn="just">
              <a:spcBef>
                <a:spcPct val="50000"/>
              </a:spcBef>
            </a:pPr>
            <a:r>
              <a:rPr lang="en-US" sz="2800" b="1" i="1">
                <a:solidFill>
                  <a:srgbClr val="0000CC"/>
                </a:solidFill>
              </a:rPr>
              <a:t>					</a:t>
            </a:r>
            <a:r>
              <a:rPr lang="en-US" sz="2400" b="1" i="1">
                <a:solidFill>
                  <a:srgbClr val="0000CC"/>
                </a:solidFill>
              </a:rPr>
              <a:t>Theo </a:t>
            </a:r>
            <a:r>
              <a:rPr lang="en-US" sz="2400" b="1">
                <a:solidFill>
                  <a:srgbClr val="0000CC"/>
                </a:solidFill>
              </a:rPr>
              <a:t>Vũ Tú Nam</a:t>
            </a:r>
            <a:endParaRPr lang="en-US" sz="2800" b="1">
              <a:solidFill>
                <a:srgbClr val="0000CC"/>
              </a:solidFill>
            </a:endParaRPr>
          </a:p>
        </p:txBody>
      </p:sp>
      <p:sp>
        <p:nvSpPr>
          <p:cNvPr id="4" name="Rectangle 18"/>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5" name="Text Box 12"/>
          <p:cNvSpPr txBox="1">
            <a:spLocks noChangeArrowheads="1"/>
          </p:cNvSpPr>
          <p:nvPr/>
        </p:nvSpPr>
        <p:spPr bwMode="auto">
          <a:xfrm>
            <a:off x="228600" y="1066800"/>
            <a:ext cx="8686800" cy="4149725"/>
          </a:xfrm>
          <a:prstGeom prst="rect">
            <a:avLst/>
          </a:prstGeom>
          <a:noFill/>
          <a:ln w="28575">
            <a:solidFill>
              <a:srgbClr val="000000"/>
            </a:solidFill>
            <a:miter lim="800000"/>
            <a:headEnd/>
            <a:tailEnd/>
          </a:ln>
        </p:spPr>
        <p:txBody>
          <a:bodyPr>
            <a:spAutoFit/>
          </a:bodyPr>
          <a:lstStyle/>
          <a:p>
            <a:pPr algn="just">
              <a:spcBef>
                <a:spcPct val="50000"/>
              </a:spcBef>
            </a:pPr>
            <a:r>
              <a:rPr lang="en-US" sz="2800" b="1">
                <a:solidFill>
                  <a:srgbClr val="0000CC"/>
                </a:solidFill>
              </a:rPr>
              <a:t>a. Biển luôn thay đổi màu tuỳ theo sắc mây trời. Trời xanh thẳm, biển cũng thẳm xanh, như dâng cao lên, chắc nịch. Trời rải mây trắng nhạt, biển </a:t>
            </a:r>
            <a:r>
              <a:rPr lang="en-US" sz="2800" b="1">
                <a:solidFill>
                  <a:srgbClr val="FF0000"/>
                </a:solidFill>
              </a:rPr>
              <a:t>mơ màng</a:t>
            </a:r>
            <a:r>
              <a:rPr lang="en-US" sz="2800" b="1">
                <a:solidFill>
                  <a:srgbClr val="0000CC"/>
                </a:solidFill>
              </a:rPr>
              <a:t> dịu hơi sương. Trời </a:t>
            </a:r>
            <a:r>
              <a:rPr lang="en-US" sz="2800" b="1">
                <a:solidFill>
                  <a:srgbClr val="FF0000"/>
                </a:solidFill>
              </a:rPr>
              <a:t>âm u</a:t>
            </a:r>
            <a:r>
              <a:rPr lang="en-US" sz="2800" b="1">
                <a:solidFill>
                  <a:srgbClr val="0000CC"/>
                </a:solidFill>
              </a:rPr>
              <a:t> mây mưa, biển </a:t>
            </a:r>
            <a:r>
              <a:rPr lang="en-US" sz="2800" b="1">
                <a:solidFill>
                  <a:srgbClr val="FF0000"/>
                </a:solidFill>
              </a:rPr>
              <a:t>xám xịt</a:t>
            </a:r>
            <a:r>
              <a:rPr lang="en-US" sz="2800" b="1">
                <a:solidFill>
                  <a:srgbClr val="0000CC"/>
                </a:solidFill>
              </a:rPr>
              <a:t>, </a:t>
            </a:r>
            <a:r>
              <a:rPr lang="en-US" sz="2800" b="1">
                <a:solidFill>
                  <a:srgbClr val="FF0000"/>
                </a:solidFill>
              </a:rPr>
              <a:t>nặng nề</a:t>
            </a:r>
            <a:r>
              <a:rPr lang="en-US" sz="2800" b="1">
                <a:solidFill>
                  <a:srgbClr val="0000CC"/>
                </a:solidFill>
              </a:rPr>
              <a:t>. Trời </a:t>
            </a:r>
            <a:r>
              <a:rPr lang="en-US" sz="2800" b="1">
                <a:solidFill>
                  <a:srgbClr val="FF0000"/>
                </a:solidFill>
              </a:rPr>
              <a:t>ầm ầm </a:t>
            </a:r>
            <a:r>
              <a:rPr lang="en-US" sz="2800" b="1">
                <a:solidFill>
                  <a:srgbClr val="0000CC"/>
                </a:solidFill>
              </a:rPr>
              <a:t>dông gió, biển đục ngầu, giận dữ… Như một con người biết buồn vui, biển lúc tẻ nhạt, </a:t>
            </a:r>
            <a:r>
              <a:rPr lang="en-US" sz="2800" b="1">
                <a:solidFill>
                  <a:srgbClr val="FF0000"/>
                </a:solidFill>
              </a:rPr>
              <a:t>lạnh lùng</a:t>
            </a:r>
            <a:r>
              <a:rPr lang="en-US" sz="2800" b="1">
                <a:solidFill>
                  <a:srgbClr val="0000CC"/>
                </a:solidFill>
              </a:rPr>
              <a:t>, lúc </a:t>
            </a:r>
            <a:r>
              <a:rPr lang="en-US" sz="2800" b="1">
                <a:solidFill>
                  <a:srgbClr val="FF0000"/>
                </a:solidFill>
              </a:rPr>
              <a:t>sôi nổi</a:t>
            </a:r>
            <a:r>
              <a:rPr lang="en-US" sz="2800" b="1">
                <a:solidFill>
                  <a:srgbClr val="0000CC"/>
                </a:solidFill>
              </a:rPr>
              <a:t>, </a:t>
            </a:r>
            <a:r>
              <a:rPr lang="en-US" sz="2800" b="1">
                <a:solidFill>
                  <a:srgbClr val="FF0000"/>
                </a:solidFill>
              </a:rPr>
              <a:t>hả hê</a:t>
            </a:r>
            <a:r>
              <a:rPr lang="en-US" sz="2800" b="1">
                <a:solidFill>
                  <a:srgbClr val="0000CC"/>
                </a:solidFill>
              </a:rPr>
              <a:t>, lúc đăm chiêu, </a:t>
            </a:r>
            <a:r>
              <a:rPr lang="en-US" sz="2800" b="1">
                <a:solidFill>
                  <a:srgbClr val="FF0000"/>
                </a:solidFill>
              </a:rPr>
              <a:t>gắt gỏng</a:t>
            </a:r>
            <a:r>
              <a:rPr lang="en-US" sz="2800" b="1">
                <a:solidFill>
                  <a:srgbClr val="0000CC"/>
                </a:solidFill>
              </a:rPr>
              <a:t>.</a:t>
            </a:r>
          </a:p>
          <a:p>
            <a:pPr algn="just">
              <a:spcBef>
                <a:spcPct val="50000"/>
              </a:spcBef>
            </a:pPr>
            <a:r>
              <a:rPr lang="en-US" sz="2800" b="1" i="1">
                <a:solidFill>
                  <a:srgbClr val="0000CC"/>
                </a:solidFill>
              </a:rPr>
              <a:t>					</a:t>
            </a:r>
            <a:r>
              <a:rPr lang="en-US" sz="2400" b="1" i="1">
                <a:solidFill>
                  <a:srgbClr val="0000CC"/>
                </a:solidFill>
              </a:rPr>
              <a:t>Theo </a:t>
            </a:r>
            <a:r>
              <a:rPr lang="en-US" sz="2400" b="1">
                <a:solidFill>
                  <a:srgbClr val="0000CC"/>
                </a:solidFill>
              </a:rPr>
              <a:t>Vũ Tú Nam</a:t>
            </a:r>
            <a:endParaRPr lang="en-US" sz="2800" b="1">
              <a:solidFill>
                <a:srgbClr val="0000CC"/>
              </a:solidFill>
            </a:endParaRPr>
          </a:p>
        </p:txBody>
      </p:sp>
      <p:sp>
        <p:nvSpPr>
          <p:cNvPr id="6" name="Text Box 12"/>
          <p:cNvSpPr txBox="1">
            <a:spLocks noChangeArrowheads="1"/>
          </p:cNvSpPr>
          <p:nvPr/>
        </p:nvSpPr>
        <p:spPr bwMode="auto">
          <a:xfrm>
            <a:off x="228600" y="1066800"/>
            <a:ext cx="8686800" cy="4149725"/>
          </a:xfrm>
          <a:prstGeom prst="rect">
            <a:avLst/>
          </a:prstGeom>
          <a:noFill/>
          <a:ln w="28575">
            <a:solidFill>
              <a:srgbClr val="000000"/>
            </a:solidFill>
            <a:miter lim="800000"/>
            <a:headEnd/>
            <a:tailEnd/>
          </a:ln>
        </p:spPr>
        <p:txBody>
          <a:bodyPr>
            <a:spAutoFit/>
          </a:bodyPr>
          <a:lstStyle/>
          <a:p>
            <a:pPr algn="just">
              <a:spcBef>
                <a:spcPct val="50000"/>
              </a:spcBef>
            </a:pPr>
            <a:r>
              <a:rPr lang="en-US" sz="2800" b="1">
                <a:solidFill>
                  <a:srgbClr val="0000CC"/>
                </a:solidFill>
              </a:rPr>
              <a:t>a. Biển luôn thay đổi màu tuỳ theo sắc mây trời. Trời </a:t>
            </a:r>
            <a:r>
              <a:rPr lang="en-US" sz="2800" b="1">
                <a:solidFill>
                  <a:srgbClr val="CC00FF"/>
                </a:solidFill>
              </a:rPr>
              <a:t>xanh thẳm</a:t>
            </a:r>
            <a:r>
              <a:rPr lang="en-US" sz="2800" b="1">
                <a:solidFill>
                  <a:srgbClr val="0000CC"/>
                </a:solidFill>
              </a:rPr>
              <a:t>, biển cũng </a:t>
            </a:r>
            <a:r>
              <a:rPr lang="en-US" sz="2800" b="1">
                <a:solidFill>
                  <a:srgbClr val="CC00FF"/>
                </a:solidFill>
              </a:rPr>
              <a:t>thẳm xanh</a:t>
            </a:r>
            <a:r>
              <a:rPr lang="en-US" sz="2800" b="1">
                <a:solidFill>
                  <a:srgbClr val="0000CC"/>
                </a:solidFill>
              </a:rPr>
              <a:t>, như dâng cao lên, </a:t>
            </a:r>
            <a:r>
              <a:rPr lang="en-US" sz="2800" b="1">
                <a:solidFill>
                  <a:srgbClr val="CC00FF"/>
                </a:solidFill>
              </a:rPr>
              <a:t>chắc nịch</a:t>
            </a:r>
            <a:r>
              <a:rPr lang="en-US" sz="2800" b="1">
                <a:solidFill>
                  <a:srgbClr val="0000CC"/>
                </a:solidFill>
              </a:rPr>
              <a:t>. Trời rải mây trắng nhạt, biển </a:t>
            </a:r>
            <a:r>
              <a:rPr lang="en-US" sz="2800" b="1">
                <a:solidFill>
                  <a:srgbClr val="FF0000"/>
                </a:solidFill>
              </a:rPr>
              <a:t>mơ màng</a:t>
            </a:r>
            <a:r>
              <a:rPr lang="en-US" sz="2800" b="1">
                <a:solidFill>
                  <a:srgbClr val="0000CC"/>
                </a:solidFill>
              </a:rPr>
              <a:t> dịu hơi sương. Trời </a:t>
            </a:r>
            <a:r>
              <a:rPr lang="en-US" sz="2800" b="1">
                <a:solidFill>
                  <a:srgbClr val="FF0000"/>
                </a:solidFill>
              </a:rPr>
              <a:t>âm u</a:t>
            </a:r>
            <a:r>
              <a:rPr lang="en-US" sz="2800" b="1">
                <a:solidFill>
                  <a:srgbClr val="0000CC"/>
                </a:solidFill>
              </a:rPr>
              <a:t> mây mưa, biển </a:t>
            </a:r>
            <a:r>
              <a:rPr lang="en-US" sz="2800" b="1">
                <a:solidFill>
                  <a:srgbClr val="FF0000"/>
                </a:solidFill>
              </a:rPr>
              <a:t>xám xịt</a:t>
            </a:r>
            <a:r>
              <a:rPr lang="en-US" sz="2800" b="1">
                <a:solidFill>
                  <a:srgbClr val="0000CC"/>
                </a:solidFill>
              </a:rPr>
              <a:t>, </a:t>
            </a:r>
            <a:r>
              <a:rPr lang="en-US" sz="2800" b="1">
                <a:solidFill>
                  <a:srgbClr val="FF0000"/>
                </a:solidFill>
              </a:rPr>
              <a:t>nặng nề</a:t>
            </a:r>
            <a:r>
              <a:rPr lang="en-US" sz="2800" b="1">
                <a:solidFill>
                  <a:srgbClr val="0000CC"/>
                </a:solidFill>
              </a:rPr>
              <a:t>. Trời </a:t>
            </a:r>
            <a:r>
              <a:rPr lang="en-US" sz="2800" b="1">
                <a:solidFill>
                  <a:srgbClr val="FF0000"/>
                </a:solidFill>
              </a:rPr>
              <a:t>ầm ầm </a:t>
            </a:r>
            <a:r>
              <a:rPr lang="en-US" sz="2800" b="1">
                <a:solidFill>
                  <a:srgbClr val="0000CC"/>
                </a:solidFill>
              </a:rPr>
              <a:t>dông gió, biển </a:t>
            </a:r>
            <a:r>
              <a:rPr lang="en-US" sz="2800" b="1">
                <a:solidFill>
                  <a:srgbClr val="CC00FF"/>
                </a:solidFill>
              </a:rPr>
              <a:t>đục ngầu</a:t>
            </a:r>
            <a:r>
              <a:rPr lang="en-US" sz="2800" b="1">
                <a:solidFill>
                  <a:srgbClr val="0000CC"/>
                </a:solidFill>
              </a:rPr>
              <a:t>, </a:t>
            </a:r>
            <a:r>
              <a:rPr lang="en-US" sz="2800" b="1">
                <a:solidFill>
                  <a:srgbClr val="CC00FF"/>
                </a:solidFill>
              </a:rPr>
              <a:t>giận dữ</a:t>
            </a:r>
            <a:r>
              <a:rPr lang="en-US" sz="2800" b="1">
                <a:solidFill>
                  <a:srgbClr val="0000CC"/>
                </a:solidFill>
              </a:rPr>
              <a:t>… Như một con người biết buồn vui, biển lúc </a:t>
            </a:r>
            <a:r>
              <a:rPr lang="en-US" sz="2800" b="1">
                <a:solidFill>
                  <a:srgbClr val="CC00FF"/>
                </a:solidFill>
              </a:rPr>
              <a:t>tẻ nhạt</a:t>
            </a:r>
            <a:r>
              <a:rPr lang="en-US" sz="2800" b="1">
                <a:solidFill>
                  <a:srgbClr val="0000CC"/>
                </a:solidFill>
              </a:rPr>
              <a:t>, </a:t>
            </a:r>
            <a:r>
              <a:rPr lang="en-US" sz="2800" b="1">
                <a:solidFill>
                  <a:srgbClr val="FF0000"/>
                </a:solidFill>
              </a:rPr>
              <a:t>lạnh lùng</a:t>
            </a:r>
            <a:r>
              <a:rPr lang="en-US" sz="2800" b="1">
                <a:solidFill>
                  <a:srgbClr val="0000CC"/>
                </a:solidFill>
              </a:rPr>
              <a:t>, lúc </a:t>
            </a:r>
            <a:r>
              <a:rPr lang="en-US" sz="2800" b="1">
                <a:solidFill>
                  <a:srgbClr val="FF0000"/>
                </a:solidFill>
              </a:rPr>
              <a:t>sôi nổi</a:t>
            </a:r>
            <a:r>
              <a:rPr lang="en-US" sz="2800" b="1">
                <a:solidFill>
                  <a:srgbClr val="0000CC"/>
                </a:solidFill>
              </a:rPr>
              <a:t>, </a:t>
            </a:r>
            <a:r>
              <a:rPr lang="en-US" sz="2800" b="1">
                <a:solidFill>
                  <a:srgbClr val="FF0000"/>
                </a:solidFill>
              </a:rPr>
              <a:t>hả hê</a:t>
            </a:r>
            <a:r>
              <a:rPr lang="en-US" sz="2800" b="1">
                <a:solidFill>
                  <a:srgbClr val="0000CC"/>
                </a:solidFill>
              </a:rPr>
              <a:t>, lúc </a:t>
            </a:r>
            <a:r>
              <a:rPr lang="en-US" sz="2800" b="1">
                <a:solidFill>
                  <a:srgbClr val="CC00FF"/>
                </a:solidFill>
              </a:rPr>
              <a:t>đăm chiêu</a:t>
            </a:r>
            <a:r>
              <a:rPr lang="en-US" sz="2800" b="1">
                <a:solidFill>
                  <a:srgbClr val="0000CC"/>
                </a:solidFill>
              </a:rPr>
              <a:t>, </a:t>
            </a:r>
            <a:r>
              <a:rPr lang="en-US" sz="2800" b="1">
                <a:solidFill>
                  <a:srgbClr val="FF0000"/>
                </a:solidFill>
              </a:rPr>
              <a:t>gắt gỏng</a:t>
            </a:r>
            <a:r>
              <a:rPr lang="en-US" sz="2800" b="1">
                <a:solidFill>
                  <a:srgbClr val="0000CC"/>
                </a:solidFill>
              </a:rPr>
              <a:t>.</a:t>
            </a:r>
          </a:p>
          <a:p>
            <a:pPr algn="just">
              <a:spcBef>
                <a:spcPct val="50000"/>
              </a:spcBef>
            </a:pPr>
            <a:r>
              <a:rPr lang="en-US" sz="2800" b="1" i="1">
                <a:solidFill>
                  <a:srgbClr val="0000CC"/>
                </a:solidFill>
              </a:rPr>
              <a:t>					</a:t>
            </a:r>
            <a:r>
              <a:rPr lang="en-US" sz="2400" b="1" i="1">
                <a:solidFill>
                  <a:srgbClr val="0000CC"/>
                </a:solidFill>
              </a:rPr>
              <a:t>Theo </a:t>
            </a:r>
            <a:r>
              <a:rPr lang="en-US" sz="2400" b="1">
                <a:solidFill>
                  <a:srgbClr val="0000CC"/>
                </a:solidFill>
              </a:rPr>
              <a:t>Vũ Tú Nam</a:t>
            </a:r>
            <a:endParaRPr lang="en-US" sz="2800" b="1">
              <a:solidFill>
                <a:srgbClr val="0000CC"/>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000"/>
                                        <p:tgtEl>
                                          <p:spTgt spid="5"/>
                                        </p:tgtEl>
                                      </p:cBhvr>
                                    </p:animEffect>
                                  </p:childTnLst>
                                </p:cTn>
                              </p:par>
                            </p:childTnLst>
                          </p:cTn>
                        </p:par>
                        <p:par>
                          <p:cTn id="8" fill="hold">
                            <p:stCondLst>
                              <p:cond delay="2000"/>
                            </p:stCondLst>
                            <p:childTnLst>
                              <p:par>
                                <p:cTn id="9" presetID="1" presetClass="exit"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2000"/>
                                        <p:tgtEl>
                                          <p:spTgt spid="6"/>
                                        </p:tgtEl>
                                      </p:cBhvr>
                                    </p:animEffect>
                                  </p:childTnLst>
                                </p:cTn>
                              </p:par>
                            </p:childTnLst>
                          </p:cTn>
                        </p:par>
                        <p:par>
                          <p:cTn id="16" fill="hold">
                            <p:stCondLst>
                              <p:cond delay="2000"/>
                            </p:stCondLst>
                            <p:childTnLst>
                              <p:par>
                                <p:cTn id="17" presetID="1" presetClass="exit" presetSubtype="0" fill="hold" grpId="1" nodeType="after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pic>
        <p:nvPicPr>
          <p:cNvPr id="6" name="Picture 5" descr="u19462181">
            <a:hlinkClick r:id="rId3" action="ppaction://hlinkfile"/>
          </p:cNvPr>
          <p:cNvPicPr>
            <a:picLocks noChangeAspect="1" noChangeArrowheads="1"/>
          </p:cNvPicPr>
          <p:nvPr/>
        </p:nvPicPr>
        <p:blipFill>
          <a:blip r:embed="rId4" cstate="print"/>
          <a:srcRect/>
          <a:stretch>
            <a:fillRect/>
          </a:stretch>
        </p:blipFill>
        <p:spPr bwMode="auto">
          <a:xfrm>
            <a:off x="6629400" y="5715000"/>
            <a:ext cx="2514600" cy="1143000"/>
          </a:xfrm>
          <a:prstGeom prst="rect">
            <a:avLst/>
          </a:prstGeom>
          <a:noFill/>
          <a:ln w="9525">
            <a:noFill/>
            <a:miter lim="800000"/>
            <a:headEnd/>
            <a:tailEnd/>
          </a:ln>
        </p:spPr>
      </p:pic>
      <p:pic>
        <p:nvPicPr>
          <p:cNvPr id="5" name="canh bien all.wmv">
            <a:hlinkClick r:id="" action="ppaction://media"/>
          </p:cNvPr>
          <p:cNvPicPr>
            <a:picLocks noRot="1" noChangeAspect="1"/>
          </p:cNvPicPr>
          <p:nvPr>
            <a:videoFile r:link="rId1"/>
          </p:nvPr>
        </p:nvPicPr>
        <p:blipFill>
          <a:blip r:embed="rId5" cstate="print"/>
          <a:stretch>
            <a:fillRect/>
          </a:stretch>
        </p:blipFill>
        <p:spPr>
          <a:xfrm>
            <a:off x="914400" y="838200"/>
            <a:ext cx="7391400" cy="4927600"/>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1"/>
          <p:cNvPicPr>
            <a:picLocks noChangeAspect="1" noChangeArrowheads="1"/>
          </p:cNvPicPr>
          <p:nvPr/>
        </p:nvPicPr>
        <p:blipFill>
          <a:blip r:embed="rId2" cstate="print"/>
          <a:srcRect/>
          <a:stretch>
            <a:fillRect/>
          </a:stretch>
        </p:blipFill>
        <p:spPr bwMode="auto">
          <a:xfrm>
            <a:off x="0" y="0"/>
            <a:ext cx="9229458" cy="6858000"/>
          </a:xfrm>
          <a:prstGeom prst="rect">
            <a:avLst/>
          </a:prstGeom>
          <a:noFill/>
          <a:ln w="9525">
            <a:noFill/>
            <a:miter lim="800000"/>
            <a:headEnd/>
            <a:tailEnd/>
          </a:ln>
          <a:effectLst/>
        </p:spPr>
      </p:pic>
      <p:sp>
        <p:nvSpPr>
          <p:cNvPr id="4" name="TextBox 1"/>
          <p:cNvSpPr txBox="1">
            <a:spLocks noChangeArrowheads="1"/>
          </p:cNvSpPr>
          <p:nvPr/>
        </p:nvSpPr>
        <p:spPr bwMode="auto">
          <a:xfrm>
            <a:off x="2743200" y="6096000"/>
            <a:ext cx="3886200" cy="584775"/>
          </a:xfrm>
          <a:prstGeom prst="rect">
            <a:avLst/>
          </a:prstGeom>
          <a:noFill/>
          <a:ln w="9525">
            <a:noFill/>
            <a:miter lim="800000"/>
            <a:headEnd/>
            <a:tailEnd/>
          </a:ln>
        </p:spPr>
        <p:txBody>
          <a:bodyPr>
            <a:spAutoFit/>
          </a:bodyPr>
          <a:lstStyle/>
          <a:p>
            <a:pPr algn="ctr"/>
            <a:r>
              <a:rPr lang="en-US" sz="3200" b="1" dirty="0" smtClean="0">
                <a:solidFill>
                  <a:srgbClr val="FFFF00"/>
                </a:solidFill>
                <a:latin typeface=".VnAvant" pitchFamily="34" charset="0"/>
              </a:rPr>
              <a:t>Con </a:t>
            </a:r>
            <a:r>
              <a:rPr lang="en-US" sz="3200" b="1" dirty="0" err="1" smtClean="0">
                <a:solidFill>
                  <a:srgbClr val="FFFF00"/>
                </a:solidFill>
                <a:latin typeface=".VnAvant" pitchFamily="34" charset="0"/>
              </a:rPr>
              <a:t>kªnh</a:t>
            </a:r>
            <a:endParaRPr lang="en-US" sz="3200" b="1" dirty="0">
              <a:solidFill>
                <a:srgbClr val="FFFF00"/>
              </a:solidFill>
              <a:latin typeface=".VnAvant" pitchFamily="34" charset="0"/>
            </a:endParaRPr>
          </a:p>
        </p:txBody>
      </p:sp>
    </p:spTree>
  </p:cSld>
  <p:clrMapOvr>
    <a:masterClrMapping/>
  </p:clrMapOvr>
  <p:transition spd="med">
    <p:pull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3" name="Text Box 5"/>
          <p:cNvSpPr txBox="1">
            <a:spLocks noChangeArrowheads="1"/>
          </p:cNvSpPr>
          <p:nvPr/>
        </p:nvSpPr>
        <p:spPr bwMode="auto">
          <a:xfrm>
            <a:off x="228600" y="855852"/>
            <a:ext cx="8686800" cy="4909036"/>
          </a:xfrm>
          <a:prstGeom prst="rect">
            <a:avLst/>
          </a:prstGeom>
          <a:noFill/>
          <a:ln w="28575">
            <a:solidFill>
              <a:srgbClr val="000000"/>
            </a:solidFill>
            <a:miter lim="800000"/>
            <a:headEnd/>
            <a:tailEnd/>
          </a:ln>
        </p:spPr>
        <p:txBody>
          <a:bodyPr wrap="square">
            <a:spAutoFit/>
          </a:bodyPr>
          <a:lstStyle/>
          <a:p>
            <a:pPr algn="just">
              <a:spcBef>
                <a:spcPct val="50000"/>
              </a:spcBef>
            </a:pPr>
            <a:r>
              <a:rPr lang="en-US" sz="2800" b="1" dirty="0">
                <a:solidFill>
                  <a:srgbClr val="0000CC"/>
                </a:solidFill>
              </a:rPr>
              <a:t>  b)  Con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này</a:t>
            </a:r>
            <a:r>
              <a:rPr lang="en-US" sz="2800" b="1" dirty="0">
                <a:solidFill>
                  <a:srgbClr val="0000CC"/>
                </a:solidFill>
              </a:rPr>
              <a:t> </a:t>
            </a:r>
            <a:r>
              <a:rPr lang="en-US" sz="2800" b="1" dirty="0" err="1">
                <a:solidFill>
                  <a:srgbClr val="0000CC"/>
                </a:solidFill>
              </a:rPr>
              <a:t>có</a:t>
            </a:r>
            <a:r>
              <a:rPr lang="en-US" sz="2800" b="1" dirty="0">
                <a:solidFill>
                  <a:srgbClr val="0000CC"/>
                </a:solidFill>
              </a:rPr>
              <a:t> </a:t>
            </a:r>
            <a:r>
              <a:rPr lang="en-US" sz="2800" b="1" dirty="0" err="1">
                <a:solidFill>
                  <a:srgbClr val="0000CC"/>
                </a:solidFill>
              </a:rPr>
              <a:t>tên</a:t>
            </a:r>
            <a:r>
              <a:rPr lang="en-US" sz="2800" b="1" dirty="0">
                <a:solidFill>
                  <a:srgbClr val="0000CC"/>
                </a:solidFill>
              </a:rPr>
              <a:t> </a:t>
            </a:r>
            <a:r>
              <a:rPr lang="en-US" sz="2800" b="1" dirty="0" err="1">
                <a:solidFill>
                  <a:srgbClr val="0000CC"/>
                </a:solidFill>
              </a:rPr>
              <a:t>là</a:t>
            </a:r>
            <a:r>
              <a:rPr lang="en-US" sz="2800" b="1" dirty="0">
                <a:solidFill>
                  <a:srgbClr val="0000CC"/>
                </a:solidFill>
              </a:rPr>
              <a:t>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Nơi</a:t>
            </a:r>
            <a:r>
              <a:rPr lang="en-US" sz="2800" b="1" dirty="0">
                <a:solidFill>
                  <a:srgbClr val="0000CC"/>
                </a:solidFill>
              </a:rPr>
              <a:t> </a:t>
            </a:r>
            <a:r>
              <a:rPr lang="en-US" sz="2800" b="1" dirty="0" err="1">
                <a:solidFill>
                  <a:srgbClr val="0000CC"/>
                </a:solidFill>
              </a:rPr>
              <a:t>đây</a:t>
            </a:r>
            <a:r>
              <a:rPr lang="en-US" sz="2800" b="1" dirty="0">
                <a:solidFill>
                  <a:srgbClr val="0000CC"/>
                </a:solidFill>
              </a:rPr>
              <a:t>, </a:t>
            </a:r>
            <a:r>
              <a:rPr lang="en-US" sz="2800" b="1" dirty="0" err="1">
                <a:solidFill>
                  <a:srgbClr val="0000CC"/>
                </a:solidFill>
              </a:rPr>
              <a:t>suốt</a:t>
            </a:r>
            <a:r>
              <a:rPr lang="en-US" sz="2800" b="1" dirty="0">
                <a:solidFill>
                  <a:srgbClr val="0000CC"/>
                </a:solidFill>
              </a:rPr>
              <a:t> </a:t>
            </a:r>
            <a:r>
              <a:rPr lang="en-US" sz="2800" b="1" dirty="0" err="1">
                <a:solidFill>
                  <a:srgbClr val="0000CC"/>
                </a:solidFill>
              </a:rPr>
              <a:t>ngày</a:t>
            </a:r>
            <a:r>
              <a:rPr lang="en-US" sz="2800" b="1" dirty="0">
                <a:solidFill>
                  <a:srgbClr val="0000CC"/>
                </a:solidFill>
              </a:rPr>
              <a:t>, </a:t>
            </a:r>
            <a:r>
              <a:rPr lang="en-US" sz="2800" b="1" dirty="0" err="1">
                <a:solidFill>
                  <a:srgbClr val="0000CC"/>
                </a:solidFill>
              </a:rPr>
              <a:t>ánh</a:t>
            </a:r>
            <a:r>
              <a:rPr lang="en-US" sz="2800" b="1" dirty="0">
                <a:solidFill>
                  <a:srgbClr val="0000CC"/>
                </a:solidFill>
              </a:rPr>
              <a:t> </a:t>
            </a:r>
            <a:r>
              <a:rPr lang="en-US" sz="2800" b="1" dirty="0" err="1">
                <a:solidFill>
                  <a:srgbClr val="0000CC"/>
                </a:solidFill>
              </a:rPr>
              <a:t>nắng</a:t>
            </a:r>
            <a:r>
              <a:rPr lang="en-US" sz="2800" b="1" dirty="0">
                <a:solidFill>
                  <a:srgbClr val="0000CC"/>
                </a:solidFill>
              </a:rPr>
              <a:t> </a:t>
            </a:r>
            <a:r>
              <a:rPr lang="en-US" sz="2800" b="1" dirty="0" err="1">
                <a:solidFill>
                  <a:srgbClr val="0000CC"/>
                </a:solidFill>
              </a:rPr>
              <a:t>rừng</a:t>
            </a:r>
            <a:r>
              <a:rPr lang="en-US" sz="2800" b="1" dirty="0">
                <a:solidFill>
                  <a:srgbClr val="0000CC"/>
                </a:solidFill>
              </a:rPr>
              <a:t> </a:t>
            </a:r>
            <a:r>
              <a:rPr lang="en-US" sz="2800" b="1" dirty="0" err="1">
                <a:solidFill>
                  <a:srgbClr val="0000CC"/>
                </a:solidFill>
              </a:rPr>
              <a:t>rực</a:t>
            </a:r>
            <a:r>
              <a:rPr lang="en-US" sz="2800" b="1" dirty="0">
                <a:solidFill>
                  <a:srgbClr val="0000CC"/>
                </a:solidFill>
              </a:rPr>
              <a:t> </a:t>
            </a:r>
            <a:r>
              <a:rPr lang="en-US" sz="2800" b="1" dirty="0" err="1">
                <a:solidFill>
                  <a:srgbClr val="0000CC"/>
                </a:solidFill>
              </a:rPr>
              <a:t>đổ</a:t>
            </a:r>
            <a:r>
              <a:rPr lang="en-US" sz="2800" b="1" dirty="0">
                <a:solidFill>
                  <a:srgbClr val="0000CC"/>
                </a:solidFill>
              </a:rPr>
              <a:t> </a:t>
            </a:r>
            <a:r>
              <a:rPr lang="en-US" sz="2800" b="1" dirty="0" err="1">
                <a:solidFill>
                  <a:srgbClr val="0000CC"/>
                </a:solidFill>
              </a:rPr>
              <a:t>lửa</a:t>
            </a:r>
            <a:r>
              <a:rPr lang="en-US" sz="2800" b="1" dirty="0">
                <a:solidFill>
                  <a:srgbClr val="0000CC"/>
                </a:solidFill>
              </a:rPr>
              <a:t> </a:t>
            </a:r>
            <a:r>
              <a:rPr lang="en-US" sz="2800" b="1" dirty="0" err="1">
                <a:solidFill>
                  <a:srgbClr val="0000CC"/>
                </a:solidFill>
              </a:rPr>
              <a:t>xuống</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đất</a:t>
            </a:r>
            <a:r>
              <a:rPr lang="en-US" sz="2800" b="1" dirty="0">
                <a:solidFill>
                  <a:srgbClr val="0000CC"/>
                </a:solidFill>
              </a:rPr>
              <a:t>. </a:t>
            </a:r>
            <a:r>
              <a:rPr lang="en-US" sz="2800" b="1" dirty="0" err="1">
                <a:solidFill>
                  <a:srgbClr val="0000CC"/>
                </a:solidFill>
              </a:rPr>
              <a:t>Bốn</a:t>
            </a:r>
            <a:r>
              <a:rPr lang="en-US" sz="2800" b="1" dirty="0">
                <a:solidFill>
                  <a:srgbClr val="0000CC"/>
                </a:solidFill>
              </a:rPr>
              <a:t> </a:t>
            </a:r>
            <a:r>
              <a:rPr lang="en-US" sz="2800" b="1" dirty="0" err="1">
                <a:solidFill>
                  <a:srgbClr val="0000CC"/>
                </a:solidFill>
              </a:rPr>
              <a:t>phía</a:t>
            </a:r>
            <a:r>
              <a:rPr lang="en-US" sz="2800" b="1" dirty="0">
                <a:solidFill>
                  <a:srgbClr val="0000CC"/>
                </a:solidFill>
              </a:rPr>
              <a:t> </a:t>
            </a:r>
            <a:r>
              <a:rPr lang="en-US" sz="2800" b="1" dirty="0" err="1">
                <a:solidFill>
                  <a:srgbClr val="0000CC"/>
                </a:solidFill>
              </a:rPr>
              <a:t>chân</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trống</a:t>
            </a:r>
            <a:r>
              <a:rPr lang="en-US" sz="2800" b="1" dirty="0">
                <a:solidFill>
                  <a:srgbClr val="0000CC"/>
                </a:solidFill>
              </a:rPr>
              <a:t> </a:t>
            </a:r>
            <a:r>
              <a:rPr lang="en-US" sz="2800" b="1" dirty="0" err="1" smtClean="0">
                <a:solidFill>
                  <a:srgbClr val="0000CC"/>
                </a:solidFill>
              </a:rPr>
              <a:t>huếch</a:t>
            </a:r>
            <a:r>
              <a:rPr lang="en-US" sz="2800" b="1" dirty="0" smtClean="0">
                <a:solidFill>
                  <a:srgbClr val="0000CC"/>
                </a:solidFill>
              </a:rPr>
              <a:t> </a:t>
            </a:r>
            <a:r>
              <a:rPr lang="en-US" sz="2800" b="1" dirty="0" err="1">
                <a:solidFill>
                  <a:srgbClr val="0000CC"/>
                </a:solidFill>
              </a:rPr>
              <a:t>trống</a:t>
            </a:r>
            <a:r>
              <a:rPr lang="en-US" sz="2800" b="1" dirty="0">
                <a:solidFill>
                  <a:srgbClr val="0000CC"/>
                </a:solidFill>
              </a:rPr>
              <a:t> </a:t>
            </a:r>
            <a:r>
              <a:rPr lang="en-US" sz="2800" b="1" dirty="0" err="1">
                <a:solidFill>
                  <a:srgbClr val="0000CC"/>
                </a:solidFill>
              </a:rPr>
              <a:t>hoác</a:t>
            </a:r>
            <a:r>
              <a:rPr lang="en-US" sz="2800" b="1" dirty="0">
                <a:solidFill>
                  <a:srgbClr val="0000CC"/>
                </a:solidFill>
              </a:rPr>
              <a:t>. </a:t>
            </a:r>
            <a:r>
              <a:rPr lang="en-US" sz="2800" b="1" dirty="0" err="1">
                <a:solidFill>
                  <a:srgbClr val="0000CC"/>
                </a:solidFill>
              </a:rPr>
              <a:t>Từ</a:t>
            </a:r>
            <a:r>
              <a:rPr lang="en-US" sz="2800" b="1" dirty="0">
                <a:solidFill>
                  <a:srgbClr val="0000CC"/>
                </a:solidFill>
              </a:rPr>
              <a:t> </a:t>
            </a:r>
            <a:r>
              <a:rPr lang="en-US" sz="2800" b="1" dirty="0" err="1">
                <a:solidFill>
                  <a:srgbClr val="0000CC"/>
                </a:solidFill>
              </a:rPr>
              <a:t>lúc</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mọc</a:t>
            </a:r>
            <a:r>
              <a:rPr lang="en-US" sz="2800" b="1" dirty="0">
                <a:solidFill>
                  <a:srgbClr val="0000CC"/>
                </a:solidFill>
              </a:rPr>
              <a:t> </a:t>
            </a:r>
            <a:r>
              <a:rPr lang="en-US" sz="2800" b="1" dirty="0" err="1">
                <a:solidFill>
                  <a:srgbClr val="0000CC"/>
                </a:solidFill>
              </a:rPr>
              <a:t>đến</a:t>
            </a:r>
            <a:r>
              <a:rPr lang="en-US" sz="2800" b="1" dirty="0">
                <a:solidFill>
                  <a:srgbClr val="0000CC"/>
                </a:solidFill>
              </a:rPr>
              <a:t> </a:t>
            </a:r>
            <a:r>
              <a:rPr lang="en-US" sz="2800" b="1" dirty="0" err="1">
                <a:solidFill>
                  <a:srgbClr val="0000CC"/>
                </a:solidFill>
              </a:rPr>
              <a:t>lúc</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lặn</a:t>
            </a:r>
            <a:r>
              <a:rPr lang="en-US" sz="2800" b="1" dirty="0">
                <a:solidFill>
                  <a:srgbClr val="0000CC"/>
                </a:solidFill>
              </a:rPr>
              <a:t> </a:t>
            </a:r>
            <a:r>
              <a:rPr lang="en-US" sz="2800" b="1" dirty="0" err="1">
                <a:solidFill>
                  <a:srgbClr val="0000CC"/>
                </a:solidFill>
              </a:rPr>
              <a:t>không</a:t>
            </a:r>
            <a:r>
              <a:rPr lang="en-US" sz="2800" b="1" dirty="0">
                <a:solidFill>
                  <a:srgbClr val="0000CC"/>
                </a:solidFill>
              </a:rPr>
              <a:t> </a:t>
            </a:r>
            <a:r>
              <a:rPr lang="en-US" sz="2800" b="1" dirty="0" err="1">
                <a:solidFill>
                  <a:srgbClr val="0000CC"/>
                </a:solidFill>
              </a:rPr>
              <a:t>kiếm</a:t>
            </a:r>
            <a:r>
              <a:rPr lang="en-US" sz="2800" b="1" dirty="0">
                <a:solidFill>
                  <a:srgbClr val="0000CC"/>
                </a:solidFill>
              </a:rPr>
              <a:t> </a:t>
            </a:r>
            <a:r>
              <a:rPr lang="en-US" sz="2800" b="1" dirty="0" err="1">
                <a:solidFill>
                  <a:srgbClr val="0000CC"/>
                </a:solidFill>
              </a:rPr>
              <a:t>đâu</a:t>
            </a:r>
            <a:r>
              <a:rPr lang="en-US" sz="2800" b="1" dirty="0">
                <a:solidFill>
                  <a:srgbClr val="0000CC"/>
                </a:solidFill>
              </a:rPr>
              <a:t> </a:t>
            </a:r>
            <a:r>
              <a:rPr lang="en-US" sz="2800" b="1" dirty="0" err="1">
                <a:solidFill>
                  <a:srgbClr val="0000CC"/>
                </a:solidFill>
              </a:rPr>
              <a:t>ra</a:t>
            </a:r>
            <a:r>
              <a:rPr lang="en-US" sz="2800" b="1" dirty="0">
                <a:solidFill>
                  <a:srgbClr val="0000CC"/>
                </a:solidFill>
              </a:rPr>
              <a:t> </a:t>
            </a:r>
            <a:r>
              <a:rPr lang="en-US" sz="2800" b="1" dirty="0" err="1">
                <a:solidFill>
                  <a:srgbClr val="0000CC"/>
                </a:solidFill>
              </a:rPr>
              <a:t>một</a:t>
            </a:r>
            <a:r>
              <a:rPr lang="en-US" sz="2800" b="1" dirty="0">
                <a:solidFill>
                  <a:srgbClr val="0000CC"/>
                </a:solidFill>
              </a:rPr>
              <a:t> </a:t>
            </a:r>
            <a:r>
              <a:rPr lang="en-US" sz="2800" b="1" dirty="0" err="1">
                <a:solidFill>
                  <a:srgbClr val="0000CC"/>
                </a:solidFill>
              </a:rPr>
              <a:t>bóng</a:t>
            </a:r>
            <a:r>
              <a:rPr lang="en-US" sz="2800" b="1" dirty="0">
                <a:solidFill>
                  <a:srgbClr val="0000CC"/>
                </a:solidFill>
              </a:rPr>
              <a:t> </a:t>
            </a:r>
            <a:r>
              <a:rPr lang="en-US" sz="2800" b="1" dirty="0" err="1">
                <a:solidFill>
                  <a:srgbClr val="0000CC"/>
                </a:solidFill>
              </a:rPr>
              <a:t>cây</a:t>
            </a:r>
            <a:r>
              <a:rPr lang="en-US" sz="2800" b="1" dirty="0">
                <a:solidFill>
                  <a:srgbClr val="0000CC"/>
                </a:solidFill>
              </a:rPr>
              <a:t> </a:t>
            </a:r>
            <a:r>
              <a:rPr lang="en-US" sz="2800" b="1" dirty="0" err="1">
                <a:solidFill>
                  <a:srgbClr val="0000CC"/>
                </a:solidFill>
              </a:rPr>
              <a:t>để</a:t>
            </a:r>
            <a:r>
              <a:rPr lang="en-US" sz="2800" b="1" dirty="0">
                <a:solidFill>
                  <a:srgbClr val="0000CC"/>
                </a:solidFill>
              </a:rPr>
              <a:t> </a:t>
            </a:r>
            <a:r>
              <a:rPr lang="en-US" sz="2800" b="1" dirty="0" err="1">
                <a:solidFill>
                  <a:srgbClr val="0000CC"/>
                </a:solidFill>
              </a:rPr>
              <a:t>tránh</a:t>
            </a:r>
            <a:r>
              <a:rPr lang="en-US" sz="2800" b="1" dirty="0">
                <a:solidFill>
                  <a:srgbClr val="0000CC"/>
                </a:solidFill>
              </a:rPr>
              <a:t> </a:t>
            </a:r>
            <a:r>
              <a:rPr lang="en-US" sz="2800" b="1" dirty="0" err="1">
                <a:solidFill>
                  <a:srgbClr val="0000CC"/>
                </a:solidFill>
              </a:rPr>
              <a:t>nắng</a:t>
            </a:r>
            <a:r>
              <a:rPr lang="en-US" sz="2800" b="1" dirty="0">
                <a:solidFill>
                  <a:srgbClr val="0000CC"/>
                </a:solidFill>
              </a:rPr>
              <a:t>. </a:t>
            </a:r>
            <a:r>
              <a:rPr lang="en-US" sz="2800" b="1" dirty="0" err="1">
                <a:solidFill>
                  <a:srgbClr val="0000CC"/>
                </a:solidFill>
              </a:rPr>
              <a:t>Buổi</a:t>
            </a:r>
            <a:r>
              <a:rPr lang="en-US" sz="2800" b="1" dirty="0">
                <a:solidFill>
                  <a:srgbClr val="0000CC"/>
                </a:solidFill>
              </a:rPr>
              <a:t> </a:t>
            </a:r>
            <a:r>
              <a:rPr lang="en-US" sz="2800" b="1" dirty="0" err="1">
                <a:solidFill>
                  <a:srgbClr val="0000CC"/>
                </a:solidFill>
              </a:rPr>
              <a:t>sáng</a:t>
            </a:r>
            <a:r>
              <a:rPr lang="en-US" sz="2800" b="1" dirty="0">
                <a:solidFill>
                  <a:srgbClr val="0000CC"/>
                </a:solidFill>
              </a:rPr>
              <a:t>, con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còn</a:t>
            </a:r>
            <a:r>
              <a:rPr lang="en-US" sz="2800" b="1" dirty="0">
                <a:solidFill>
                  <a:srgbClr val="0000CC"/>
                </a:solidFill>
              </a:rPr>
              <a:t> </a:t>
            </a:r>
            <a:r>
              <a:rPr lang="en-US" sz="2800" b="1" dirty="0" err="1">
                <a:solidFill>
                  <a:srgbClr val="0000CC"/>
                </a:solidFill>
              </a:rPr>
              <a:t>phơn</a:t>
            </a:r>
            <a:r>
              <a:rPr lang="en-US" sz="2800" b="1" dirty="0">
                <a:solidFill>
                  <a:srgbClr val="0000CC"/>
                </a:solidFill>
              </a:rPr>
              <a:t> </a:t>
            </a:r>
            <a:r>
              <a:rPr lang="en-US" sz="2800" b="1" dirty="0" err="1">
                <a:solidFill>
                  <a:srgbClr val="0000CC"/>
                </a:solidFill>
              </a:rPr>
              <a:t>phớt</a:t>
            </a:r>
            <a:r>
              <a:rPr lang="en-US" sz="2800" b="1" dirty="0">
                <a:solidFill>
                  <a:srgbClr val="0000CC"/>
                </a:solidFill>
              </a:rPr>
              <a:t> </a:t>
            </a:r>
            <a:r>
              <a:rPr lang="en-US" sz="2800" b="1" dirty="0" err="1">
                <a:solidFill>
                  <a:srgbClr val="0000CC"/>
                </a:solidFill>
              </a:rPr>
              <a:t>màu</a:t>
            </a:r>
            <a:r>
              <a:rPr lang="en-US" sz="2800" b="1" dirty="0">
                <a:solidFill>
                  <a:srgbClr val="0000CC"/>
                </a:solidFill>
              </a:rPr>
              <a:t> </a:t>
            </a:r>
            <a:r>
              <a:rPr lang="en-US" sz="2800" b="1" dirty="0" err="1">
                <a:solidFill>
                  <a:srgbClr val="0000CC"/>
                </a:solidFill>
              </a:rPr>
              <a:t>đào</a:t>
            </a:r>
            <a:r>
              <a:rPr lang="en-US" sz="2800" b="1" dirty="0">
                <a:solidFill>
                  <a:srgbClr val="0000CC"/>
                </a:solidFill>
              </a:rPr>
              <a:t>, </a:t>
            </a:r>
            <a:r>
              <a:rPr lang="en-US" sz="2800" b="1" dirty="0" err="1">
                <a:solidFill>
                  <a:srgbClr val="0000CC"/>
                </a:solidFill>
              </a:rPr>
              <a:t>giữa</a:t>
            </a:r>
            <a:r>
              <a:rPr lang="en-US" sz="2800" b="1" dirty="0">
                <a:solidFill>
                  <a:srgbClr val="0000CC"/>
                </a:solidFill>
              </a:rPr>
              <a:t> </a:t>
            </a:r>
            <a:r>
              <a:rPr lang="en-US" sz="2800" b="1" dirty="0" err="1">
                <a:solidFill>
                  <a:srgbClr val="0000CC"/>
                </a:solidFill>
              </a:rPr>
              <a:t>trưa</a:t>
            </a:r>
            <a:r>
              <a:rPr lang="en-US" sz="2800" b="1" dirty="0">
                <a:solidFill>
                  <a:srgbClr val="0000CC"/>
                </a:solidFill>
              </a:rPr>
              <a:t> </a:t>
            </a:r>
            <a:r>
              <a:rPr lang="en-US" sz="2800" b="1" dirty="0" err="1">
                <a:solidFill>
                  <a:srgbClr val="0000CC"/>
                </a:solidFill>
              </a:rPr>
              <a:t>bỗng</a:t>
            </a:r>
            <a:r>
              <a:rPr lang="en-US" sz="2800" b="1" dirty="0">
                <a:solidFill>
                  <a:srgbClr val="0000CC"/>
                </a:solidFill>
              </a:rPr>
              <a:t> </a:t>
            </a:r>
            <a:r>
              <a:rPr lang="en-US" sz="2800" b="1" dirty="0" err="1">
                <a:solidFill>
                  <a:srgbClr val="0000CC"/>
                </a:solidFill>
              </a:rPr>
              <a:t>hoá</a:t>
            </a:r>
            <a:r>
              <a:rPr lang="en-US" sz="2800" b="1" dirty="0">
                <a:solidFill>
                  <a:srgbClr val="0000CC"/>
                </a:solidFill>
              </a:rPr>
              <a:t> </a:t>
            </a:r>
            <a:r>
              <a:rPr lang="en-US" sz="2800" b="1" dirty="0" err="1">
                <a:solidFill>
                  <a:srgbClr val="0000CC"/>
                </a:solidFill>
              </a:rPr>
              <a:t>ra</a:t>
            </a:r>
            <a:r>
              <a:rPr lang="en-US" sz="2800" b="1" dirty="0">
                <a:solidFill>
                  <a:srgbClr val="0000CC"/>
                </a:solidFill>
              </a:rPr>
              <a:t> </a:t>
            </a:r>
            <a:r>
              <a:rPr lang="en-US" sz="2800" b="1" dirty="0" err="1">
                <a:solidFill>
                  <a:srgbClr val="0000CC"/>
                </a:solidFill>
              </a:rPr>
              <a:t>một</a:t>
            </a:r>
            <a:r>
              <a:rPr lang="en-US" sz="2800" b="1" dirty="0">
                <a:solidFill>
                  <a:srgbClr val="0000CC"/>
                </a:solidFill>
              </a:rPr>
              <a:t> </a:t>
            </a:r>
            <a:r>
              <a:rPr lang="en-US" sz="2800" b="1" dirty="0" err="1">
                <a:solidFill>
                  <a:srgbClr val="0000CC"/>
                </a:solidFill>
              </a:rPr>
              <a:t>dòng</a:t>
            </a:r>
            <a:r>
              <a:rPr lang="en-US" sz="2800" b="1" dirty="0">
                <a:solidFill>
                  <a:srgbClr val="0000CC"/>
                </a:solidFill>
              </a:rPr>
              <a:t> </a:t>
            </a:r>
            <a:r>
              <a:rPr lang="en-US" sz="2800" b="1" dirty="0" err="1">
                <a:solidFill>
                  <a:srgbClr val="0000CC"/>
                </a:solidFill>
              </a:rPr>
              <a:t>thuỷ</a:t>
            </a:r>
            <a:r>
              <a:rPr lang="en-US" sz="2800" b="1" dirty="0">
                <a:solidFill>
                  <a:srgbClr val="0000CC"/>
                </a:solidFill>
              </a:rPr>
              <a:t> </a:t>
            </a:r>
            <a:r>
              <a:rPr lang="en-US" sz="2800" b="1" dirty="0" err="1">
                <a:solidFill>
                  <a:srgbClr val="0000CC"/>
                </a:solidFill>
              </a:rPr>
              <a:t>ngân</a:t>
            </a:r>
            <a:r>
              <a:rPr lang="en-US" sz="2800" b="1" dirty="0">
                <a:solidFill>
                  <a:srgbClr val="0000CC"/>
                </a:solidFill>
              </a:rPr>
              <a:t> </a:t>
            </a:r>
            <a:r>
              <a:rPr lang="en-US" sz="2800" b="1" dirty="0" err="1">
                <a:solidFill>
                  <a:srgbClr val="0000CC"/>
                </a:solidFill>
              </a:rPr>
              <a:t>cuồn</a:t>
            </a:r>
            <a:r>
              <a:rPr lang="en-US" sz="2800" b="1" dirty="0">
                <a:solidFill>
                  <a:srgbClr val="0000CC"/>
                </a:solidFill>
              </a:rPr>
              <a:t> </a:t>
            </a:r>
            <a:r>
              <a:rPr lang="en-US" sz="2800" b="1" dirty="0" err="1">
                <a:solidFill>
                  <a:srgbClr val="0000CC"/>
                </a:solidFill>
              </a:rPr>
              <a:t>cuộn</a:t>
            </a:r>
            <a:r>
              <a:rPr lang="en-US" sz="2800" b="1" dirty="0">
                <a:solidFill>
                  <a:srgbClr val="0000CC"/>
                </a:solidFill>
              </a:rPr>
              <a:t> </a:t>
            </a:r>
            <a:r>
              <a:rPr lang="en-US" sz="2800" b="1" dirty="0" err="1">
                <a:solidFill>
                  <a:srgbClr val="0000CC"/>
                </a:solidFill>
              </a:rPr>
              <a:t>loá</a:t>
            </a:r>
            <a:r>
              <a:rPr lang="en-US" sz="2800" b="1" dirty="0">
                <a:solidFill>
                  <a:srgbClr val="0000CC"/>
                </a:solidFill>
              </a:rPr>
              <a:t> </a:t>
            </a:r>
            <a:r>
              <a:rPr lang="en-US" sz="2800" b="1" dirty="0" err="1">
                <a:solidFill>
                  <a:srgbClr val="0000CC"/>
                </a:solidFill>
              </a:rPr>
              <a:t>mắt</a:t>
            </a:r>
            <a:r>
              <a:rPr lang="en-US" sz="2800" b="1" dirty="0">
                <a:solidFill>
                  <a:srgbClr val="0000CC"/>
                </a:solidFill>
              </a:rPr>
              <a:t>, </a:t>
            </a:r>
            <a:r>
              <a:rPr lang="en-US" sz="2800" b="1" dirty="0" err="1">
                <a:solidFill>
                  <a:srgbClr val="0000CC"/>
                </a:solidFill>
              </a:rPr>
              <a:t>rồi</a:t>
            </a:r>
            <a:r>
              <a:rPr lang="en-US" sz="2800" b="1" dirty="0">
                <a:solidFill>
                  <a:srgbClr val="0000CC"/>
                </a:solidFill>
              </a:rPr>
              <a:t> </a:t>
            </a:r>
            <a:r>
              <a:rPr lang="en-US" sz="2800" b="1" dirty="0" err="1">
                <a:solidFill>
                  <a:srgbClr val="0000CC"/>
                </a:solidFill>
              </a:rPr>
              <a:t>dần</a:t>
            </a:r>
            <a:r>
              <a:rPr lang="en-US" sz="2800" b="1" dirty="0">
                <a:solidFill>
                  <a:srgbClr val="0000CC"/>
                </a:solidFill>
              </a:rPr>
              <a:t> </a:t>
            </a:r>
            <a:r>
              <a:rPr lang="en-US" sz="2800" b="1" dirty="0" err="1">
                <a:solidFill>
                  <a:srgbClr val="0000CC"/>
                </a:solidFill>
              </a:rPr>
              <a:t>dần</a:t>
            </a:r>
            <a:r>
              <a:rPr lang="en-US" sz="2800" b="1" dirty="0">
                <a:solidFill>
                  <a:srgbClr val="0000CC"/>
                </a:solidFill>
              </a:rPr>
              <a:t> </a:t>
            </a:r>
            <a:r>
              <a:rPr lang="en-US" sz="2800" b="1" dirty="0" err="1">
                <a:solidFill>
                  <a:srgbClr val="0000CC"/>
                </a:solidFill>
              </a:rPr>
              <a:t>biến</a:t>
            </a:r>
            <a:r>
              <a:rPr lang="en-US" sz="2800" b="1" dirty="0">
                <a:solidFill>
                  <a:srgbClr val="0000CC"/>
                </a:solidFill>
              </a:rPr>
              <a:t> </a:t>
            </a:r>
            <a:r>
              <a:rPr lang="en-US" sz="2800" b="1" dirty="0" err="1">
                <a:solidFill>
                  <a:srgbClr val="0000CC"/>
                </a:solidFill>
              </a:rPr>
              <a:t>thành</a:t>
            </a:r>
            <a:r>
              <a:rPr lang="en-US" sz="2800" b="1" dirty="0">
                <a:solidFill>
                  <a:srgbClr val="0000CC"/>
                </a:solidFill>
              </a:rPr>
              <a:t> </a:t>
            </a:r>
            <a:r>
              <a:rPr lang="en-US" sz="2800" b="1" dirty="0" err="1">
                <a:solidFill>
                  <a:srgbClr val="0000CC"/>
                </a:solidFill>
              </a:rPr>
              <a:t>một</a:t>
            </a:r>
            <a:r>
              <a:rPr lang="en-US" sz="2800" b="1" dirty="0">
                <a:solidFill>
                  <a:srgbClr val="0000CC"/>
                </a:solidFill>
              </a:rPr>
              <a:t> con </a:t>
            </a:r>
            <a:r>
              <a:rPr lang="en-US" sz="2800" b="1" dirty="0" err="1">
                <a:solidFill>
                  <a:srgbClr val="0000CC"/>
                </a:solidFill>
              </a:rPr>
              <a:t>suối</a:t>
            </a:r>
            <a:r>
              <a:rPr lang="en-US" sz="2800" b="1" dirty="0">
                <a:solidFill>
                  <a:srgbClr val="0000CC"/>
                </a:solidFill>
              </a:rPr>
              <a:t> </a:t>
            </a:r>
            <a:r>
              <a:rPr lang="en-US" sz="2800" b="1" dirty="0" err="1">
                <a:solidFill>
                  <a:srgbClr val="0000CC"/>
                </a:solidFill>
              </a:rPr>
              <a:t>lửa</a:t>
            </a:r>
            <a:r>
              <a:rPr lang="en-US" sz="2800" b="1" dirty="0">
                <a:solidFill>
                  <a:srgbClr val="0000CC"/>
                </a:solidFill>
              </a:rPr>
              <a:t> </a:t>
            </a:r>
            <a:r>
              <a:rPr lang="en-US" sz="2800" b="1" dirty="0" err="1">
                <a:solidFill>
                  <a:srgbClr val="0000CC"/>
                </a:solidFill>
              </a:rPr>
              <a:t>lúc</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chiều</a:t>
            </a:r>
            <a:r>
              <a:rPr lang="en-US" sz="2800" b="1" dirty="0">
                <a:solidFill>
                  <a:srgbClr val="0000CC"/>
                </a:solidFill>
              </a:rPr>
              <a:t>. </a:t>
            </a:r>
            <a:r>
              <a:rPr lang="en-US" sz="2800" b="1" dirty="0" err="1">
                <a:solidFill>
                  <a:srgbClr val="0000CC"/>
                </a:solidFill>
              </a:rPr>
              <a:t>Có</a:t>
            </a:r>
            <a:r>
              <a:rPr lang="en-US" sz="2800" b="1" dirty="0">
                <a:solidFill>
                  <a:srgbClr val="0000CC"/>
                </a:solidFill>
              </a:rPr>
              <a:t> </a:t>
            </a:r>
            <a:r>
              <a:rPr lang="en-US" sz="2800" b="1" dirty="0" err="1">
                <a:solidFill>
                  <a:srgbClr val="0000CC"/>
                </a:solidFill>
              </a:rPr>
              <a:t>lẽ</a:t>
            </a:r>
            <a:r>
              <a:rPr lang="en-US" sz="2800" b="1" dirty="0">
                <a:solidFill>
                  <a:srgbClr val="0000CC"/>
                </a:solidFill>
              </a:rPr>
              <a:t> </a:t>
            </a:r>
            <a:r>
              <a:rPr lang="en-US" sz="2800" b="1" dirty="0" err="1">
                <a:solidFill>
                  <a:srgbClr val="0000CC"/>
                </a:solidFill>
              </a:rPr>
              <a:t>bởi</a:t>
            </a:r>
            <a:r>
              <a:rPr lang="en-US" sz="2800" b="1" dirty="0">
                <a:solidFill>
                  <a:srgbClr val="0000CC"/>
                </a:solidFill>
              </a:rPr>
              <a:t> </a:t>
            </a:r>
            <a:r>
              <a:rPr lang="en-US" sz="2800" b="1" dirty="0" err="1">
                <a:solidFill>
                  <a:srgbClr val="0000CC"/>
                </a:solidFill>
              </a:rPr>
              <a:t>vậy</a:t>
            </a:r>
            <a:r>
              <a:rPr lang="en-US" sz="2800" b="1" dirty="0">
                <a:solidFill>
                  <a:srgbClr val="0000CC"/>
                </a:solidFill>
              </a:rPr>
              <a:t> </a:t>
            </a:r>
            <a:r>
              <a:rPr lang="en-US" sz="2800" b="1" dirty="0" err="1">
                <a:solidFill>
                  <a:srgbClr val="0000CC"/>
                </a:solidFill>
              </a:rPr>
              <a:t>mà</a:t>
            </a:r>
            <a:r>
              <a:rPr lang="en-US" sz="2800" b="1" dirty="0">
                <a:solidFill>
                  <a:srgbClr val="0000CC"/>
                </a:solidFill>
              </a:rPr>
              <a:t> </a:t>
            </a:r>
            <a:r>
              <a:rPr lang="en-US" sz="2800" b="1" dirty="0" err="1">
                <a:solidFill>
                  <a:srgbClr val="0000CC"/>
                </a:solidFill>
              </a:rPr>
              <a:t>nó</a:t>
            </a:r>
            <a:r>
              <a:rPr lang="en-US" sz="2800" b="1" dirty="0">
                <a:solidFill>
                  <a:srgbClr val="0000CC"/>
                </a:solidFill>
              </a:rPr>
              <a:t> </a:t>
            </a:r>
            <a:r>
              <a:rPr lang="en-US" sz="2800" b="1" dirty="0" err="1">
                <a:solidFill>
                  <a:srgbClr val="0000CC"/>
                </a:solidFill>
              </a:rPr>
              <a:t>được</a:t>
            </a:r>
            <a:r>
              <a:rPr lang="en-US" sz="2800" b="1" dirty="0">
                <a:solidFill>
                  <a:srgbClr val="0000CC"/>
                </a:solidFill>
              </a:rPr>
              <a:t> </a:t>
            </a:r>
            <a:r>
              <a:rPr lang="en-US" sz="2800" b="1" dirty="0" err="1">
                <a:solidFill>
                  <a:srgbClr val="0000CC"/>
                </a:solidFill>
              </a:rPr>
              <a:t>gọi</a:t>
            </a:r>
            <a:r>
              <a:rPr lang="en-US" sz="2800" b="1" dirty="0">
                <a:solidFill>
                  <a:srgbClr val="0000CC"/>
                </a:solidFill>
              </a:rPr>
              <a:t> </a:t>
            </a:r>
            <a:r>
              <a:rPr lang="en-US" sz="2800" b="1" dirty="0" err="1">
                <a:solidFill>
                  <a:srgbClr val="0000CC"/>
                </a:solidFill>
              </a:rPr>
              <a:t>là</a:t>
            </a:r>
            <a:r>
              <a:rPr lang="en-US" sz="2800" b="1" dirty="0">
                <a:solidFill>
                  <a:srgbClr val="0000CC"/>
                </a:solidFill>
              </a:rPr>
              <a:t>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a:t>
            </a:r>
          </a:p>
          <a:p>
            <a:pPr algn="ctr">
              <a:spcBef>
                <a:spcPts val="600"/>
              </a:spcBef>
            </a:pPr>
            <a:r>
              <a:rPr lang="en-US" sz="2800" b="1" dirty="0">
                <a:solidFill>
                  <a:srgbClr val="0000CC"/>
                </a:solidFill>
              </a:rPr>
              <a:t>				               </a:t>
            </a:r>
            <a:r>
              <a:rPr lang="en-US" sz="2800" b="1" i="1" dirty="0">
                <a:solidFill>
                  <a:srgbClr val="0000CC"/>
                </a:solidFill>
              </a:rPr>
              <a:t>Theo </a:t>
            </a:r>
            <a:r>
              <a:rPr lang="en-US" sz="2800" b="1" dirty="0" err="1">
                <a:solidFill>
                  <a:srgbClr val="0000CC"/>
                </a:solidFill>
              </a:rPr>
              <a:t>Đoàn</a:t>
            </a:r>
            <a:r>
              <a:rPr lang="en-US" sz="2800" b="1" dirty="0">
                <a:solidFill>
                  <a:srgbClr val="0000CC"/>
                </a:solidFill>
              </a:rPr>
              <a:t> </a:t>
            </a:r>
            <a:r>
              <a:rPr lang="en-US" sz="2800" b="1" dirty="0" err="1">
                <a:solidFill>
                  <a:srgbClr val="0000CC"/>
                </a:solidFill>
              </a:rPr>
              <a:t>Giỏi</a:t>
            </a:r>
            <a:endParaRPr lang="en-US" sz="2800" b="1" dirty="0">
              <a:solidFill>
                <a:srgbClr val="0000CC"/>
              </a:solidFill>
            </a:endParaRPr>
          </a:p>
        </p:txBody>
      </p:sp>
      <p:sp>
        <p:nvSpPr>
          <p:cNvPr id="7" name="Rectangle 18"/>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8" name="Text Box 4"/>
          <p:cNvSpPr txBox="1">
            <a:spLocks noChangeArrowheads="1"/>
          </p:cNvSpPr>
          <p:nvPr/>
        </p:nvSpPr>
        <p:spPr bwMode="auto">
          <a:xfrm>
            <a:off x="152400" y="243563"/>
            <a:ext cx="8915400" cy="523875"/>
          </a:xfrm>
          <a:prstGeom prst="rect">
            <a:avLst/>
          </a:prstGeom>
          <a:noFill/>
          <a:ln w="9525">
            <a:noFill/>
            <a:miter lim="800000"/>
            <a:headEnd/>
            <a:tailEnd/>
          </a:ln>
        </p:spPr>
        <p:txBody>
          <a:bodyPr wrap="square">
            <a:spAutoFit/>
          </a:bodyPr>
          <a:lstStyle/>
          <a:p>
            <a:pPr>
              <a:spcBef>
                <a:spcPct val="50000"/>
              </a:spcBef>
            </a:pPr>
            <a:r>
              <a:rPr lang="en-US" sz="2800" b="1" u="sng">
                <a:solidFill>
                  <a:srgbClr val="000066"/>
                </a:solidFill>
              </a:rPr>
              <a:t>Bài 1</a:t>
            </a:r>
            <a:r>
              <a:rPr lang="en-US" sz="2800" b="1">
                <a:solidFill>
                  <a:srgbClr val="000066"/>
                </a:solidFill>
              </a:rPr>
              <a:t>: Đọc các đoạn văn dưới đây và trả lời câu hỏi</a:t>
            </a:r>
            <a:endParaRPr lang="en-US" sz="2800" b="1"/>
          </a:p>
        </p:txBody>
      </p:sp>
      <p:sp>
        <p:nvSpPr>
          <p:cNvPr id="9" name="Rectangle 8"/>
          <p:cNvSpPr/>
          <p:nvPr/>
        </p:nvSpPr>
        <p:spPr>
          <a:xfrm>
            <a:off x="152400" y="5791200"/>
            <a:ext cx="8839200" cy="461665"/>
          </a:xfrm>
          <a:prstGeom prst="rect">
            <a:avLst/>
          </a:prstGeom>
        </p:spPr>
        <p:txBody>
          <a:bodyPr wrap="square">
            <a:spAutoFit/>
          </a:bodyPr>
          <a:lstStyle/>
          <a:p>
            <a:r>
              <a:rPr lang="en-US" sz="2400" b="1" i="1" dirty="0" err="1" smtClean="0">
                <a:solidFill>
                  <a:srgbClr val="9900CC"/>
                </a:solidFill>
                <a:latin typeface=".VnArial" pitchFamily="34" charset="0"/>
              </a:rPr>
              <a:t>Thñy</a:t>
            </a:r>
            <a:r>
              <a:rPr lang="en-US" sz="2400" b="1" i="1" dirty="0" smtClean="0">
                <a:solidFill>
                  <a:srgbClr val="9900CC"/>
                </a:solidFill>
                <a:latin typeface=".VnArial" pitchFamily="34" charset="0"/>
              </a:rPr>
              <a:t> </a:t>
            </a:r>
            <a:r>
              <a:rPr lang="en-US" sz="2400" b="1" i="1" dirty="0" err="1" smtClean="0">
                <a:solidFill>
                  <a:srgbClr val="9900CC"/>
                </a:solidFill>
                <a:latin typeface=".VnArial" pitchFamily="34" charset="0"/>
              </a:rPr>
              <a:t>ng©n</a:t>
            </a:r>
            <a:r>
              <a:rPr lang="en-US" sz="2400" b="1" dirty="0" smtClean="0">
                <a:solidFill>
                  <a:srgbClr val="9900CC"/>
                </a:solidFill>
                <a:latin typeface=".VnAvant" pitchFamily="34" charset="0"/>
              </a:rPr>
              <a:t>: </a:t>
            </a:r>
            <a:r>
              <a:rPr lang="en-US" sz="2400" b="1" dirty="0" err="1" smtClean="0">
                <a:solidFill>
                  <a:srgbClr val="9900CC"/>
                </a:solidFill>
                <a:latin typeface=".VnAvant" pitchFamily="34" charset="0"/>
              </a:rPr>
              <a:t>kim</a:t>
            </a:r>
            <a:r>
              <a:rPr lang="en-US" sz="2400" b="1" dirty="0" smtClean="0">
                <a:solidFill>
                  <a:srgbClr val="9900CC"/>
                </a:solidFill>
                <a:latin typeface=".VnAvant" pitchFamily="34" charset="0"/>
              </a:rPr>
              <a:t> lo¹i </a:t>
            </a:r>
            <a:r>
              <a:rPr lang="en-US" sz="2400" b="1" dirty="0" err="1" smtClean="0">
                <a:solidFill>
                  <a:srgbClr val="9900CC"/>
                </a:solidFill>
                <a:latin typeface=".VnAvant" pitchFamily="34" charset="0"/>
              </a:rPr>
              <a:t>láng</a:t>
            </a:r>
            <a:r>
              <a:rPr lang="en-US" sz="2400" b="1" dirty="0" smtClean="0">
                <a:solidFill>
                  <a:srgbClr val="9900CC"/>
                </a:solidFill>
                <a:latin typeface=".VnAvant" pitchFamily="34" charset="0"/>
              </a:rPr>
              <a:t>, </a:t>
            </a:r>
            <a:r>
              <a:rPr lang="en-US" sz="2400" b="1" dirty="0" err="1" smtClean="0">
                <a:solidFill>
                  <a:srgbClr val="9900CC"/>
                </a:solidFill>
                <a:latin typeface=".VnAvant" pitchFamily="34" charset="0"/>
              </a:rPr>
              <a:t>cã</a:t>
            </a:r>
            <a:r>
              <a:rPr lang="en-US" sz="2400" b="1" dirty="0" smtClean="0">
                <a:solidFill>
                  <a:srgbClr val="9900CC"/>
                </a:solidFill>
                <a:latin typeface=".VnAvant" pitchFamily="34" charset="0"/>
              </a:rPr>
              <a:t> </a:t>
            </a:r>
            <a:r>
              <a:rPr lang="en-US" sz="2400" b="1" dirty="0" err="1" smtClean="0">
                <a:solidFill>
                  <a:srgbClr val="9900CC"/>
                </a:solidFill>
                <a:latin typeface=".VnAvant" pitchFamily="34" charset="0"/>
              </a:rPr>
              <a:t>mµu</a:t>
            </a:r>
            <a:r>
              <a:rPr lang="en-US" sz="2400" b="1" dirty="0" smtClean="0">
                <a:solidFill>
                  <a:srgbClr val="9900CC"/>
                </a:solidFill>
                <a:latin typeface=".VnAvant" pitchFamily="34" charset="0"/>
              </a:rPr>
              <a:t> tr¾ng </a:t>
            </a:r>
            <a:r>
              <a:rPr lang="en-US" sz="2400" b="1" dirty="0" err="1" smtClean="0">
                <a:solidFill>
                  <a:srgbClr val="9900CC"/>
                </a:solidFill>
                <a:latin typeface=".VnAvant" pitchFamily="34" charset="0"/>
              </a:rPr>
              <a:t>nh</a:t>
            </a:r>
            <a:r>
              <a:rPr lang="en-US" sz="2400" b="1" dirty="0" smtClean="0">
                <a:solidFill>
                  <a:srgbClr val="9900CC"/>
                </a:solidFill>
                <a:latin typeface=".VnAvant" pitchFamily="34" charset="0"/>
              </a:rPr>
              <a:t>­ b¹c. </a:t>
            </a:r>
            <a:endParaRPr lang="en-US" sz="2400" dirty="0">
              <a:solidFill>
                <a:srgbClr val="9900CC"/>
              </a:solidFill>
            </a:endParaRPr>
          </a:p>
        </p:txBody>
      </p:sp>
      <p:sp>
        <p:nvSpPr>
          <p:cNvPr id="6" name="Rectangle 5"/>
          <p:cNvSpPr/>
          <p:nvPr/>
        </p:nvSpPr>
        <p:spPr>
          <a:xfrm>
            <a:off x="152400" y="6248400"/>
            <a:ext cx="8839200" cy="461665"/>
          </a:xfrm>
          <a:prstGeom prst="rect">
            <a:avLst/>
          </a:prstGeom>
        </p:spPr>
        <p:txBody>
          <a:bodyPr wrap="square">
            <a:spAutoFit/>
          </a:bodyPr>
          <a:lstStyle/>
          <a:p>
            <a:r>
              <a:rPr lang="en-US" sz="2400" b="1" i="1" dirty="0" err="1" smtClean="0">
                <a:solidFill>
                  <a:srgbClr val="9900CC"/>
                </a:solidFill>
                <a:latin typeface=".VnArial" pitchFamily="34" charset="0"/>
              </a:rPr>
              <a:t>Trèng</a:t>
            </a:r>
            <a:r>
              <a:rPr lang="en-US" sz="2400" b="1" i="1" dirty="0" smtClean="0">
                <a:solidFill>
                  <a:srgbClr val="9900CC"/>
                </a:solidFill>
                <a:latin typeface=".VnArial" pitchFamily="34" charset="0"/>
              </a:rPr>
              <a:t> </a:t>
            </a:r>
            <a:r>
              <a:rPr lang="en-US" sz="2400" b="1" i="1" dirty="0" err="1" smtClean="0">
                <a:solidFill>
                  <a:srgbClr val="9900CC"/>
                </a:solidFill>
                <a:latin typeface=".VnArial" pitchFamily="34" charset="0"/>
              </a:rPr>
              <a:t>huÕch</a:t>
            </a:r>
            <a:r>
              <a:rPr lang="en-US" sz="2400" b="1" i="1" dirty="0" smtClean="0">
                <a:solidFill>
                  <a:srgbClr val="9900CC"/>
                </a:solidFill>
                <a:latin typeface=".VnArial" pitchFamily="34" charset="0"/>
              </a:rPr>
              <a:t> </a:t>
            </a:r>
            <a:r>
              <a:rPr lang="en-US" sz="2400" b="1" i="1" dirty="0" err="1" smtClean="0">
                <a:solidFill>
                  <a:srgbClr val="9900CC"/>
                </a:solidFill>
                <a:latin typeface=".VnArial" pitchFamily="34" charset="0"/>
              </a:rPr>
              <a:t>trèng</a:t>
            </a:r>
            <a:r>
              <a:rPr lang="en-US" sz="2400" b="1" i="1" dirty="0" smtClean="0">
                <a:solidFill>
                  <a:srgbClr val="9900CC"/>
                </a:solidFill>
                <a:latin typeface=".VnArial" pitchFamily="34" charset="0"/>
              </a:rPr>
              <a:t> </a:t>
            </a:r>
            <a:r>
              <a:rPr lang="en-US" sz="2400" b="1" i="1" dirty="0" err="1" smtClean="0">
                <a:solidFill>
                  <a:srgbClr val="9900CC"/>
                </a:solidFill>
                <a:latin typeface=".VnArial" pitchFamily="34" charset="0"/>
              </a:rPr>
              <a:t>ho¸c</a:t>
            </a:r>
            <a:r>
              <a:rPr lang="en-US" sz="2400" b="1" i="1" dirty="0" smtClean="0">
                <a:solidFill>
                  <a:srgbClr val="9900CC"/>
                </a:solidFill>
                <a:latin typeface=".VnArial" pitchFamily="34" charset="0"/>
              </a:rPr>
              <a:t>: </a:t>
            </a:r>
            <a:r>
              <a:rPr lang="en-US" sz="2400" b="1" dirty="0" err="1" smtClean="0">
                <a:solidFill>
                  <a:srgbClr val="9900CC"/>
                </a:solidFill>
                <a:latin typeface=".VnArial" pitchFamily="34" charset="0"/>
              </a:rPr>
              <a:t>rất</a:t>
            </a:r>
            <a:r>
              <a:rPr lang="en-US" sz="2400" b="1" dirty="0" smtClean="0">
                <a:solidFill>
                  <a:srgbClr val="9900CC"/>
                </a:solidFill>
                <a:latin typeface=".VnArial" pitchFamily="34" charset="0"/>
              </a:rPr>
              <a:t> </a:t>
            </a:r>
            <a:r>
              <a:rPr lang="en-US" sz="2400" b="1" dirty="0" err="1" smtClean="0">
                <a:solidFill>
                  <a:srgbClr val="9900CC"/>
                </a:solidFill>
                <a:latin typeface=".VnArial" pitchFamily="34" charset="0"/>
              </a:rPr>
              <a:t>trống</a:t>
            </a:r>
            <a:r>
              <a:rPr lang="en-US" sz="2400" b="1" dirty="0" smtClean="0">
                <a:solidFill>
                  <a:srgbClr val="9900CC"/>
                </a:solidFill>
                <a:latin typeface=".VnArial" pitchFamily="34" charset="0"/>
              </a:rPr>
              <a:t>, </a:t>
            </a:r>
            <a:r>
              <a:rPr lang="en-US" sz="2400" b="1" dirty="0" err="1" smtClean="0">
                <a:solidFill>
                  <a:srgbClr val="9900CC"/>
                </a:solidFill>
                <a:latin typeface=".VnArial" pitchFamily="34" charset="0"/>
              </a:rPr>
              <a:t>kh«ng</a:t>
            </a:r>
            <a:r>
              <a:rPr lang="en-US" sz="2400" b="1" dirty="0" smtClean="0">
                <a:solidFill>
                  <a:srgbClr val="9900CC"/>
                </a:solidFill>
                <a:latin typeface=".VnArial" pitchFamily="34" charset="0"/>
              </a:rPr>
              <a:t> </a:t>
            </a:r>
            <a:r>
              <a:rPr lang="en-US" sz="2400" b="1" dirty="0" err="1" smtClean="0">
                <a:solidFill>
                  <a:srgbClr val="9900CC"/>
                </a:solidFill>
                <a:latin typeface=".VnArial" pitchFamily="34" charset="0"/>
              </a:rPr>
              <a:t>cã</a:t>
            </a:r>
            <a:r>
              <a:rPr lang="en-US" sz="2400" b="1" dirty="0" smtClean="0">
                <a:solidFill>
                  <a:srgbClr val="9900CC"/>
                </a:solidFill>
                <a:latin typeface=".VnArial" pitchFamily="34" charset="0"/>
              </a:rPr>
              <a:t> g× </a:t>
            </a:r>
            <a:r>
              <a:rPr lang="en-US" sz="2400" b="1" dirty="0" err="1" smtClean="0">
                <a:solidFill>
                  <a:srgbClr val="9900CC"/>
                </a:solidFill>
                <a:latin typeface=".VnArial" pitchFamily="34" charset="0"/>
              </a:rPr>
              <a:t>che</a:t>
            </a:r>
            <a:r>
              <a:rPr lang="en-US" sz="2400" b="1" dirty="0" smtClean="0">
                <a:solidFill>
                  <a:srgbClr val="9900CC"/>
                </a:solidFill>
                <a:latin typeface=".VnArial" pitchFamily="34" charset="0"/>
              </a:rPr>
              <a:t> ch¾n.</a:t>
            </a:r>
            <a:endParaRPr lang="en-US" sz="2400" dirty="0">
              <a:solidFill>
                <a:srgbClr val="9900CC"/>
              </a:solidFill>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par>
                          <p:cTn id="8" fill="hold">
                            <p:stCondLst>
                              <p:cond delay="500"/>
                            </p:stCondLst>
                            <p:childTnLst>
                              <p:par>
                                <p:cTn id="9" presetID="8" presetClass="entr" presetSubtype="16" fill="hold" grpId="0" nodeType="afterEffect">
                                  <p:stCondLst>
                                    <p:cond delay="0"/>
                                  </p:stCondLst>
                                  <p:childTnLst>
                                    <p:set>
                                      <p:cBhvr>
                                        <p:cTn id="10" dur="1" fill="hold">
                                          <p:stCondLst>
                                            <p:cond delay="0"/>
                                          </p:stCondLst>
                                        </p:cTn>
                                        <p:tgtEl>
                                          <p:spTgt spid="43013"/>
                                        </p:tgtEl>
                                        <p:attrNameLst>
                                          <p:attrName>style.visibility</p:attrName>
                                        </p:attrNameLst>
                                      </p:cBhvr>
                                      <p:to>
                                        <p:strVal val="visible"/>
                                      </p:to>
                                    </p:set>
                                    <p:animEffect transition="in" filter="diamond(in)">
                                      <p:cBhvr>
                                        <p:cTn id="11" dur="1000"/>
                                        <p:tgtEl>
                                          <p:spTgt spid="43013"/>
                                        </p:tgtEl>
                                      </p:cBhvr>
                                    </p:animEffect>
                                  </p:childTnLst>
                                </p:cTn>
                              </p:par>
                            </p:childTnLst>
                          </p:cTn>
                        </p:par>
                        <p:par>
                          <p:cTn id="12" fill="hold">
                            <p:stCondLst>
                              <p:cond delay="15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par>
                          <p:cTn id="16" fill="hold">
                            <p:stCondLst>
                              <p:cond delay="2000"/>
                            </p:stCondLst>
                            <p:childTnLst>
                              <p:par>
                                <p:cTn id="17" presetID="3" presetClass="entr" presetSubtype="1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linds(horizontal)">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P spid="8" grpId="0"/>
      <p:bldP spid="9"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E:\Documents\Hong Diep document\Hinh nen powerpoint\Picture65.jpg"/>
          <p:cNvPicPr>
            <a:picLocks noChangeAspect="1" noChangeArrowheads="1"/>
          </p:cNvPicPr>
          <p:nvPr/>
        </p:nvPicPr>
        <p:blipFill>
          <a:blip r:embed="rId3" cstate="print"/>
          <a:srcRect/>
          <a:stretch>
            <a:fillRect/>
          </a:stretch>
        </p:blipFill>
        <p:spPr bwMode="auto">
          <a:xfrm>
            <a:off x="-7938" y="-7938"/>
            <a:ext cx="9151937" cy="6868313"/>
          </a:xfrm>
          <a:prstGeom prst="rect">
            <a:avLst/>
          </a:prstGeom>
          <a:noFill/>
        </p:spPr>
      </p:pic>
      <p:pic>
        <p:nvPicPr>
          <p:cNvPr id="4" name="Picture 2" descr="D:\Documents\Hong Diep document\Anh tu lieu\Biển VN\vietnam_1280_992p7ih9j.jpg"/>
          <p:cNvPicPr>
            <a:picLocks noChangeAspect="1" noChangeArrowheads="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pic>
        <p:nvPicPr>
          <p:cNvPr id="5" name="Chieu nay bien hat 2.mp3">
            <a:hlinkClick r:id="" action="ppaction://media"/>
          </p:cNvPr>
          <p:cNvPicPr>
            <a:picLocks noRot="1" noChangeAspect="1"/>
          </p:cNvPicPr>
          <p:nvPr>
            <a:audioFile r:link="rId1"/>
          </p:nvPr>
        </p:nvPicPr>
        <p:blipFill>
          <a:blip r:embed="rId5" cstate="print"/>
          <a:stretch>
            <a:fillRect/>
          </a:stretch>
        </p:blipFill>
        <p:spPr>
          <a:xfrm>
            <a:off x="9144000" y="6553200"/>
            <a:ext cx="304800" cy="304800"/>
          </a:xfrm>
          <a:prstGeom prst="rect">
            <a:avLst/>
          </a:prstGeom>
        </p:spPr>
      </p:pic>
    </p:spTree>
  </p:cSld>
  <p:clrMapOvr>
    <a:masterClrMapping/>
  </p:clrMapOvr>
  <p:transition spd="slow" advClick="0" advTm="4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7">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8"/>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pic>
        <p:nvPicPr>
          <p:cNvPr id="20" name="Picture 4" descr="BD20530_"/>
          <p:cNvPicPr>
            <a:picLocks noChangeAspect="1" noChangeArrowheads="1"/>
          </p:cNvPicPr>
          <p:nvPr/>
        </p:nvPicPr>
        <p:blipFill>
          <a:blip r:embed="rId2" cstate="print"/>
          <a:srcRect/>
          <a:stretch>
            <a:fillRect/>
          </a:stretch>
        </p:blipFill>
        <p:spPr bwMode="auto">
          <a:xfrm>
            <a:off x="28575" y="5167313"/>
            <a:ext cx="863600" cy="1676400"/>
          </a:xfrm>
          <a:prstGeom prst="rect">
            <a:avLst/>
          </a:prstGeom>
          <a:noFill/>
          <a:ln w="9525">
            <a:noFill/>
            <a:miter lim="800000"/>
            <a:headEnd/>
            <a:tailEnd/>
          </a:ln>
        </p:spPr>
      </p:pic>
      <p:pic>
        <p:nvPicPr>
          <p:cNvPr id="21" name="Picture 5" descr="BD20530_"/>
          <p:cNvPicPr>
            <a:picLocks noChangeAspect="1" noChangeArrowheads="1"/>
          </p:cNvPicPr>
          <p:nvPr/>
        </p:nvPicPr>
        <p:blipFill>
          <a:blip r:embed="rId3" cstate="print"/>
          <a:srcRect/>
          <a:stretch>
            <a:fillRect/>
          </a:stretch>
        </p:blipFill>
        <p:spPr bwMode="auto">
          <a:xfrm>
            <a:off x="8280400" y="0"/>
            <a:ext cx="863600" cy="1676400"/>
          </a:xfrm>
          <a:prstGeom prst="rect">
            <a:avLst/>
          </a:prstGeom>
          <a:noFill/>
          <a:ln w="9525">
            <a:noFill/>
            <a:miter lim="800000"/>
            <a:headEnd/>
            <a:tailEnd/>
          </a:ln>
        </p:spPr>
      </p:pic>
      <p:pic>
        <p:nvPicPr>
          <p:cNvPr id="22" name="Picture 16" descr="A1"/>
          <p:cNvPicPr>
            <a:picLocks noChangeAspect="1" noChangeArrowheads="1"/>
          </p:cNvPicPr>
          <p:nvPr/>
        </p:nvPicPr>
        <p:blipFill>
          <a:blip r:embed="rId4" cstate="print"/>
          <a:srcRect/>
          <a:stretch>
            <a:fillRect/>
          </a:stretch>
        </p:blipFill>
        <p:spPr bwMode="auto">
          <a:xfrm>
            <a:off x="6553200" y="6172200"/>
            <a:ext cx="2590800" cy="685800"/>
          </a:xfrm>
          <a:prstGeom prst="rect">
            <a:avLst/>
          </a:prstGeom>
          <a:noFill/>
          <a:ln w="9525">
            <a:noFill/>
            <a:miter lim="800000"/>
            <a:headEnd/>
            <a:tailEnd/>
          </a:ln>
        </p:spPr>
      </p:pic>
      <p:sp>
        <p:nvSpPr>
          <p:cNvPr id="18" name="Rectangle 13"/>
          <p:cNvSpPr>
            <a:spLocks noChangeArrowheads="1"/>
          </p:cNvSpPr>
          <p:nvPr/>
        </p:nvSpPr>
        <p:spPr bwMode="auto">
          <a:xfrm>
            <a:off x="990600" y="1600200"/>
            <a:ext cx="2286000" cy="533400"/>
          </a:xfrm>
          <a:prstGeom prst="rect">
            <a:avLst/>
          </a:prstGeom>
          <a:noFill/>
          <a:ln w="9525">
            <a:noFill/>
            <a:miter lim="800000"/>
            <a:headEnd/>
            <a:tailEnd/>
          </a:ln>
        </p:spPr>
        <p:txBody>
          <a:bodyPr wrap="none"/>
          <a:lstStyle/>
          <a:p>
            <a:r>
              <a:rPr lang="en-US" sz="2800" b="1" dirty="0">
                <a:solidFill>
                  <a:srgbClr val="FF66FF"/>
                </a:solidFill>
                <a:latin typeface=".VnArial" pitchFamily="34" charset="0"/>
              </a:rPr>
              <a:t>- </a:t>
            </a:r>
            <a:r>
              <a:rPr lang="en-US" sz="2800" b="1" err="1">
                <a:solidFill>
                  <a:srgbClr val="FF66FF"/>
                </a:solidFill>
                <a:latin typeface=".VnArial" pitchFamily="34" charset="0"/>
              </a:rPr>
              <a:t>Buæi</a:t>
            </a:r>
            <a:r>
              <a:rPr lang="en-US" sz="2800" b="1">
                <a:solidFill>
                  <a:srgbClr val="FF66FF"/>
                </a:solidFill>
                <a:latin typeface=".VnArial" pitchFamily="34" charset="0"/>
              </a:rPr>
              <a:t> </a:t>
            </a:r>
            <a:r>
              <a:rPr lang="en-US" sz="2800" b="1" smtClean="0">
                <a:solidFill>
                  <a:srgbClr val="FF66FF"/>
                </a:solidFill>
                <a:latin typeface=".VnArial" pitchFamily="34" charset="0"/>
              </a:rPr>
              <a:t>s¸ng :</a:t>
            </a:r>
            <a:endParaRPr lang="en-US" sz="2800" b="1" dirty="0">
              <a:solidFill>
                <a:srgbClr val="FF66FF"/>
              </a:solidFill>
              <a:latin typeface=".VnArial" pitchFamily="34" charset="0"/>
            </a:endParaRPr>
          </a:p>
        </p:txBody>
      </p:sp>
      <p:sp>
        <p:nvSpPr>
          <p:cNvPr id="19" name="Rectangle 14"/>
          <p:cNvSpPr>
            <a:spLocks noChangeArrowheads="1"/>
          </p:cNvSpPr>
          <p:nvPr/>
        </p:nvSpPr>
        <p:spPr bwMode="auto">
          <a:xfrm>
            <a:off x="1003300" y="2514600"/>
            <a:ext cx="2730500" cy="457200"/>
          </a:xfrm>
          <a:prstGeom prst="rect">
            <a:avLst/>
          </a:prstGeom>
          <a:noFill/>
          <a:ln w="9525">
            <a:noFill/>
            <a:miter lim="800000"/>
            <a:headEnd/>
            <a:tailEnd/>
          </a:ln>
        </p:spPr>
        <p:txBody>
          <a:bodyPr wrap="none"/>
          <a:lstStyle/>
          <a:p>
            <a:r>
              <a:rPr lang="en-US" sz="2800" b="1" dirty="0">
                <a:solidFill>
                  <a:srgbClr val="00B0F0"/>
                </a:solidFill>
                <a:latin typeface=".VnArial" pitchFamily="34" charset="0"/>
              </a:rPr>
              <a:t>- </a:t>
            </a:r>
            <a:r>
              <a:rPr lang="en-US" sz="2800" b="1" err="1" smtClean="0">
                <a:solidFill>
                  <a:srgbClr val="00B0F0"/>
                </a:solidFill>
                <a:latin typeface=".VnArial" pitchFamily="34" charset="0"/>
              </a:rPr>
              <a:t>Gi÷a</a:t>
            </a:r>
            <a:r>
              <a:rPr lang="en-US" sz="2800" b="1" smtClean="0">
                <a:solidFill>
                  <a:srgbClr val="00B0F0"/>
                </a:solidFill>
                <a:latin typeface=".VnArial" pitchFamily="34" charset="0"/>
              </a:rPr>
              <a:t> tr­a : </a:t>
            </a:r>
            <a:endParaRPr lang="en-US" sz="2800" b="1" dirty="0">
              <a:solidFill>
                <a:srgbClr val="00B0F0"/>
              </a:solidFill>
              <a:latin typeface=".VnArial" pitchFamily="34" charset="0"/>
            </a:endParaRPr>
          </a:p>
        </p:txBody>
      </p:sp>
      <p:sp>
        <p:nvSpPr>
          <p:cNvPr id="23" name="Rectangle 15"/>
          <p:cNvSpPr>
            <a:spLocks noChangeArrowheads="1"/>
          </p:cNvSpPr>
          <p:nvPr/>
        </p:nvSpPr>
        <p:spPr bwMode="auto">
          <a:xfrm>
            <a:off x="1051790" y="3886200"/>
            <a:ext cx="2730500" cy="533400"/>
          </a:xfrm>
          <a:prstGeom prst="rect">
            <a:avLst/>
          </a:prstGeom>
          <a:noFill/>
          <a:ln w="9525">
            <a:noFill/>
            <a:miter lim="800000"/>
            <a:headEnd/>
            <a:tailEnd/>
          </a:ln>
        </p:spPr>
        <p:txBody>
          <a:bodyPr wrap="none"/>
          <a:lstStyle/>
          <a:p>
            <a:r>
              <a:rPr lang="en-US" sz="2800" b="1" dirty="0">
                <a:solidFill>
                  <a:srgbClr val="FF0000"/>
                </a:solidFill>
                <a:latin typeface=".VnArial" pitchFamily="34" charset="0"/>
              </a:rPr>
              <a:t>- </a:t>
            </a:r>
            <a:r>
              <a:rPr lang="en-US" sz="2800" b="1" smtClean="0">
                <a:solidFill>
                  <a:srgbClr val="FF0000"/>
                </a:solidFill>
                <a:latin typeface=".VnArial" pitchFamily="34" charset="0"/>
              </a:rPr>
              <a:t>VÒ chiÒu :</a:t>
            </a:r>
            <a:endParaRPr lang="en-US" sz="2800" b="1" dirty="0">
              <a:solidFill>
                <a:srgbClr val="FF0000"/>
              </a:solidFill>
              <a:latin typeface=".VnArial" pitchFamily="34" charset="0"/>
            </a:endParaRPr>
          </a:p>
        </p:txBody>
      </p:sp>
      <p:sp>
        <p:nvSpPr>
          <p:cNvPr id="24" name="TextBox 23"/>
          <p:cNvSpPr txBox="1"/>
          <p:nvPr/>
        </p:nvSpPr>
        <p:spPr>
          <a:xfrm>
            <a:off x="3352800" y="1600200"/>
            <a:ext cx="5181600" cy="523220"/>
          </a:xfrm>
          <a:prstGeom prst="rect">
            <a:avLst/>
          </a:prstGeom>
          <a:noFill/>
        </p:spPr>
        <p:txBody>
          <a:bodyPr wrap="square" rtlCol="0">
            <a:spAutoFit/>
          </a:bodyPr>
          <a:lstStyle/>
          <a:p>
            <a:r>
              <a:rPr lang="en-US" sz="2800" b="1" dirty="0" err="1" smtClean="0">
                <a:solidFill>
                  <a:srgbClr val="FF66FF"/>
                </a:solidFill>
                <a:latin typeface=".VnArial" pitchFamily="34" charset="0"/>
              </a:rPr>
              <a:t>ph¬n</a:t>
            </a:r>
            <a:r>
              <a:rPr lang="en-US" sz="2800" b="1" dirty="0" smtClean="0">
                <a:solidFill>
                  <a:srgbClr val="FF66FF"/>
                </a:solidFill>
                <a:latin typeface=".VnArial" pitchFamily="34" charset="0"/>
              </a:rPr>
              <a:t> </a:t>
            </a:r>
            <a:r>
              <a:rPr lang="en-US" sz="2800" b="1" dirty="0" err="1" smtClean="0">
                <a:solidFill>
                  <a:srgbClr val="FF66FF"/>
                </a:solidFill>
                <a:latin typeface=".VnArial" pitchFamily="34" charset="0"/>
              </a:rPr>
              <a:t>phít</a:t>
            </a:r>
            <a:r>
              <a:rPr lang="en-US" sz="2800" b="1" dirty="0" smtClean="0">
                <a:solidFill>
                  <a:srgbClr val="FF66FF"/>
                </a:solidFill>
                <a:latin typeface=".VnArial" pitchFamily="34" charset="0"/>
              </a:rPr>
              <a:t> </a:t>
            </a:r>
            <a:r>
              <a:rPr lang="en-US" sz="2800" b="1" dirty="0" err="1" smtClean="0">
                <a:solidFill>
                  <a:srgbClr val="FF66FF"/>
                </a:solidFill>
                <a:latin typeface=".VnArial" pitchFamily="34" charset="0"/>
              </a:rPr>
              <a:t>mµu</a:t>
            </a:r>
            <a:r>
              <a:rPr lang="en-US" sz="2800" b="1" dirty="0" smtClean="0">
                <a:solidFill>
                  <a:srgbClr val="FF66FF"/>
                </a:solidFill>
                <a:latin typeface=".VnArial" pitchFamily="34" charset="0"/>
              </a:rPr>
              <a:t> ®µo.</a:t>
            </a:r>
            <a:endParaRPr lang="en-US" sz="2800" b="1" dirty="0">
              <a:solidFill>
                <a:srgbClr val="FF66FF"/>
              </a:solidFill>
              <a:latin typeface=".VnArial" pitchFamily="34" charset="0"/>
            </a:endParaRPr>
          </a:p>
        </p:txBody>
      </p:sp>
      <p:sp>
        <p:nvSpPr>
          <p:cNvPr id="25" name="TextBox 24"/>
          <p:cNvSpPr txBox="1"/>
          <p:nvPr/>
        </p:nvSpPr>
        <p:spPr>
          <a:xfrm>
            <a:off x="3352800" y="2523383"/>
            <a:ext cx="5029200" cy="954107"/>
          </a:xfrm>
          <a:prstGeom prst="rect">
            <a:avLst/>
          </a:prstGeom>
          <a:noFill/>
        </p:spPr>
        <p:txBody>
          <a:bodyPr wrap="square" rtlCol="0">
            <a:spAutoFit/>
          </a:bodyPr>
          <a:lstStyle/>
          <a:p>
            <a:pPr algn="just"/>
            <a:r>
              <a:rPr lang="en-US" sz="2800" b="1" dirty="0" err="1" smtClean="0">
                <a:solidFill>
                  <a:srgbClr val="00B0F0"/>
                </a:solidFill>
                <a:latin typeface=".VnArial" pitchFamily="34" charset="0"/>
              </a:rPr>
              <a:t>hãa</a:t>
            </a:r>
            <a:r>
              <a:rPr lang="en-US" sz="2800" b="1" dirty="0" smtClean="0">
                <a:solidFill>
                  <a:srgbClr val="00B0F0"/>
                </a:solidFill>
                <a:latin typeface=".VnArial" pitchFamily="34" charset="0"/>
              </a:rPr>
              <a:t> </a:t>
            </a:r>
            <a:r>
              <a:rPr lang="en-US" sz="2800" b="1" dirty="0" err="1" smtClean="0">
                <a:solidFill>
                  <a:srgbClr val="00B0F0"/>
                </a:solidFill>
                <a:latin typeface=".VnArial" pitchFamily="34" charset="0"/>
              </a:rPr>
              <a:t>ra</a:t>
            </a:r>
            <a:r>
              <a:rPr lang="en-US" sz="2800" b="1" dirty="0" smtClean="0">
                <a:solidFill>
                  <a:srgbClr val="00B0F0"/>
                </a:solidFill>
                <a:latin typeface=".VnArial" pitchFamily="34" charset="0"/>
              </a:rPr>
              <a:t> </a:t>
            </a:r>
            <a:r>
              <a:rPr lang="en-US" sz="2800" b="1" dirty="0" err="1" smtClean="0">
                <a:solidFill>
                  <a:srgbClr val="00B0F0"/>
                </a:solidFill>
                <a:latin typeface=".VnArial" pitchFamily="34" charset="0"/>
              </a:rPr>
              <a:t>mét</a:t>
            </a:r>
            <a:r>
              <a:rPr lang="en-US" sz="2800" b="1" dirty="0" smtClean="0">
                <a:solidFill>
                  <a:srgbClr val="00B0F0"/>
                </a:solidFill>
                <a:latin typeface=".VnArial" pitchFamily="34" charset="0"/>
              </a:rPr>
              <a:t> </a:t>
            </a:r>
            <a:r>
              <a:rPr lang="en-US" sz="2800" b="1" dirty="0" err="1" smtClean="0">
                <a:solidFill>
                  <a:srgbClr val="00B0F0"/>
                </a:solidFill>
                <a:latin typeface=".VnArial" pitchFamily="34" charset="0"/>
              </a:rPr>
              <a:t>dßng</a:t>
            </a:r>
            <a:r>
              <a:rPr lang="en-US" sz="2800" b="1" dirty="0" smtClean="0">
                <a:solidFill>
                  <a:srgbClr val="00B0F0"/>
                </a:solidFill>
                <a:latin typeface=".VnArial" pitchFamily="34" charset="0"/>
              </a:rPr>
              <a:t> </a:t>
            </a:r>
            <a:r>
              <a:rPr lang="en-US" sz="2800" b="1" dirty="0" err="1" smtClean="0">
                <a:solidFill>
                  <a:srgbClr val="00B0F0"/>
                </a:solidFill>
                <a:latin typeface=".VnArial" pitchFamily="34" charset="0"/>
              </a:rPr>
              <a:t>thñy</a:t>
            </a:r>
            <a:r>
              <a:rPr lang="en-US" sz="2800" b="1" dirty="0" smtClean="0">
                <a:solidFill>
                  <a:srgbClr val="00B0F0"/>
                </a:solidFill>
                <a:latin typeface=".VnArial" pitchFamily="34" charset="0"/>
              </a:rPr>
              <a:t> </a:t>
            </a:r>
            <a:r>
              <a:rPr lang="en-US" sz="2800" b="1" dirty="0" err="1" smtClean="0">
                <a:solidFill>
                  <a:srgbClr val="00B0F0"/>
                </a:solidFill>
                <a:latin typeface=".VnArial" pitchFamily="34" charset="0"/>
              </a:rPr>
              <a:t>ng©n</a:t>
            </a:r>
            <a:r>
              <a:rPr lang="en-US" sz="2800" b="1" dirty="0" smtClean="0">
                <a:solidFill>
                  <a:srgbClr val="00B0F0"/>
                </a:solidFill>
                <a:latin typeface=".VnArial" pitchFamily="34" charset="0"/>
              </a:rPr>
              <a:t> </a:t>
            </a:r>
            <a:r>
              <a:rPr lang="en-US" sz="2800" b="1" dirty="0" err="1" smtClean="0">
                <a:solidFill>
                  <a:srgbClr val="00B0F0"/>
                </a:solidFill>
                <a:latin typeface=".VnArial" pitchFamily="34" charset="0"/>
              </a:rPr>
              <a:t>cuån</a:t>
            </a:r>
            <a:r>
              <a:rPr lang="en-US" sz="2800" b="1" dirty="0" smtClean="0">
                <a:solidFill>
                  <a:srgbClr val="00B0F0"/>
                </a:solidFill>
                <a:latin typeface=".VnArial" pitchFamily="34" charset="0"/>
              </a:rPr>
              <a:t> </a:t>
            </a:r>
            <a:r>
              <a:rPr lang="en-US" sz="2800" b="1" dirty="0" err="1" smtClean="0">
                <a:solidFill>
                  <a:srgbClr val="00B0F0"/>
                </a:solidFill>
                <a:latin typeface=".VnArial" pitchFamily="34" charset="0"/>
              </a:rPr>
              <a:t>cuén</a:t>
            </a:r>
            <a:r>
              <a:rPr lang="en-US" sz="2800" b="1" dirty="0" smtClean="0">
                <a:solidFill>
                  <a:srgbClr val="00B0F0"/>
                </a:solidFill>
                <a:latin typeface=".VnArial" pitchFamily="34" charset="0"/>
              </a:rPr>
              <a:t> </a:t>
            </a:r>
            <a:r>
              <a:rPr lang="en-US" sz="2800" b="1" dirty="0" err="1" smtClean="0">
                <a:solidFill>
                  <a:srgbClr val="00B0F0"/>
                </a:solidFill>
                <a:latin typeface=".VnArial" pitchFamily="34" charset="0"/>
              </a:rPr>
              <a:t>lãa</a:t>
            </a:r>
            <a:r>
              <a:rPr lang="en-US" sz="2800" b="1" dirty="0" smtClean="0">
                <a:solidFill>
                  <a:srgbClr val="00B0F0"/>
                </a:solidFill>
                <a:latin typeface=".VnArial" pitchFamily="34" charset="0"/>
              </a:rPr>
              <a:t> m¾t.</a:t>
            </a:r>
            <a:endParaRPr lang="en-US" sz="2800" b="1" dirty="0">
              <a:solidFill>
                <a:srgbClr val="00B0F0"/>
              </a:solidFill>
              <a:latin typeface=".VnArial" pitchFamily="34" charset="0"/>
            </a:endParaRPr>
          </a:p>
        </p:txBody>
      </p:sp>
      <p:sp>
        <p:nvSpPr>
          <p:cNvPr id="26" name="TextBox 25"/>
          <p:cNvSpPr txBox="1"/>
          <p:nvPr/>
        </p:nvSpPr>
        <p:spPr>
          <a:xfrm>
            <a:off x="3352800" y="3886200"/>
            <a:ext cx="5181600" cy="523220"/>
          </a:xfrm>
          <a:prstGeom prst="rect">
            <a:avLst/>
          </a:prstGeom>
          <a:noFill/>
        </p:spPr>
        <p:txBody>
          <a:bodyPr wrap="square" rtlCol="0">
            <a:spAutoFit/>
          </a:bodyPr>
          <a:lstStyle/>
          <a:p>
            <a:pPr algn="just"/>
            <a:r>
              <a:rPr lang="en-US" sz="2800" b="1" smtClean="0">
                <a:solidFill>
                  <a:srgbClr val="FF0000"/>
                </a:solidFill>
                <a:latin typeface=".VnArial" pitchFamily="34" charset="0"/>
              </a:rPr>
              <a:t>biÕn thµnh mét con suèi löa.</a:t>
            </a:r>
            <a:endParaRPr lang="en-US" sz="2800" b="1">
              <a:solidFill>
                <a:srgbClr val="FF0000"/>
              </a:solidFill>
              <a:latin typeface=".VnArial"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childTnLst>
                          </p:cTn>
                        </p:par>
                        <p:par>
                          <p:cTn id="10" fill="hold">
                            <p:stCondLst>
                              <p:cond delay="1000"/>
                            </p:stCondLst>
                            <p:childTnLst>
                              <p:par>
                                <p:cTn id="11" presetID="3" presetClass="entr" presetSubtype="1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linds(horizontal)">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p:cTn id="18" dur="1000" fill="hold"/>
                                        <p:tgtEl>
                                          <p:spTgt spid="19"/>
                                        </p:tgtEl>
                                        <p:attrNameLst>
                                          <p:attrName>ppt_x</p:attrName>
                                        </p:attrNameLst>
                                      </p:cBhvr>
                                      <p:tavLst>
                                        <p:tav tm="0">
                                          <p:val>
                                            <p:strVal val="#ppt_x-.2"/>
                                          </p:val>
                                        </p:tav>
                                        <p:tav tm="100000">
                                          <p:val>
                                            <p:strVal val="#ppt_x"/>
                                          </p:val>
                                        </p:tav>
                                      </p:tavLst>
                                    </p:anim>
                                    <p:anim calcmode="lin" valueType="num">
                                      <p:cBhvr>
                                        <p:cTn id="1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9"/>
                                        </p:tgtEl>
                                      </p:cBhvr>
                                    </p:animEffect>
                                  </p:childTnLst>
                                </p:cTn>
                              </p:par>
                            </p:childTnLst>
                          </p:cTn>
                        </p:par>
                        <p:par>
                          <p:cTn id="21" fill="hold">
                            <p:stCondLst>
                              <p:cond delay="1000"/>
                            </p:stCondLst>
                            <p:childTnLst>
                              <p:par>
                                <p:cTn id="22" presetID="3" presetClass="entr" presetSubtype="10" fill="hold" grpId="0" nodeType="after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linds(horizontal)">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1000" fill="hold"/>
                                        <p:tgtEl>
                                          <p:spTgt spid="23"/>
                                        </p:tgtEl>
                                        <p:attrNameLst>
                                          <p:attrName>ppt_x</p:attrName>
                                        </p:attrNameLst>
                                      </p:cBhvr>
                                      <p:tavLst>
                                        <p:tav tm="0">
                                          <p:val>
                                            <p:strVal val="#ppt_x-.2"/>
                                          </p:val>
                                        </p:tav>
                                        <p:tav tm="100000">
                                          <p:val>
                                            <p:strVal val="#ppt_x"/>
                                          </p:val>
                                        </p:tav>
                                      </p:tavLst>
                                    </p:anim>
                                    <p:anim calcmode="lin" valueType="num">
                                      <p:cBhvr>
                                        <p:cTn id="30" dur="1000" fill="hold"/>
                                        <p:tgtEl>
                                          <p:spTgt spid="2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3"/>
                                        </p:tgtEl>
                                      </p:cBhvr>
                                    </p:animEffect>
                                  </p:childTnLst>
                                </p:cTn>
                              </p:par>
                            </p:childTnLst>
                          </p:cTn>
                        </p:par>
                        <p:par>
                          <p:cTn id="32" fill="hold">
                            <p:stCondLst>
                              <p:cond delay="1000"/>
                            </p:stCondLst>
                            <p:childTnLst>
                              <p:par>
                                <p:cTn id="33" presetID="3" presetClass="entr" presetSubtype="1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blinds(horizontal)">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3" grpId="0"/>
      <p:bldP spid="24" grpId="0"/>
      <p:bldP spid="25"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8"/>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5" name="WordArt 4"/>
          <p:cNvSpPr>
            <a:spLocks noChangeArrowheads="1" noChangeShapeType="1" noTextEdit="1"/>
          </p:cNvSpPr>
          <p:nvPr/>
        </p:nvSpPr>
        <p:spPr bwMode="auto">
          <a:xfrm>
            <a:off x="2743200" y="4114800"/>
            <a:ext cx="3886200" cy="609600"/>
          </a:xfrm>
          <a:prstGeom prst="rect">
            <a:avLst/>
          </a:prstGeom>
        </p:spPr>
        <p:txBody>
          <a:bodyPr wrap="none" fromWordArt="1">
            <a:prstTxWarp prst="textPlain">
              <a:avLst>
                <a:gd name="adj" fmla="val 50000"/>
              </a:avLst>
            </a:prstTxWarp>
          </a:bodyPr>
          <a:lstStyle/>
          <a:p>
            <a:r>
              <a:rPr lang="en-US" sz="4800" kern="10" dirty="0" err="1">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Th¶o</a:t>
            </a:r>
            <a:r>
              <a:rPr lang="en-US" sz="4800" kern="10" dirty="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 </a:t>
            </a:r>
            <a:r>
              <a:rPr lang="en-US" sz="4800" kern="10" dirty="0" err="1">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luËn</a:t>
            </a:r>
            <a:r>
              <a:rPr lang="en-US" sz="4800" kern="10" dirty="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 </a:t>
            </a:r>
            <a:r>
              <a:rPr lang="en-US" sz="4800" kern="10" dirty="0" err="1">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nhãm</a:t>
            </a:r>
            <a:r>
              <a:rPr lang="en-US" sz="4800" kern="10" dirty="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 </a:t>
            </a:r>
            <a:r>
              <a:rPr lang="en-US" sz="4800" kern="10" dirty="0" smtClean="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rPr>
              <a:t>4:</a:t>
            </a:r>
            <a:endParaRPr lang="en-US" sz="4800" kern="10" dirty="0">
              <a:ln w="12700">
                <a:solidFill>
                  <a:srgbClr val="9900CC"/>
                </a:solidFill>
                <a:round/>
                <a:headEnd/>
                <a:tailEnd/>
              </a:ln>
              <a:gradFill rotWithShape="1">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a:effectLst>
                <a:outerShdw dist="35921" dir="2700000" sy="50000" kx="2115830" algn="bl" rotWithShape="0">
                  <a:srgbClr val="C0C0C0"/>
                </a:outerShdw>
              </a:effectLst>
              <a:latin typeface=".VnBodoni"/>
            </a:endParaRPr>
          </a:p>
        </p:txBody>
      </p:sp>
      <p:sp>
        <p:nvSpPr>
          <p:cNvPr id="10" name="Rectangle 9"/>
          <p:cNvSpPr/>
          <p:nvPr/>
        </p:nvSpPr>
        <p:spPr>
          <a:xfrm>
            <a:off x="304800" y="4953000"/>
            <a:ext cx="8610600" cy="954107"/>
          </a:xfrm>
          <a:prstGeom prst="rect">
            <a:avLst/>
          </a:prstGeom>
        </p:spPr>
        <p:txBody>
          <a:bodyPr wrap="square">
            <a:spAutoFit/>
          </a:bodyPr>
          <a:lstStyle/>
          <a:p>
            <a:pPr algn="just" eaLnBrk="0" hangingPunct="0"/>
            <a:r>
              <a:rPr lang="en-US" sz="2800" b="1" dirty="0" smtClean="0">
                <a:solidFill>
                  <a:srgbClr val="CC0099"/>
                </a:solidFill>
              </a:rPr>
              <a:t>- </a:t>
            </a:r>
            <a:r>
              <a:rPr lang="en-US" sz="2800" b="1" dirty="0" err="1" smtClean="0">
                <a:solidFill>
                  <a:srgbClr val="CC0099"/>
                </a:solidFill>
              </a:rPr>
              <a:t>Khi</a:t>
            </a:r>
            <a:r>
              <a:rPr lang="en-US" sz="2800" b="1" dirty="0" smtClean="0">
                <a:solidFill>
                  <a:srgbClr val="CC0099"/>
                </a:solidFill>
              </a:rPr>
              <a:t> </a:t>
            </a:r>
            <a:r>
              <a:rPr lang="en-US" sz="2800" b="1" dirty="0" err="1" smtClean="0">
                <a:solidFill>
                  <a:srgbClr val="CC0099"/>
                </a:solidFill>
              </a:rPr>
              <a:t>quan</a:t>
            </a:r>
            <a:r>
              <a:rPr lang="en-US" sz="2800" b="1" dirty="0" smtClean="0">
                <a:solidFill>
                  <a:srgbClr val="CC0099"/>
                </a:solidFill>
              </a:rPr>
              <a:t> </a:t>
            </a:r>
            <a:r>
              <a:rPr lang="en-US" sz="2800" b="1" dirty="0" err="1" smtClean="0">
                <a:solidFill>
                  <a:srgbClr val="CC0099"/>
                </a:solidFill>
              </a:rPr>
              <a:t>sát</a:t>
            </a:r>
            <a:r>
              <a:rPr lang="en-US" sz="2800" b="1" dirty="0" smtClean="0">
                <a:solidFill>
                  <a:srgbClr val="CC0099"/>
                </a:solidFill>
              </a:rPr>
              <a:t> con </a:t>
            </a:r>
            <a:r>
              <a:rPr lang="en-US" sz="2800" b="1" dirty="0" err="1" smtClean="0">
                <a:solidFill>
                  <a:srgbClr val="CC0099"/>
                </a:solidFill>
              </a:rPr>
              <a:t>kênh</a:t>
            </a:r>
            <a:r>
              <a:rPr lang="en-US" sz="2800" b="1" dirty="0" smtClean="0">
                <a:solidFill>
                  <a:srgbClr val="CC0099"/>
                </a:solidFill>
              </a:rPr>
              <a:t>, </a:t>
            </a:r>
            <a:r>
              <a:rPr lang="en-US" sz="2800" b="1" dirty="0" err="1" smtClean="0">
                <a:solidFill>
                  <a:srgbClr val="CC0099"/>
                </a:solidFill>
              </a:rPr>
              <a:t>tác</a:t>
            </a:r>
            <a:r>
              <a:rPr lang="en-US" sz="2800" b="1" dirty="0" smtClean="0">
                <a:solidFill>
                  <a:srgbClr val="CC0099"/>
                </a:solidFill>
              </a:rPr>
              <a:t> </a:t>
            </a:r>
            <a:r>
              <a:rPr lang="en-US" sz="2800" b="1" dirty="0" err="1" smtClean="0">
                <a:solidFill>
                  <a:srgbClr val="CC0099"/>
                </a:solidFill>
              </a:rPr>
              <a:t>giả</a:t>
            </a:r>
            <a:r>
              <a:rPr lang="en-US" sz="2800" b="1" dirty="0" smtClean="0">
                <a:solidFill>
                  <a:srgbClr val="CC0099"/>
                </a:solidFill>
              </a:rPr>
              <a:t> </a:t>
            </a:r>
            <a:r>
              <a:rPr lang="en-US" sz="2800" b="1" dirty="0" err="1" smtClean="0">
                <a:solidFill>
                  <a:srgbClr val="CC0099"/>
                </a:solidFill>
              </a:rPr>
              <a:t>đã</a:t>
            </a:r>
            <a:r>
              <a:rPr lang="en-US" sz="2800" b="1" dirty="0" smtClean="0">
                <a:solidFill>
                  <a:srgbClr val="CC0099"/>
                </a:solidFill>
              </a:rPr>
              <a:t> </a:t>
            </a:r>
            <a:r>
              <a:rPr lang="en-US" sz="2800" b="1" dirty="0" err="1" smtClean="0">
                <a:solidFill>
                  <a:srgbClr val="CC0099"/>
                </a:solidFill>
              </a:rPr>
              <a:t>có</a:t>
            </a:r>
            <a:r>
              <a:rPr lang="en-US" sz="2800" b="1" dirty="0" smtClean="0">
                <a:solidFill>
                  <a:srgbClr val="CC0099"/>
                </a:solidFill>
              </a:rPr>
              <a:t> </a:t>
            </a:r>
            <a:r>
              <a:rPr lang="en-US" sz="2800" b="1" dirty="0" err="1" smtClean="0">
                <a:solidFill>
                  <a:srgbClr val="CC0099"/>
                </a:solidFill>
              </a:rPr>
              <a:t>những</a:t>
            </a:r>
            <a:r>
              <a:rPr lang="en-US" sz="2800" b="1" dirty="0" smtClean="0">
                <a:solidFill>
                  <a:srgbClr val="CC0099"/>
                </a:solidFill>
              </a:rPr>
              <a:t> </a:t>
            </a:r>
            <a:r>
              <a:rPr lang="en-US" sz="2800" b="1" dirty="0" err="1" smtClean="0">
                <a:solidFill>
                  <a:srgbClr val="CC0099"/>
                </a:solidFill>
              </a:rPr>
              <a:t>liên</a:t>
            </a:r>
            <a:r>
              <a:rPr lang="en-US" sz="2800" b="1" dirty="0" smtClean="0">
                <a:solidFill>
                  <a:srgbClr val="CC0099"/>
                </a:solidFill>
              </a:rPr>
              <a:t> </a:t>
            </a:r>
            <a:r>
              <a:rPr lang="en-US" sz="2800" b="1" dirty="0" err="1" smtClean="0">
                <a:solidFill>
                  <a:srgbClr val="CC0099"/>
                </a:solidFill>
              </a:rPr>
              <a:t>tưởng</a:t>
            </a:r>
            <a:r>
              <a:rPr lang="en-US" sz="2800" b="1" dirty="0" smtClean="0">
                <a:solidFill>
                  <a:srgbClr val="CC0099"/>
                </a:solidFill>
              </a:rPr>
              <a:t> </a:t>
            </a:r>
            <a:r>
              <a:rPr lang="en-US" sz="2800" b="1" dirty="0" err="1" smtClean="0">
                <a:solidFill>
                  <a:srgbClr val="CC0099"/>
                </a:solidFill>
              </a:rPr>
              <a:t>như</a:t>
            </a:r>
            <a:r>
              <a:rPr lang="en-US" sz="2800" b="1" dirty="0" smtClean="0">
                <a:solidFill>
                  <a:srgbClr val="CC0099"/>
                </a:solidFill>
              </a:rPr>
              <a:t> </a:t>
            </a:r>
            <a:r>
              <a:rPr lang="en-US" sz="2800" b="1" dirty="0" err="1" smtClean="0">
                <a:solidFill>
                  <a:srgbClr val="CC0099"/>
                </a:solidFill>
              </a:rPr>
              <a:t>thế</a:t>
            </a:r>
            <a:r>
              <a:rPr lang="en-US" sz="2800" b="1" dirty="0" smtClean="0">
                <a:solidFill>
                  <a:srgbClr val="CC0099"/>
                </a:solidFill>
              </a:rPr>
              <a:t> </a:t>
            </a:r>
            <a:r>
              <a:rPr lang="en-US" sz="2800" b="1" dirty="0" err="1" smtClean="0">
                <a:solidFill>
                  <a:srgbClr val="CC0099"/>
                </a:solidFill>
              </a:rPr>
              <a:t>nào</a:t>
            </a:r>
            <a:r>
              <a:rPr lang="en-US" sz="2800" b="1" dirty="0" smtClean="0">
                <a:solidFill>
                  <a:srgbClr val="CC0099"/>
                </a:solidFill>
              </a:rPr>
              <a:t>?</a:t>
            </a:r>
          </a:p>
        </p:txBody>
      </p:sp>
      <p:sp>
        <p:nvSpPr>
          <p:cNvPr id="11" name="Rectangle 10"/>
          <p:cNvSpPr/>
          <p:nvPr/>
        </p:nvSpPr>
        <p:spPr>
          <a:xfrm>
            <a:off x="304800" y="6019800"/>
            <a:ext cx="8610600" cy="523220"/>
          </a:xfrm>
          <a:prstGeom prst="rect">
            <a:avLst/>
          </a:prstGeom>
        </p:spPr>
        <p:txBody>
          <a:bodyPr wrap="square">
            <a:spAutoFit/>
          </a:bodyPr>
          <a:lstStyle/>
          <a:p>
            <a:pPr algn="just" eaLnBrk="0" hangingPunct="0"/>
            <a:r>
              <a:rPr lang="en-US" sz="2800" b="1" dirty="0" smtClean="0">
                <a:solidFill>
                  <a:srgbClr val="CC0099"/>
                </a:solidFill>
              </a:rPr>
              <a:t>- </a:t>
            </a:r>
            <a:r>
              <a:rPr lang="en-US" sz="2800" b="1" dirty="0" err="1" smtClean="0">
                <a:solidFill>
                  <a:srgbClr val="CC0099"/>
                </a:solidFill>
              </a:rPr>
              <a:t>Những</a:t>
            </a:r>
            <a:r>
              <a:rPr lang="en-US" sz="2800" b="1" dirty="0" smtClean="0">
                <a:solidFill>
                  <a:srgbClr val="CC0099"/>
                </a:solidFill>
              </a:rPr>
              <a:t> </a:t>
            </a:r>
            <a:r>
              <a:rPr lang="en-US" sz="2800" b="1" dirty="0" err="1" smtClean="0">
                <a:solidFill>
                  <a:srgbClr val="CC0099"/>
                </a:solidFill>
              </a:rPr>
              <a:t>liên</a:t>
            </a:r>
            <a:r>
              <a:rPr lang="en-US" sz="2800" b="1" dirty="0" smtClean="0">
                <a:solidFill>
                  <a:srgbClr val="CC0099"/>
                </a:solidFill>
              </a:rPr>
              <a:t> </a:t>
            </a:r>
            <a:r>
              <a:rPr lang="en-US" sz="2800" b="1" dirty="0" err="1" smtClean="0">
                <a:solidFill>
                  <a:srgbClr val="CC0099"/>
                </a:solidFill>
              </a:rPr>
              <a:t>tưởng</a:t>
            </a:r>
            <a:r>
              <a:rPr lang="en-US" sz="2800" b="1" dirty="0" smtClean="0">
                <a:solidFill>
                  <a:srgbClr val="CC0099"/>
                </a:solidFill>
              </a:rPr>
              <a:t> </a:t>
            </a:r>
            <a:r>
              <a:rPr lang="en-US" sz="2800" b="1" dirty="0" err="1" smtClean="0">
                <a:solidFill>
                  <a:srgbClr val="CC0099"/>
                </a:solidFill>
              </a:rPr>
              <a:t>ấy</a:t>
            </a:r>
            <a:r>
              <a:rPr lang="en-US" sz="2800" b="1" dirty="0" smtClean="0">
                <a:solidFill>
                  <a:srgbClr val="CC0099"/>
                </a:solidFill>
              </a:rPr>
              <a:t> </a:t>
            </a:r>
            <a:r>
              <a:rPr lang="en-US" sz="2800" b="1" dirty="0" err="1" smtClean="0">
                <a:solidFill>
                  <a:srgbClr val="CC0099"/>
                </a:solidFill>
              </a:rPr>
              <a:t>có</a:t>
            </a:r>
            <a:r>
              <a:rPr lang="en-US" sz="2800" b="1" dirty="0" smtClean="0">
                <a:solidFill>
                  <a:srgbClr val="CC0099"/>
                </a:solidFill>
              </a:rPr>
              <a:t> </a:t>
            </a:r>
            <a:r>
              <a:rPr lang="en-US" sz="2800" b="1" dirty="0" err="1" smtClean="0">
                <a:solidFill>
                  <a:srgbClr val="CC0099"/>
                </a:solidFill>
              </a:rPr>
              <a:t>tác</a:t>
            </a:r>
            <a:r>
              <a:rPr lang="en-US" sz="2800" b="1" dirty="0" smtClean="0">
                <a:solidFill>
                  <a:srgbClr val="CC0099"/>
                </a:solidFill>
              </a:rPr>
              <a:t> </a:t>
            </a:r>
            <a:r>
              <a:rPr lang="en-US" sz="2800" b="1" dirty="0" err="1" smtClean="0">
                <a:solidFill>
                  <a:srgbClr val="CC0099"/>
                </a:solidFill>
              </a:rPr>
              <a:t>dụng</a:t>
            </a:r>
            <a:r>
              <a:rPr lang="en-US" sz="2800" b="1" dirty="0" smtClean="0">
                <a:solidFill>
                  <a:srgbClr val="CC0099"/>
                </a:solidFill>
              </a:rPr>
              <a:t> </a:t>
            </a:r>
            <a:r>
              <a:rPr lang="en-US" sz="2800" b="1" dirty="0" err="1" smtClean="0">
                <a:solidFill>
                  <a:srgbClr val="CC0099"/>
                </a:solidFill>
              </a:rPr>
              <a:t>gì</a:t>
            </a:r>
            <a:r>
              <a:rPr lang="en-US" sz="2800" b="1" dirty="0" smtClean="0">
                <a:solidFill>
                  <a:srgbClr val="CC0099"/>
                </a:solidFill>
              </a:rPr>
              <a:t>?</a:t>
            </a:r>
          </a:p>
        </p:txBody>
      </p:sp>
      <p:sp>
        <p:nvSpPr>
          <p:cNvPr id="12" name="Text Box 5"/>
          <p:cNvSpPr txBox="1">
            <a:spLocks noChangeArrowheads="1"/>
          </p:cNvSpPr>
          <p:nvPr/>
        </p:nvSpPr>
        <p:spPr bwMode="auto">
          <a:xfrm>
            <a:off x="228600" y="381000"/>
            <a:ext cx="8686800" cy="3447098"/>
          </a:xfrm>
          <a:prstGeom prst="rect">
            <a:avLst/>
          </a:prstGeom>
          <a:noFill/>
          <a:ln w="28575">
            <a:solidFill>
              <a:srgbClr val="000000"/>
            </a:solidFill>
            <a:miter lim="800000"/>
            <a:headEnd/>
            <a:tailEnd/>
          </a:ln>
        </p:spPr>
        <p:txBody>
          <a:bodyPr wrap="square">
            <a:spAutoFit/>
          </a:bodyPr>
          <a:lstStyle/>
          <a:p>
            <a:pPr algn="just">
              <a:spcBef>
                <a:spcPct val="50000"/>
              </a:spcBef>
            </a:pPr>
            <a:r>
              <a:rPr lang="en-US" sz="2400" b="1" dirty="0">
                <a:solidFill>
                  <a:srgbClr val="0000CC"/>
                </a:solidFill>
              </a:rPr>
              <a:t>  b)  Con </a:t>
            </a:r>
            <a:r>
              <a:rPr lang="en-US" sz="2400" b="1" dirty="0" err="1">
                <a:solidFill>
                  <a:srgbClr val="0000CC"/>
                </a:solidFill>
              </a:rPr>
              <a:t>kênh</a:t>
            </a:r>
            <a:r>
              <a:rPr lang="en-US" sz="2400" b="1" dirty="0">
                <a:solidFill>
                  <a:srgbClr val="0000CC"/>
                </a:solidFill>
              </a:rPr>
              <a:t> </a:t>
            </a:r>
            <a:r>
              <a:rPr lang="en-US" sz="2400" b="1" dirty="0" err="1">
                <a:solidFill>
                  <a:srgbClr val="0000CC"/>
                </a:solidFill>
              </a:rPr>
              <a:t>này</a:t>
            </a:r>
            <a:r>
              <a:rPr lang="en-US" sz="2400" b="1" dirty="0">
                <a:solidFill>
                  <a:srgbClr val="0000CC"/>
                </a:solidFill>
              </a:rPr>
              <a:t> </a:t>
            </a:r>
            <a:r>
              <a:rPr lang="en-US" sz="2400" b="1" dirty="0" err="1">
                <a:solidFill>
                  <a:srgbClr val="0000CC"/>
                </a:solidFill>
              </a:rPr>
              <a:t>có</a:t>
            </a:r>
            <a:r>
              <a:rPr lang="en-US" sz="2400" b="1" dirty="0">
                <a:solidFill>
                  <a:srgbClr val="0000CC"/>
                </a:solidFill>
              </a:rPr>
              <a:t> </a:t>
            </a:r>
            <a:r>
              <a:rPr lang="en-US" sz="2400" b="1" dirty="0" err="1">
                <a:solidFill>
                  <a:srgbClr val="0000CC"/>
                </a:solidFill>
              </a:rPr>
              <a:t>tên</a:t>
            </a:r>
            <a:r>
              <a:rPr lang="en-US" sz="2400" b="1" dirty="0">
                <a:solidFill>
                  <a:srgbClr val="0000CC"/>
                </a:solidFill>
              </a:rPr>
              <a:t> </a:t>
            </a:r>
            <a:r>
              <a:rPr lang="en-US" sz="2400" b="1" dirty="0" err="1">
                <a:solidFill>
                  <a:srgbClr val="0000CC"/>
                </a:solidFill>
              </a:rPr>
              <a:t>là</a:t>
            </a:r>
            <a:r>
              <a:rPr lang="en-US" sz="2400" b="1" dirty="0">
                <a:solidFill>
                  <a:srgbClr val="0000CC"/>
                </a:solidFill>
              </a:rPr>
              <a:t> </a:t>
            </a:r>
            <a:r>
              <a:rPr lang="en-US" sz="2400" b="1" dirty="0" err="1">
                <a:solidFill>
                  <a:srgbClr val="0000CC"/>
                </a:solidFill>
              </a:rPr>
              <a:t>kênh</a:t>
            </a:r>
            <a:r>
              <a:rPr lang="en-US" sz="2400" b="1" dirty="0">
                <a:solidFill>
                  <a:srgbClr val="0000CC"/>
                </a:solidFill>
              </a:rPr>
              <a:t> </a:t>
            </a:r>
            <a:r>
              <a:rPr lang="en-US" sz="2400" b="1" dirty="0" err="1">
                <a:solidFill>
                  <a:srgbClr val="0000CC"/>
                </a:solidFill>
              </a:rPr>
              <a:t>Mặt</a:t>
            </a:r>
            <a:r>
              <a:rPr lang="en-US" sz="2400" b="1" dirty="0">
                <a:solidFill>
                  <a:srgbClr val="0000CC"/>
                </a:solidFill>
              </a:rPr>
              <a:t> </a:t>
            </a:r>
            <a:r>
              <a:rPr lang="en-US" sz="2400" b="1" dirty="0" err="1">
                <a:solidFill>
                  <a:srgbClr val="0000CC"/>
                </a:solidFill>
              </a:rPr>
              <a:t>Trời</a:t>
            </a:r>
            <a:r>
              <a:rPr lang="en-US" sz="2400" b="1" dirty="0">
                <a:solidFill>
                  <a:srgbClr val="0000CC"/>
                </a:solidFill>
              </a:rPr>
              <a:t>. </a:t>
            </a:r>
            <a:r>
              <a:rPr lang="en-US" sz="2400" b="1" dirty="0" err="1">
                <a:solidFill>
                  <a:srgbClr val="0000CC"/>
                </a:solidFill>
              </a:rPr>
              <a:t>Nơi</a:t>
            </a:r>
            <a:r>
              <a:rPr lang="en-US" sz="2400" b="1" dirty="0">
                <a:solidFill>
                  <a:srgbClr val="0000CC"/>
                </a:solidFill>
              </a:rPr>
              <a:t> </a:t>
            </a:r>
            <a:r>
              <a:rPr lang="en-US" sz="2400" b="1" dirty="0" err="1">
                <a:solidFill>
                  <a:srgbClr val="0000CC"/>
                </a:solidFill>
              </a:rPr>
              <a:t>đây</a:t>
            </a:r>
            <a:r>
              <a:rPr lang="en-US" sz="2400" b="1" dirty="0">
                <a:solidFill>
                  <a:srgbClr val="0000CC"/>
                </a:solidFill>
              </a:rPr>
              <a:t>, </a:t>
            </a:r>
            <a:r>
              <a:rPr lang="en-US" sz="2400" b="1" dirty="0" err="1">
                <a:solidFill>
                  <a:srgbClr val="0000CC"/>
                </a:solidFill>
              </a:rPr>
              <a:t>suốt</a:t>
            </a:r>
            <a:r>
              <a:rPr lang="en-US" sz="2400" b="1" dirty="0">
                <a:solidFill>
                  <a:srgbClr val="0000CC"/>
                </a:solidFill>
              </a:rPr>
              <a:t> </a:t>
            </a:r>
            <a:r>
              <a:rPr lang="en-US" sz="2400" b="1" dirty="0" err="1">
                <a:solidFill>
                  <a:srgbClr val="0000CC"/>
                </a:solidFill>
              </a:rPr>
              <a:t>ngày</a:t>
            </a:r>
            <a:r>
              <a:rPr lang="en-US" sz="2400" b="1" dirty="0">
                <a:solidFill>
                  <a:srgbClr val="0000CC"/>
                </a:solidFill>
              </a:rPr>
              <a:t>, </a:t>
            </a:r>
            <a:r>
              <a:rPr lang="en-US" sz="2400" b="1" dirty="0" err="1">
                <a:solidFill>
                  <a:srgbClr val="0000CC"/>
                </a:solidFill>
              </a:rPr>
              <a:t>ánh</a:t>
            </a:r>
            <a:r>
              <a:rPr lang="en-US" sz="2400" b="1" dirty="0">
                <a:solidFill>
                  <a:srgbClr val="0000CC"/>
                </a:solidFill>
              </a:rPr>
              <a:t> </a:t>
            </a:r>
            <a:r>
              <a:rPr lang="en-US" sz="2400" b="1" dirty="0" err="1">
                <a:solidFill>
                  <a:srgbClr val="0000CC"/>
                </a:solidFill>
              </a:rPr>
              <a:t>nắng</a:t>
            </a:r>
            <a:r>
              <a:rPr lang="en-US" sz="2400" b="1" dirty="0">
                <a:solidFill>
                  <a:srgbClr val="0000CC"/>
                </a:solidFill>
              </a:rPr>
              <a:t> </a:t>
            </a:r>
            <a:r>
              <a:rPr lang="en-US" sz="2400" b="1" dirty="0" err="1">
                <a:solidFill>
                  <a:srgbClr val="0000CC"/>
                </a:solidFill>
              </a:rPr>
              <a:t>rừng</a:t>
            </a:r>
            <a:r>
              <a:rPr lang="en-US" sz="2400" b="1" dirty="0">
                <a:solidFill>
                  <a:srgbClr val="0000CC"/>
                </a:solidFill>
              </a:rPr>
              <a:t> </a:t>
            </a:r>
            <a:r>
              <a:rPr lang="en-US" sz="2400" b="1" dirty="0" err="1">
                <a:solidFill>
                  <a:srgbClr val="0000CC"/>
                </a:solidFill>
              </a:rPr>
              <a:t>rực</a:t>
            </a:r>
            <a:r>
              <a:rPr lang="en-US" sz="2400" b="1" dirty="0">
                <a:solidFill>
                  <a:srgbClr val="0000CC"/>
                </a:solidFill>
              </a:rPr>
              <a:t> </a:t>
            </a:r>
            <a:r>
              <a:rPr lang="en-US" sz="2400" b="1" dirty="0" err="1">
                <a:solidFill>
                  <a:srgbClr val="0000CC"/>
                </a:solidFill>
              </a:rPr>
              <a:t>đổ</a:t>
            </a:r>
            <a:r>
              <a:rPr lang="en-US" sz="2400" b="1" dirty="0">
                <a:solidFill>
                  <a:srgbClr val="0000CC"/>
                </a:solidFill>
              </a:rPr>
              <a:t> </a:t>
            </a:r>
            <a:r>
              <a:rPr lang="en-US" sz="2400" b="1" dirty="0" err="1">
                <a:solidFill>
                  <a:srgbClr val="0000CC"/>
                </a:solidFill>
              </a:rPr>
              <a:t>lửa</a:t>
            </a:r>
            <a:r>
              <a:rPr lang="en-US" sz="2400" b="1" dirty="0">
                <a:solidFill>
                  <a:srgbClr val="0000CC"/>
                </a:solidFill>
              </a:rPr>
              <a:t> </a:t>
            </a:r>
            <a:r>
              <a:rPr lang="en-US" sz="2400" b="1" dirty="0" err="1">
                <a:solidFill>
                  <a:srgbClr val="0000CC"/>
                </a:solidFill>
              </a:rPr>
              <a:t>xuống</a:t>
            </a:r>
            <a:r>
              <a:rPr lang="en-US" sz="2400" b="1" dirty="0">
                <a:solidFill>
                  <a:srgbClr val="0000CC"/>
                </a:solidFill>
              </a:rPr>
              <a:t> </a:t>
            </a:r>
            <a:r>
              <a:rPr lang="en-US" sz="2400" b="1" dirty="0" err="1">
                <a:solidFill>
                  <a:srgbClr val="0000CC"/>
                </a:solidFill>
              </a:rPr>
              <a:t>mặt</a:t>
            </a:r>
            <a:r>
              <a:rPr lang="en-US" sz="2400" b="1" dirty="0">
                <a:solidFill>
                  <a:srgbClr val="0000CC"/>
                </a:solidFill>
              </a:rPr>
              <a:t> </a:t>
            </a:r>
            <a:r>
              <a:rPr lang="en-US" sz="2400" b="1" dirty="0" err="1">
                <a:solidFill>
                  <a:srgbClr val="0000CC"/>
                </a:solidFill>
              </a:rPr>
              <a:t>đất</a:t>
            </a:r>
            <a:r>
              <a:rPr lang="en-US" sz="2400" b="1" dirty="0">
                <a:solidFill>
                  <a:srgbClr val="0000CC"/>
                </a:solidFill>
              </a:rPr>
              <a:t>. </a:t>
            </a:r>
            <a:r>
              <a:rPr lang="en-US" sz="2400" b="1" dirty="0" err="1">
                <a:solidFill>
                  <a:srgbClr val="0000CC"/>
                </a:solidFill>
              </a:rPr>
              <a:t>Bốn</a:t>
            </a:r>
            <a:r>
              <a:rPr lang="en-US" sz="2400" b="1" dirty="0">
                <a:solidFill>
                  <a:srgbClr val="0000CC"/>
                </a:solidFill>
              </a:rPr>
              <a:t> </a:t>
            </a:r>
            <a:r>
              <a:rPr lang="en-US" sz="2400" b="1" dirty="0" err="1">
                <a:solidFill>
                  <a:srgbClr val="0000CC"/>
                </a:solidFill>
              </a:rPr>
              <a:t>phía</a:t>
            </a:r>
            <a:r>
              <a:rPr lang="en-US" sz="2400" b="1" dirty="0">
                <a:solidFill>
                  <a:srgbClr val="0000CC"/>
                </a:solidFill>
              </a:rPr>
              <a:t> </a:t>
            </a:r>
            <a:r>
              <a:rPr lang="en-US" sz="2400" b="1" dirty="0" err="1">
                <a:solidFill>
                  <a:srgbClr val="0000CC"/>
                </a:solidFill>
              </a:rPr>
              <a:t>chân</a:t>
            </a:r>
            <a:r>
              <a:rPr lang="en-US" sz="2400" b="1" dirty="0">
                <a:solidFill>
                  <a:srgbClr val="0000CC"/>
                </a:solidFill>
              </a:rPr>
              <a:t> </a:t>
            </a:r>
            <a:r>
              <a:rPr lang="en-US" sz="2400" b="1" dirty="0" err="1">
                <a:solidFill>
                  <a:srgbClr val="0000CC"/>
                </a:solidFill>
              </a:rPr>
              <a:t>trời</a:t>
            </a:r>
            <a:r>
              <a:rPr lang="en-US" sz="2400" b="1" dirty="0">
                <a:solidFill>
                  <a:srgbClr val="0000CC"/>
                </a:solidFill>
              </a:rPr>
              <a:t> </a:t>
            </a:r>
            <a:r>
              <a:rPr lang="en-US" sz="2400" b="1" dirty="0" err="1">
                <a:solidFill>
                  <a:srgbClr val="0000CC"/>
                </a:solidFill>
              </a:rPr>
              <a:t>trống</a:t>
            </a:r>
            <a:r>
              <a:rPr lang="en-US" sz="2400" b="1" dirty="0">
                <a:solidFill>
                  <a:srgbClr val="0000CC"/>
                </a:solidFill>
              </a:rPr>
              <a:t> </a:t>
            </a:r>
            <a:r>
              <a:rPr lang="en-US" sz="2400" b="1" dirty="0" err="1" smtClean="0">
                <a:solidFill>
                  <a:srgbClr val="0000CC"/>
                </a:solidFill>
              </a:rPr>
              <a:t>huếch</a:t>
            </a:r>
            <a:r>
              <a:rPr lang="en-US" sz="2400" b="1" dirty="0" smtClean="0">
                <a:solidFill>
                  <a:srgbClr val="0000CC"/>
                </a:solidFill>
              </a:rPr>
              <a:t> </a:t>
            </a:r>
            <a:r>
              <a:rPr lang="en-US" sz="2400" b="1" dirty="0" err="1">
                <a:solidFill>
                  <a:srgbClr val="0000CC"/>
                </a:solidFill>
              </a:rPr>
              <a:t>trống</a:t>
            </a:r>
            <a:r>
              <a:rPr lang="en-US" sz="2400" b="1" dirty="0">
                <a:solidFill>
                  <a:srgbClr val="0000CC"/>
                </a:solidFill>
              </a:rPr>
              <a:t> </a:t>
            </a:r>
            <a:r>
              <a:rPr lang="en-US" sz="2400" b="1" dirty="0" err="1">
                <a:solidFill>
                  <a:srgbClr val="0000CC"/>
                </a:solidFill>
              </a:rPr>
              <a:t>hoác</a:t>
            </a:r>
            <a:r>
              <a:rPr lang="en-US" sz="2400" b="1" dirty="0">
                <a:solidFill>
                  <a:srgbClr val="0000CC"/>
                </a:solidFill>
              </a:rPr>
              <a:t>. </a:t>
            </a:r>
            <a:r>
              <a:rPr lang="en-US" sz="2400" b="1" dirty="0" err="1">
                <a:solidFill>
                  <a:srgbClr val="0000CC"/>
                </a:solidFill>
              </a:rPr>
              <a:t>Từ</a:t>
            </a:r>
            <a:r>
              <a:rPr lang="en-US" sz="2400" b="1" dirty="0">
                <a:solidFill>
                  <a:srgbClr val="0000CC"/>
                </a:solidFill>
              </a:rPr>
              <a:t> </a:t>
            </a:r>
            <a:r>
              <a:rPr lang="en-US" sz="2400" b="1" dirty="0" err="1">
                <a:solidFill>
                  <a:srgbClr val="0000CC"/>
                </a:solidFill>
              </a:rPr>
              <a:t>lúc</a:t>
            </a:r>
            <a:r>
              <a:rPr lang="en-US" sz="2400" b="1" dirty="0">
                <a:solidFill>
                  <a:srgbClr val="0000CC"/>
                </a:solidFill>
              </a:rPr>
              <a:t> </a:t>
            </a:r>
            <a:r>
              <a:rPr lang="en-US" sz="2400" b="1" dirty="0" err="1">
                <a:solidFill>
                  <a:srgbClr val="0000CC"/>
                </a:solidFill>
              </a:rPr>
              <a:t>mặt</a:t>
            </a:r>
            <a:r>
              <a:rPr lang="en-US" sz="2400" b="1" dirty="0">
                <a:solidFill>
                  <a:srgbClr val="0000CC"/>
                </a:solidFill>
              </a:rPr>
              <a:t> </a:t>
            </a:r>
            <a:r>
              <a:rPr lang="en-US" sz="2400" b="1" dirty="0" err="1">
                <a:solidFill>
                  <a:srgbClr val="0000CC"/>
                </a:solidFill>
              </a:rPr>
              <a:t>trời</a:t>
            </a:r>
            <a:r>
              <a:rPr lang="en-US" sz="2400" b="1" dirty="0">
                <a:solidFill>
                  <a:srgbClr val="0000CC"/>
                </a:solidFill>
              </a:rPr>
              <a:t> </a:t>
            </a:r>
            <a:r>
              <a:rPr lang="en-US" sz="2400" b="1" dirty="0" err="1">
                <a:solidFill>
                  <a:srgbClr val="0000CC"/>
                </a:solidFill>
              </a:rPr>
              <a:t>mọc</a:t>
            </a:r>
            <a:r>
              <a:rPr lang="en-US" sz="2400" b="1" dirty="0">
                <a:solidFill>
                  <a:srgbClr val="0000CC"/>
                </a:solidFill>
              </a:rPr>
              <a:t> </a:t>
            </a:r>
            <a:r>
              <a:rPr lang="en-US" sz="2400" b="1" dirty="0" err="1">
                <a:solidFill>
                  <a:srgbClr val="0000CC"/>
                </a:solidFill>
              </a:rPr>
              <a:t>đến</a:t>
            </a:r>
            <a:r>
              <a:rPr lang="en-US" sz="2400" b="1" dirty="0">
                <a:solidFill>
                  <a:srgbClr val="0000CC"/>
                </a:solidFill>
              </a:rPr>
              <a:t> </a:t>
            </a:r>
            <a:r>
              <a:rPr lang="en-US" sz="2400" b="1" dirty="0" err="1">
                <a:solidFill>
                  <a:srgbClr val="0000CC"/>
                </a:solidFill>
              </a:rPr>
              <a:t>lúc</a:t>
            </a:r>
            <a:r>
              <a:rPr lang="en-US" sz="2400" b="1" dirty="0">
                <a:solidFill>
                  <a:srgbClr val="0000CC"/>
                </a:solidFill>
              </a:rPr>
              <a:t> </a:t>
            </a:r>
            <a:r>
              <a:rPr lang="en-US" sz="2400" b="1" dirty="0" err="1">
                <a:solidFill>
                  <a:srgbClr val="0000CC"/>
                </a:solidFill>
              </a:rPr>
              <a:t>mặt</a:t>
            </a:r>
            <a:r>
              <a:rPr lang="en-US" sz="2400" b="1" dirty="0">
                <a:solidFill>
                  <a:srgbClr val="0000CC"/>
                </a:solidFill>
              </a:rPr>
              <a:t> </a:t>
            </a:r>
            <a:r>
              <a:rPr lang="en-US" sz="2400" b="1" dirty="0" err="1">
                <a:solidFill>
                  <a:srgbClr val="0000CC"/>
                </a:solidFill>
              </a:rPr>
              <a:t>trời</a:t>
            </a:r>
            <a:r>
              <a:rPr lang="en-US" sz="2400" b="1" dirty="0">
                <a:solidFill>
                  <a:srgbClr val="0000CC"/>
                </a:solidFill>
              </a:rPr>
              <a:t> </a:t>
            </a:r>
            <a:r>
              <a:rPr lang="en-US" sz="2400" b="1" dirty="0" err="1">
                <a:solidFill>
                  <a:srgbClr val="0000CC"/>
                </a:solidFill>
              </a:rPr>
              <a:t>lặn</a:t>
            </a:r>
            <a:r>
              <a:rPr lang="en-US" sz="2400" b="1" dirty="0">
                <a:solidFill>
                  <a:srgbClr val="0000CC"/>
                </a:solidFill>
              </a:rPr>
              <a:t> </a:t>
            </a:r>
            <a:r>
              <a:rPr lang="en-US" sz="2400" b="1" dirty="0" err="1">
                <a:solidFill>
                  <a:srgbClr val="0000CC"/>
                </a:solidFill>
              </a:rPr>
              <a:t>không</a:t>
            </a:r>
            <a:r>
              <a:rPr lang="en-US" sz="2400" b="1" dirty="0">
                <a:solidFill>
                  <a:srgbClr val="0000CC"/>
                </a:solidFill>
              </a:rPr>
              <a:t> </a:t>
            </a:r>
            <a:r>
              <a:rPr lang="en-US" sz="2400" b="1" dirty="0" err="1">
                <a:solidFill>
                  <a:srgbClr val="0000CC"/>
                </a:solidFill>
              </a:rPr>
              <a:t>kiếm</a:t>
            </a:r>
            <a:r>
              <a:rPr lang="en-US" sz="2400" b="1" dirty="0">
                <a:solidFill>
                  <a:srgbClr val="0000CC"/>
                </a:solidFill>
              </a:rPr>
              <a:t> </a:t>
            </a:r>
            <a:r>
              <a:rPr lang="en-US" sz="2400" b="1" dirty="0" err="1">
                <a:solidFill>
                  <a:srgbClr val="0000CC"/>
                </a:solidFill>
              </a:rPr>
              <a:t>đâu</a:t>
            </a:r>
            <a:r>
              <a:rPr lang="en-US" sz="2400" b="1" dirty="0">
                <a:solidFill>
                  <a:srgbClr val="0000CC"/>
                </a:solidFill>
              </a:rPr>
              <a:t> </a:t>
            </a:r>
            <a:r>
              <a:rPr lang="en-US" sz="2400" b="1" dirty="0" err="1">
                <a:solidFill>
                  <a:srgbClr val="0000CC"/>
                </a:solidFill>
              </a:rPr>
              <a:t>ra</a:t>
            </a:r>
            <a:r>
              <a:rPr lang="en-US" sz="2400" b="1" dirty="0">
                <a:solidFill>
                  <a:srgbClr val="0000CC"/>
                </a:solidFill>
              </a:rPr>
              <a:t> </a:t>
            </a:r>
            <a:r>
              <a:rPr lang="en-US" sz="2400" b="1" dirty="0" err="1">
                <a:solidFill>
                  <a:srgbClr val="0000CC"/>
                </a:solidFill>
              </a:rPr>
              <a:t>một</a:t>
            </a:r>
            <a:r>
              <a:rPr lang="en-US" sz="2400" b="1" dirty="0">
                <a:solidFill>
                  <a:srgbClr val="0000CC"/>
                </a:solidFill>
              </a:rPr>
              <a:t> </a:t>
            </a:r>
            <a:r>
              <a:rPr lang="en-US" sz="2400" b="1" dirty="0" err="1">
                <a:solidFill>
                  <a:srgbClr val="0000CC"/>
                </a:solidFill>
              </a:rPr>
              <a:t>bóng</a:t>
            </a:r>
            <a:r>
              <a:rPr lang="en-US" sz="2400" b="1" dirty="0">
                <a:solidFill>
                  <a:srgbClr val="0000CC"/>
                </a:solidFill>
              </a:rPr>
              <a:t> </a:t>
            </a:r>
            <a:r>
              <a:rPr lang="en-US" sz="2400" b="1" dirty="0" err="1">
                <a:solidFill>
                  <a:srgbClr val="0000CC"/>
                </a:solidFill>
              </a:rPr>
              <a:t>cây</a:t>
            </a:r>
            <a:r>
              <a:rPr lang="en-US" sz="2400" b="1" dirty="0">
                <a:solidFill>
                  <a:srgbClr val="0000CC"/>
                </a:solidFill>
              </a:rPr>
              <a:t> </a:t>
            </a:r>
            <a:r>
              <a:rPr lang="en-US" sz="2400" b="1" dirty="0" err="1">
                <a:solidFill>
                  <a:srgbClr val="0000CC"/>
                </a:solidFill>
              </a:rPr>
              <a:t>để</a:t>
            </a:r>
            <a:r>
              <a:rPr lang="en-US" sz="2400" b="1" dirty="0">
                <a:solidFill>
                  <a:srgbClr val="0000CC"/>
                </a:solidFill>
              </a:rPr>
              <a:t> </a:t>
            </a:r>
            <a:r>
              <a:rPr lang="en-US" sz="2400" b="1" dirty="0" err="1">
                <a:solidFill>
                  <a:srgbClr val="0000CC"/>
                </a:solidFill>
              </a:rPr>
              <a:t>tránh</a:t>
            </a:r>
            <a:r>
              <a:rPr lang="en-US" sz="2400" b="1" dirty="0">
                <a:solidFill>
                  <a:srgbClr val="0000CC"/>
                </a:solidFill>
              </a:rPr>
              <a:t> </a:t>
            </a:r>
            <a:r>
              <a:rPr lang="en-US" sz="2400" b="1" dirty="0" err="1">
                <a:solidFill>
                  <a:srgbClr val="0000CC"/>
                </a:solidFill>
              </a:rPr>
              <a:t>nắng</a:t>
            </a:r>
            <a:r>
              <a:rPr lang="en-US" sz="2400" b="1" dirty="0">
                <a:solidFill>
                  <a:srgbClr val="0000CC"/>
                </a:solidFill>
              </a:rPr>
              <a:t>. </a:t>
            </a:r>
            <a:r>
              <a:rPr lang="en-US" sz="2400" b="1" dirty="0" err="1">
                <a:solidFill>
                  <a:srgbClr val="0000CC"/>
                </a:solidFill>
              </a:rPr>
              <a:t>Buổi</a:t>
            </a:r>
            <a:r>
              <a:rPr lang="en-US" sz="2400" b="1" dirty="0">
                <a:solidFill>
                  <a:srgbClr val="0000CC"/>
                </a:solidFill>
              </a:rPr>
              <a:t> </a:t>
            </a:r>
            <a:r>
              <a:rPr lang="en-US" sz="2400" b="1" dirty="0" err="1">
                <a:solidFill>
                  <a:srgbClr val="0000CC"/>
                </a:solidFill>
              </a:rPr>
              <a:t>sáng</a:t>
            </a:r>
            <a:r>
              <a:rPr lang="en-US" sz="2400" b="1" dirty="0">
                <a:solidFill>
                  <a:srgbClr val="0000CC"/>
                </a:solidFill>
              </a:rPr>
              <a:t>, con </a:t>
            </a:r>
            <a:r>
              <a:rPr lang="en-US" sz="2400" b="1" dirty="0" err="1">
                <a:solidFill>
                  <a:srgbClr val="0000CC"/>
                </a:solidFill>
              </a:rPr>
              <a:t>kênh</a:t>
            </a:r>
            <a:r>
              <a:rPr lang="en-US" sz="2400" b="1" dirty="0">
                <a:solidFill>
                  <a:srgbClr val="0000CC"/>
                </a:solidFill>
              </a:rPr>
              <a:t> </a:t>
            </a:r>
            <a:r>
              <a:rPr lang="en-US" sz="2400" b="1" dirty="0" err="1">
                <a:solidFill>
                  <a:srgbClr val="0000CC"/>
                </a:solidFill>
              </a:rPr>
              <a:t>còn</a:t>
            </a:r>
            <a:r>
              <a:rPr lang="en-US" sz="2400" b="1" dirty="0">
                <a:solidFill>
                  <a:srgbClr val="0000CC"/>
                </a:solidFill>
              </a:rPr>
              <a:t> </a:t>
            </a:r>
            <a:r>
              <a:rPr lang="en-US" sz="2400" b="1" dirty="0" err="1">
                <a:solidFill>
                  <a:srgbClr val="0000CC"/>
                </a:solidFill>
              </a:rPr>
              <a:t>phơn</a:t>
            </a:r>
            <a:r>
              <a:rPr lang="en-US" sz="2400" b="1" dirty="0">
                <a:solidFill>
                  <a:srgbClr val="0000CC"/>
                </a:solidFill>
              </a:rPr>
              <a:t> </a:t>
            </a:r>
            <a:r>
              <a:rPr lang="en-US" sz="2400" b="1" dirty="0" err="1">
                <a:solidFill>
                  <a:srgbClr val="0000CC"/>
                </a:solidFill>
              </a:rPr>
              <a:t>phớt</a:t>
            </a:r>
            <a:r>
              <a:rPr lang="en-US" sz="2400" b="1" dirty="0">
                <a:solidFill>
                  <a:srgbClr val="0000CC"/>
                </a:solidFill>
              </a:rPr>
              <a:t> </a:t>
            </a:r>
            <a:r>
              <a:rPr lang="en-US" sz="2400" b="1" dirty="0" err="1">
                <a:solidFill>
                  <a:srgbClr val="0000CC"/>
                </a:solidFill>
              </a:rPr>
              <a:t>màu</a:t>
            </a:r>
            <a:r>
              <a:rPr lang="en-US" sz="2400" b="1" dirty="0">
                <a:solidFill>
                  <a:srgbClr val="0000CC"/>
                </a:solidFill>
              </a:rPr>
              <a:t> </a:t>
            </a:r>
            <a:r>
              <a:rPr lang="en-US" sz="2400" b="1" dirty="0" err="1">
                <a:solidFill>
                  <a:srgbClr val="0000CC"/>
                </a:solidFill>
              </a:rPr>
              <a:t>đào</a:t>
            </a:r>
            <a:r>
              <a:rPr lang="en-US" sz="2400" b="1" dirty="0">
                <a:solidFill>
                  <a:srgbClr val="0000CC"/>
                </a:solidFill>
              </a:rPr>
              <a:t>, </a:t>
            </a:r>
            <a:r>
              <a:rPr lang="en-US" sz="2400" b="1" dirty="0" err="1">
                <a:solidFill>
                  <a:srgbClr val="0000CC"/>
                </a:solidFill>
              </a:rPr>
              <a:t>giữa</a:t>
            </a:r>
            <a:r>
              <a:rPr lang="en-US" sz="2400" b="1" dirty="0">
                <a:solidFill>
                  <a:srgbClr val="0000CC"/>
                </a:solidFill>
              </a:rPr>
              <a:t> </a:t>
            </a:r>
            <a:r>
              <a:rPr lang="en-US" sz="2400" b="1" dirty="0" err="1">
                <a:solidFill>
                  <a:srgbClr val="0000CC"/>
                </a:solidFill>
              </a:rPr>
              <a:t>trưa</a:t>
            </a:r>
            <a:r>
              <a:rPr lang="en-US" sz="2400" b="1" dirty="0">
                <a:solidFill>
                  <a:srgbClr val="0000CC"/>
                </a:solidFill>
              </a:rPr>
              <a:t> </a:t>
            </a:r>
            <a:r>
              <a:rPr lang="en-US" sz="2400" b="1" dirty="0" err="1">
                <a:solidFill>
                  <a:srgbClr val="0000CC"/>
                </a:solidFill>
              </a:rPr>
              <a:t>bỗng</a:t>
            </a:r>
            <a:r>
              <a:rPr lang="en-US" sz="2400" b="1" dirty="0">
                <a:solidFill>
                  <a:srgbClr val="0000CC"/>
                </a:solidFill>
              </a:rPr>
              <a:t> </a:t>
            </a:r>
            <a:r>
              <a:rPr lang="en-US" sz="2400" b="1" dirty="0" err="1">
                <a:solidFill>
                  <a:srgbClr val="0000CC"/>
                </a:solidFill>
              </a:rPr>
              <a:t>hoá</a:t>
            </a:r>
            <a:r>
              <a:rPr lang="en-US" sz="2400" b="1" dirty="0">
                <a:solidFill>
                  <a:srgbClr val="0000CC"/>
                </a:solidFill>
              </a:rPr>
              <a:t> </a:t>
            </a:r>
            <a:r>
              <a:rPr lang="en-US" sz="2400" b="1" dirty="0" err="1">
                <a:solidFill>
                  <a:srgbClr val="0000CC"/>
                </a:solidFill>
              </a:rPr>
              <a:t>ra</a:t>
            </a:r>
            <a:r>
              <a:rPr lang="en-US" sz="2400" b="1" dirty="0">
                <a:solidFill>
                  <a:srgbClr val="0000CC"/>
                </a:solidFill>
              </a:rPr>
              <a:t> </a:t>
            </a:r>
            <a:r>
              <a:rPr lang="en-US" sz="2400" b="1" dirty="0" err="1">
                <a:solidFill>
                  <a:srgbClr val="0000CC"/>
                </a:solidFill>
              </a:rPr>
              <a:t>một</a:t>
            </a:r>
            <a:r>
              <a:rPr lang="en-US" sz="2400" b="1" dirty="0">
                <a:solidFill>
                  <a:srgbClr val="0000CC"/>
                </a:solidFill>
              </a:rPr>
              <a:t> </a:t>
            </a:r>
            <a:r>
              <a:rPr lang="en-US" sz="2400" b="1" dirty="0" err="1">
                <a:solidFill>
                  <a:srgbClr val="0000CC"/>
                </a:solidFill>
              </a:rPr>
              <a:t>dòng</a:t>
            </a:r>
            <a:r>
              <a:rPr lang="en-US" sz="2400" b="1" dirty="0">
                <a:solidFill>
                  <a:srgbClr val="0000CC"/>
                </a:solidFill>
              </a:rPr>
              <a:t> </a:t>
            </a:r>
            <a:r>
              <a:rPr lang="en-US" sz="2400" b="1" dirty="0" err="1">
                <a:solidFill>
                  <a:srgbClr val="0000CC"/>
                </a:solidFill>
              </a:rPr>
              <a:t>thuỷ</a:t>
            </a:r>
            <a:r>
              <a:rPr lang="en-US" sz="2400" b="1" dirty="0">
                <a:solidFill>
                  <a:srgbClr val="0000CC"/>
                </a:solidFill>
              </a:rPr>
              <a:t> </a:t>
            </a:r>
            <a:r>
              <a:rPr lang="en-US" sz="2400" b="1" dirty="0" err="1">
                <a:solidFill>
                  <a:srgbClr val="0000CC"/>
                </a:solidFill>
              </a:rPr>
              <a:t>ngân</a:t>
            </a:r>
            <a:r>
              <a:rPr lang="en-US" sz="2400" b="1" dirty="0">
                <a:solidFill>
                  <a:srgbClr val="0000CC"/>
                </a:solidFill>
              </a:rPr>
              <a:t> </a:t>
            </a:r>
            <a:r>
              <a:rPr lang="en-US" sz="2400" b="1" dirty="0" err="1">
                <a:solidFill>
                  <a:srgbClr val="0000CC"/>
                </a:solidFill>
              </a:rPr>
              <a:t>cuồn</a:t>
            </a:r>
            <a:r>
              <a:rPr lang="en-US" sz="2400" b="1" dirty="0">
                <a:solidFill>
                  <a:srgbClr val="0000CC"/>
                </a:solidFill>
              </a:rPr>
              <a:t> </a:t>
            </a:r>
            <a:r>
              <a:rPr lang="en-US" sz="2400" b="1" dirty="0" err="1">
                <a:solidFill>
                  <a:srgbClr val="0000CC"/>
                </a:solidFill>
              </a:rPr>
              <a:t>cuộn</a:t>
            </a:r>
            <a:r>
              <a:rPr lang="en-US" sz="2400" b="1" dirty="0">
                <a:solidFill>
                  <a:srgbClr val="0000CC"/>
                </a:solidFill>
              </a:rPr>
              <a:t> </a:t>
            </a:r>
            <a:r>
              <a:rPr lang="en-US" sz="2400" b="1" dirty="0" err="1">
                <a:solidFill>
                  <a:srgbClr val="0000CC"/>
                </a:solidFill>
              </a:rPr>
              <a:t>loá</a:t>
            </a:r>
            <a:r>
              <a:rPr lang="en-US" sz="2400" b="1" dirty="0">
                <a:solidFill>
                  <a:srgbClr val="0000CC"/>
                </a:solidFill>
              </a:rPr>
              <a:t> </a:t>
            </a:r>
            <a:r>
              <a:rPr lang="en-US" sz="2400" b="1" dirty="0" err="1">
                <a:solidFill>
                  <a:srgbClr val="0000CC"/>
                </a:solidFill>
              </a:rPr>
              <a:t>mắt</a:t>
            </a:r>
            <a:r>
              <a:rPr lang="en-US" sz="2400" b="1" dirty="0">
                <a:solidFill>
                  <a:srgbClr val="0000CC"/>
                </a:solidFill>
              </a:rPr>
              <a:t>, </a:t>
            </a:r>
            <a:r>
              <a:rPr lang="en-US" sz="2400" b="1" dirty="0" err="1">
                <a:solidFill>
                  <a:srgbClr val="0000CC"/>
                </a:solidFill>
              </a:rPr>
              <a:t>rồi</a:t>
            </a:r>
            <a:r>
              <a:rPr lang="en-US" sz="2400" b="1" dirty="0">
                <a:solidFill>
                  <a:srgbClr val="0000CC"/>
                </a:solidFill>
              </a:rPr>
              <a:t> </a:t>
            </a:r>
            <a:r>
              <a:rPr lang="en-US" sz="2400" b="1" dirty="0" err="1">
                <a:solidFill>
                  <a:srgbClr val="0000CC"/>
                </a:solidFill>
              </a:rPr>
              <a:t>dần</a:t>
            </a:r>
            <a:r>
              <a:rPr lang="en-US" sz="2400" b="1" dirty="0">
                <a:solidFill>
                  <a:srgbClr val="0000CC"/>
                </a:solidFill>
              </a:rPr>
              <a:t> </a:t>
            </a:r>
            <a:r>
              <a:rPr lang="en-US" sz="2400" b="1" dirty="0" err="1">
                <a:solidFill>
                  <a:srgbClr val="0000CC"/>
                </a:solidFill>
              </a:rPr>
              <a:t>dần</a:t>
            </a:r>
            <a:r>
              <a:rPr lang="en-US" sz="2400" b="1" dirty="0">
                <a:solidFill>
                  <a:srgbClr val="0000CC"/>
                </a:solidFill>
              </a:rPr>
              <a:t> </a:t>
            </a:r>
            <a:r>
              <a:rPr lang="en-US" sz="2400" b="1" dirty="0" err="1">
                <a:solidFill>
                  <a:srgbClr val="0000CC"/>
                </a:solidFill>
              </a:rPr>
              <a:t>biến</a:t>
            </a:r>
            <a:r>
              <a:rPr lang="en-US" sz="2400" b="1" dirty="0">
                <a:solidFill>
                  <a:srgbClr val="0000CC"/>
                </a:solidFill>
              </a:rPr>
              <a:t> </a:t>
            </a:r>
            <a:r>
              <a:rPr lang="en-US" sz="2400" b="1" dirty="0" err="1">
                <a:solidFill>
                  <a:srgbClr val="0000CC"/>
                </a:solidFill>
              </a:rPr>
              <a:t>thành</a:t>
            </a:r>
            <a:r>
              <a:rPr lang="en-US" sz="2400" b="1" dirty="0">
                <a:solidFill>
                  <a:srgbClr val="0000CC"/>
                </a:solidFill>
              </a:rPr>
              <a:t> </a:t>
            </a:r>
            <a:r>
              <a:rPr lang="en-US" sz="2400" b="1" dirty="0" err="1">
                <a:solidFill>
                  <a:srgbClr val="0000CC"/>
                </a:solidFill>
              </a:rPr>
              <a:t>một</a:t>
            </a:r>
            <a:r>
              <a:rPr lang="en-US" sz="2400" b="1" dirty="0">
                <a:solidFill>
                  <a:srgbClr val="0000CC"/>
                </a:solidFill>
              </a:rPr>
              <a:t> con </a:t>
            </a:r>
            <a:r>
              <a:rPr lang="en-US" sz="2400" b="1" dirty="0" err="1">
                <a:solidFill>
                  <a:srgbClr val="0000CC"/>
                </a:solidFill>
              </a:rPr>
              <a:t>suối</a:t>
            </a:r>
            <a:r>
              <a:rPr lang="en-US" sz="2400" b="1" dirty="0">
                <a:solidFill>
                  <a:srgbClr val="0000CC"/>
                </a:solidFill>
              </a:rPr>
              <a:t> </a:t>
            </a:r>
            <a:r>
              <a:rPr lang="en-US" sz="2400" b="1" dirty="0" err="1">
                <a:solidFill>
                  <a:srgbClr val="0000CC"/>
                </a:solidFill>
              </a:rPr>
              <a:t>lửa</a:t>
            </a:r>
            <a:r>
              <a:rPr lang="en-US" sz="2400" b="1" dirty="0">
                <a:solidFill>
                  <a:srgbClr val="0000CC"/>
                </a:solidFill>
              </a:rPr>
              <a:t> </a:t>
            </a:r>
            <a:r>
              <a:rPr lang="en-US" sz="2400" b="1" dirty="0" err="1">
                <a:solidFill>
                  <a:srgbClr val="0000CC"/>
                </a:solidFill>
              </a:rPr>
              <a:t>lúc</a:t>
            </a:r>
            <a:r>
              <a:rPr lang="en-US" sz="2400" b="1" dirty="0">
                <a:solidFill>
                  <a:srgbClr val="0000CC"/>
                </a:solidFill>
              </a:rPr>
              <a:t> </a:t>
            </a:r>
            <a:r>
              <a:rPr lang="en-US" sz="2400" b="1" dirty="0" err="1">
                <a:solidFill>
                  <a:srgbClr val="0000CC"/>
                </a:solidFill>
              </a:rPr>
              <a:t>trời</a:t>
            </a:r>
            <a:r>
              <a:rPr lang="en-US" sz="2400" b="1" dirty="0">
                <a:solidFill>
                  <a:srgbClr val="0000CC"/>
                </a:solidFill>
              </a:rPr>
              <a:t> </a:t>
            </a:r>
            <a:r>
              <a:rPr lang="en-US" sz="2400" b="1" dirty="0" err="1">
                <a:solidFill>
                  <a:srgbClr val="0000CC"/>
                </a:solidFill>
              </a:rPr>
              <a:t>chiều</a:t>
            </a:r>
            <a:r>
              <a:rPr lang="en-US" sz="2400" b="1" dirty="0">
                <a:solidFill>
                  <a:srgbClr val="0000CC"/>
                </a:solidFill>
              </a:rPr>
              <a:t>. </a:t>
            </a:r>
            <a:r>
              <a:rPr lang="en-US" sz="2400" b="1" dirty="0" err="1">
                <a:solidFill>
                  <a:srgbClr val="0000CC"/>
                </a:solidFill>
              </a:rPr>
              <a:t>Có</a:t>
            </a:r>
            <a:r>
              <a:rPr lang="en-US" sz="2400" b="1" dirty="0">
                <a:solidFill>
                  <a:srgbClr val="0000CC"/>
                </a:solidFill>
              </a:rPr>
              <a:t> </a:t>
            </a:r>
            <a:r>
              <a:rPr lang="en-US" sz="2400" b="1" dirty="0" err="1">
                <a:solidFill>
                  <a:srgbClr val="0000CC"/>
                </a:solidFill>
              </a:rPr>
              <a:t>lẽ</a:t>
            </a:r>
            <a:r>
              <a:rPr lang="en-US" sz="2400" b="1" dirty="0">
                <a:solidFill>
                  <a:srgbClr val="0000CC"/>
                </a:solidFill>
              </a:rPr>
              <a:t> </a:t>
            </a:r>
            <a:r>
              <a:rPr lang="en-US" sz="2400" b="1" dirty="0" err="1">
                <a:solidFill>
                  <a:srgbClr val="0000CC"/>
                </a:solidFill>
              </a:rPr>
              <a:t>bởi</a:t>
            </a:r>
            <a:r>
              <a:rPr lang="en-US" sz="2400" b="1" dirty="0">
                <a:solidFill>
                  <a:srgbClr val="0000CC"/>
                </a:solidFill>
              </a:rPr>
              <a:t> </a:t>
            </a:r>
            <a:r>
              <a:rPr lang="en-US" sz="2400" b="1" dirty="0" err="1">
                <a:solidFill>
                  <a:srgbClr val="0000CC"/>
                </a:solidFill>
              </a:rPr>
              <a:t>vậy</a:t>
            </a:r>
            <a:r>
              <a:rPr lang="en-US" sz="2400" b="1" dirty="0">
                <a:solidFill>
                  <a:srgbClr val="0000CC"/>
                </a:solidFill>
              </a:rPr>
              <a:t> </a:t>
            </a:r>
            <a:r>
              <a:rPr lang="en-US" sz="2400" b="1" dirty="0" err="1">
                <a:solidFill>
                  <a:srgbClr val="0000CC"/>
                </a:solidFill>
              </a:rPr>
              <a:t>mà</a:t>
            </a:r>
            <a:r>
              <a:rPr lang="en-US" sz="2400" b="1" dirty="0">
                <a:solidFill>
                  <a:srgbClr val="0000CC"/>
                </a:solidFill>
              </a:rPr>
              <a:t> </a:t>
            </a:r>
            <a:r>
              <a:rPr lang="en-US" sz="2400" b="1" dirty="0" err="1">
                <a:solidFill>
                  <a:srgbClr val="0000CC"/>
                </a:solidFill>
              </a:rPr>
              <a:t>nó</a:t>
            </a:r>
            <a:r>
              <a:rPr lang="en-US" sz="2400" b="1" dirty="0">
                <a:solidFill>
                  <a:srgbClr val="0000CC"/>
                </a:solidFill>
              </a:rPr>
              <a:t> </a:t>
            </a:r>
            <a:r>
              <a:rPr lang="en-US" sz="2400" b="1" dirty="0" err="1">
                <a:solidFill>
                  <a:srgbClr val="0000CC"/>
                </a:solidFill>
              </a:rPr>
              <a:t>được</a:t>
            </a:r>
            <a:r>
              <a:rPr lang="en-US" sz="2400" b="1" dirty="0">
                <a:solidFill>
                  <a:srgbClr val="0000CC"/>
                </a:solidFill>
              </a:rPr>
              <a:t> </a:t>
            </a:r>
            <a:r>
              <a:rPr lang="en-US" sz="2400" b="1" dirty="0" err="1">
                <a:solidFill>
                  <a:srgbClr val="0000CC"/>
                </a:solidFill>
              </a:rPr>
              <a:t>gọi</a:t>
            </a:r>
            <a:r>
              <a:rPr lang="en-US" sz="2400" b="1" dirty="0">
                <a:solidFill>
                  <a:srgbClr val="0000CC"/>
                </a:solidFill>
              </a:rPr>
              <a:t> </a:t>
            </a:r>
            <a:r>
              <a:rPr lang="en-US" sz="2400" b="1" dirty="0" err="1">
                <a:solidFill>
                  <a:srgbClr val="0000CC"/>
                </a:solidFill>
              </a:rPr>
              <a:t>là</a:t>
            </a:r>
            <a:r>
              <a:rPr lang="en-US" sz="2400" b="1" dirty="0">
                <a:solidFill>
                  <a:srgbClr val="0000CC"/>
                </a:solidFill>
              </a:rPr>
              <a:t> </a:t>
            </a:r>
            <a:r>
              <a:rPr lang="en-US" sz="2400" b="1" dirty="0" err="1">
                <a:solidFill>
                  <a:srgbClr val="0000CC"/>
                </a:solidFill>
              </a:rPr>
              <a:t>kênh</a:t>
            </a:r>
            <a:r>
              <a:rPr lang="en-US" sz="2400" b="1" dirty="0">
                <a:solidFill>
                  <a:srgbClr val="0000CC"/>
                </a:solidFill>
              </a:rPr>
              <a:t> </a:t>
            </a:r>
            <a:r>
              <a:rPr lang="en-US" sz="2400" b="1" dirty="0" err="1">
                <a:solidFill>
                  <a:srgbClr val="0000CC"/>
                </a:solidFill>
              </a:rPr>
              <a:t>Mặt</a:t>
            </a:r>
            <a:r>
              <a:rPr lang="en-US" sz="2400" b="1" dirty="0">
                <a:solidFill>
                  <a:srgbClr val="0000CC"/>
                </a:solidFill>
              </a:rPr>
              <a:t> </a:t>
            </a:r>
            <a:r>
              <a:rPr lang="en-US" sz="2400" b="1" dirty="0" err="1">
                <a:solidFill>
                  <a:srgbClr val="0000CC"/>
                </a:solidFill>
              </a:rPr>
              <a:t>Trời</a:t>
            </a:r>
            <a:r>
              <a:rPr lang="en-US" sz="2400" b="1" dirty="0">
                <a:solidFill>
                  <a:srgbClr val="0000CC"/>
                </a:solidFill>
              </a:rPr>
              <a:t>.</a:t>
            </a:r>
          </a:p>
          <a:p>
            <a:pPr algn="ctr">
              <a:spcBef>
                <a:spcPts val="0"/>
              </a:spcBef>
            </a:pPr>
            <a:r>
              <a:rPr lang="en-US" sz="2600" b="1" dirty="0">
                <a:solidFill>
                  <a:srgbClr val="0000CC"/>
                </a:solidFill>
              </a:rPr>
              <a:t>				               </a:t>
            </a:r>
            <a:r>
              <a:rPr lang="en-US" sz="2400" b="1" i="1" dirty="0">
                <a:solidFill>
                  <a:srgbClr val="0000CC"/>
                </a:solidFill>
              </a:rPr>
              <a:t>Theo </a:t>
            </a:r>
            <a:r>
              <a:rPr lang="en-US" sz="2400" b="1" dirty="0" err="1">
                <a:solidFill>
                  <a:srgbClr val="0000CC"/>
                </a:solidFill>
              </a:rPr>
              <a:t>Đoàn</a:t>
            </a:r>
            <a:r>
              <a:rPr lang="en-US" sz="2400" b="1" dirty="0">
                <a:solidFill>
                  <a:srgbClr val="0000CC"/>
                </a:solidFill>
              </a:rPr>
              <a:t> </a:t>
            </a:r>
            <a:r>
              <a:rPr lang="en-US" sz="2400" b="1" dirty="0" err="1">
                <a:solidFill>
                  <a:srgbClr val="0000CC"/>
                </a:solidFill>
              </a:rPr>
              <a:t>Giỏi</a:t>
            </a:r>
            <a:endParaRPr lang="en-US" sz="2600" b="1" dirty="0">
              <a:solidFill>
                <a:srgbClr val="0000CC"/>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1000"/>
                                        <p:tgtEl>
                                          <p:spTgt spid="12"/>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par>
                          <p:cTn id="12" fill="hold">
                            <p:stCondLst>
                              <p:cond delay="1500"/>
                            </p:stCondLst>
                            <p:childTnLst>
                              <p:par>
                                <p:cTn id="13" presetID="3" presetClass="entr" presetSubtype="10" fill="hold" grpId="0"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linds(horizontal)">
                                      <p:cBhvr>
                                        <p:cTn id="15" dur="500"/>
                                        <p:tgtEl>
                                          <p:spTgt spid="10"/>
                                        </p:tgtEl>
                                      </p:cBhvr>
                                    </p:animEffect>
                                  </p:childTnLst>
                                </p:cTn>
                              </p:par>
                            </p:childTnLst>
                          </p:cTn>
                        </p:par>
                        <p:par>
                          <p:cTn id="16" fill="hold">
                            <p:stCondLst>
                              <p:cond delay="2000"/>
                            </p:stCondLst>
                            <p:childTnLst>
                              <p:par>
                                <p:cTn id="17" presetID="3" presetClass="entr" presetSubtype="1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P spid="11" grpId="0"/>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5"/>
          <p:cNvSpPr txBox="1">
            <a:spLocks noChangeArrowheads="1"/>
          </p:cNvSpPr>
          <p:nvPr/>
        </p:nvSpPr>
        <p:spPr bwMode="auto">
          <a:xfrm>
            <a:off x="228600" y="855852"/>
            <a:ext cx="8686800" cy="4909036"/>
          </a:xfrm>
          <a:prstGeom prst="rect">
            <a:avLst/>
          </a:prstGeom>
          <a:noFill/>
          <a:ln w="28575">
            <a:solidFill>
              <a:srgbClr val="000000"/>
            </a:solidFill>
            <a:miter lim="800000"/>
            <a:headEnd/>
            <a:tailEnd/>
          </a:ln>
        </p:spPr>
        <p:txBody>
          <a:bodyPr wrap="square">
            <a:spAutoFit/>
          </a:bodyPr>
          <a:lstStyle/>
          <a:p>
            <a:pPr algn="just">
              <a:spcBef>
                <a:spcPct val="50000"/>
              </a:spcBef>
            </a:pPr>
            <a:r>
              <a:rPr lang="en-US" sz="2800" b="1" dirty="0">
                <a:solidFill>
                  <a:srgbClr val="0000CC"/>
                </a:solidFill>
              </a:rPr>
              <a:t>  b)  Con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này</a:t>
            </a:r>
            <a:r>
              <a:rPr lang="en-US" sz="2800" b="1" dirty="0">
                <a:solidFill>
                  <a:srgbClr val="0000CC"/>
                </a:solidFill>
              </a:rPr>
              <a:t> </a:t>
            </a:r>
            <a:r>
              <a:rPr lang="en-US" sz="2800" b="1" dirty="0" err="1">
                <a:solidFill>
                  <a:srgbClr val="0000CC"/>
                </a:solidFill>
              </a:rPr>
              <a:t>có</a:t>
            </a:r>
            <a:r>
              <a:rPr lang="en-US" sz="2800" b="1" dirty="0">
                <a:solidFill>
                  <a:srgbClr val="0000CC"/>
                </a:solidFill>
              </a:rPr>
              <a:t> </a:t>
            </a:r>
            <a:r>
              <a:rPr lang="en-US" sz="2800" b="1" dirty="0" err="1">
                <a:solidFill>
                  <a:srgbClr val="0000CC"/>
                </a:solidFill>
              </a:rPr>
              <a:t>tên</a:t>
            </a:r>
            <a:r>
              <a:rPr lang="en-US" sz="2800" b="1" dirty="0">
                <a:solidFill>
                  <a:srgbClr val="0000CC"/>
                </a:solidFill>
              </a:rPr>
              <a:t> </a:t>
            </a:r>
            <a:r>
              <a:rPr lang="en-US" sz="2800" b="1" dirty="0" err="1">
                <a:solidFill>
                  <a:srgbClr val="0000CC"/>
                </a:solidFill>
              </a:rPr>
              <a:t>là</a:t>
            </a:r>
            <a:r>
              <a:rPr lang="en-US" sz="2800" b="1" dirty="0">
                <a:solidFill>
                  <a:srgbClr val="0000CC"/>
                </a:solidFill>
              </a:rPr>
              <a:t>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Nơi</a:t>
            </a:r>
            <a:r>
              <a:rPr lang="en-US" sz="2800" b="1" dirty="0">
                <a:solidFill>
                  <a:srgbClr val="0000CC"/>
                </a:solidFill>
              </a:rPr>
              <a:t> </a:t>
            </a:r>
            <a:r>
              <a:rPr lang="en-US" sz="2800" b="1" dirty="0" err="1">
                <a:solidFill>
                  <a:srgbClr val="0000CC"/>
                </a:solidFill>
              </a:rPr>
              <a:t>đây</a:t>
            </a:r>
            <a:r>
              <a:rPr lang="en-US" sz="2800" b="1" dirty="0">
                <a:solidFill>
                  <a:srgbClr val="0000CC"/>
                </a:solidFill>
              </a:rPr>
              <a:t>, </a:t>
            </a:r>
            <a:r>
              <a:rPr lang="en-US" sz="2800" b="1" dirty="0" err="1">
                <a:solidFill>
                  <a:srgbClr val="0000CC"/>
                </a:solidFill>
              </a:rPr>
              <a:t>suốt</a:t>
            </a:r>
            <a:r>
              <a:rPr lang="en-US" sz="2800" b="1" dirty="0">
                <a:solidFill>
                  <a:srgbClr val="0000CC"/>
                </a:solidFill>
              </a:rPr>
              <a:t> </a:t>
            </a:r>
            <a:r>
              <a:rPr lang="en-US" sz="2800" b="1" dirty="0" err="1">
                <a:solidFill>
                  <a:srgbClr val="0000CC"/>
                </a:solidFill>
              </a:rPr>
              <a:t>ngày</a:t>
            </a:r>
            <a:r>
              <a:rPr lang="en-US" sz="2800" b="1" dirty="0">
                <a:solidFill>
                  <a:srgbClr val="0000CC"/>
                </a:solidFill>
              </a:rPr>
              <a:t>, </a:t>
            </a:r>
            <a:r>
              <a:rPr lang="en-US" sz="2800" b="1" dirty="0" err="1">
                <a:solidFill>
                  <a:srgbClr val="0000CC"/>
                </a:solidFill>
              </a:rPr>
              <a:t>ánh</a:t>
            </a:r>
            <a:r>
              <a:rPr lang="en-US" sz="2800" b="1" dirty="0">
                <a:solidFill>
                  <a:srgbClr val="0000CC"/>
                </a:solidFill>
              </a:rPr>
              <a:t> </a:t>
            </a:r>
            <a:r>
              <a:rPr lang="en-US" sz="2800" b="1" dirty="0" err="1">
                <a:solidFill>
                  <a:srgbClr val="0000CC"/>
                </a:solidFill>
              </a:rPr>
              <a:t>nắng</a:t>
            </a:r>
            <a:r>
              <a:rPr lang="en-US" sz="2800" b="1" dirty="0">
                <a:solidFill>
                  <a:srgbClr val="0000CC"/>
                </a:solidFill>
              </a:rPr>
              <a:t> </a:t>
            </a:r>
            <a:r>
              <a:rPr lang="en-US" sz="2800" b="1" dirty="0" err="1">
                <a:solidFill>
                  <a:srgbClr val="0000CC"/>
                </a:solidFill>
              </a:rPr>
              <a:t>rừng</a:t>
            </a:r>
            <a:r>
              <a:rPr lang="en-US" sz="2800" b="1" dirty="0">
                <a:solidFill>
                  <a:srgbClr val="0000CC"/>
                </a:solidFill>
              </a:rPr>
              <a:t> </a:t>
            </a:r>
            <a:r>
              <a:rPr lang="en-US" sz="2800" b="1" dirty="0" err="1">
                <a:solidFill>
                  <a:srgbClr val="0000CC"/>
                </a:solidFill>
              </a:rPr>
              <a:t>rực</a:t>
            </a:r>
            <a:r>
              <a:rPr lang="en-US" sz="2800" b="1" dirty="0">
                <a:solidFill>
                  <a:srgbClr val="0000CC"/>
                </a:solidFill>
              </a:rPr>
              <a:t> </a:t>
            </a:r>
            <a:r>
              <a:rPr lang="en-US" sz="2800" b="1" dirty="0" err="1">
                <a:solidFill>
                  <a:srgbClr val="0000CC"/>
                </a:solidFill>
              </a:rPr>
              <a:t>đổ</a:t>
            </a:r>
            <a:r>
              <a:rPr lang="en-US" sz="2800" b="1" dirty="0">
                <a:solidFill>
                  <a:srgbClr val="0000CC"/>
                </a:solidFill>
              </a:rPr>
              <a:t> </a:t>
            </a:r>
            <a:r>
              <a:rPr lang="en-US" sz="2800" b="1" dirty="0" err="1">
                <a:solidFill>
                  <a:srgbClr val="0000CC"/>
                </a:solidFill>
              </a:rPr>
              <a:t>lửa</a:t>
            </a:r>
            <a:r>
              <a:rPr lang="en-US" sz="2800" b="1" dirty="0">
                <a:solidFill>
                  <a:srgbClr val="0000CC"/>
                </a:solidFill>
              </a:rPr>
              <a:t> </a:t>
            </a:r>
            <a:r>
              <a:rPr lang="en-US" sz="2800" b="1" dirty="0" err="1">
                <a:solidFill>
                  <a:srgbClr val="0000CC"/>
                </a:solidFill>
              </a:rPr>
              <a:t>xuống</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đất</a:t>
            </a:r>
            <a:r>
              <a:rPr lang="en-US" sz="2800" b="1" dirty="0">
                <a:solidFill>
                  <a:srgbClr val="0000CC"/>
                </a:solidFill>
              </a:rPr>
              <a:t>. </a:t>
            </a:r>
            <a:r>
              <a:rPr lang="en-US" sz="2800" b="1" dirty="0" err="1">
                <a:solidFill>
                  <a:srgbClr val="0000CC"/>
                </a:solidFill>
              </a:rPr>
              <a:t>Bốn</a:t>
            </a:r>
            <a:r>
              <a:rPr lang="en-US" sz="2800" b="1" dirty="0">
                <a:solidFill>
                  <a:srgbClr val="0000CC"/>
                </a:solidFill>
              </a:rPr>
              <a:t> </a:t>
            </a:r>
            <a:r>
              <a:rPr lang="en-US" sz="2800" b="1" dirty="0" err="1">
                <a:solidFill>
                  <a:srgbClr val="0000CC"/>
                </a:solidFill>
              </a:rPr>
              <a:t>phía</a:t>
            </a:r>
            <a:r>
              <a:rPr lang="en-US" sz="2800" b="1" dirty="0">
                <a:solidFill>
                  <a:srgbClr val="0000CC"/>
                </a:solidFill>
              </a:rPr>
              <a:t> </a:t>
            </a:r>
            <a:r>
              <a:rPr lang="en-US" sz="2800" b="1" dirty="0" err="1">
                <a:solidFill>
                  <a:srgbClr val="0000CC"/>
                </a:solidFill>
              </a:rPr>
              <a:t>chân</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trống</a:t>
            </a:r>
            <a:r>
              <a:rPr lang="en-US" sz="2800" b="1" dirty="0">
                <a:solidFill>
                  <a:srgbClr val="0000CC"/>
                </a:solidFill>
              </a:rPr>
              <a:t> </a:t>
            </a:r>
            <a:r>
              <a:rPr lang="en-US" sz="2800" b="1" dirty="0" err="1" smtClean="0">
                <a:solidFill>
                  <a:srgbClr val="0000CC"/>
                </a:solidFill>
              </a:rPr>
              <a:t>huếch</a:t>
            </a:r>
            <a:r>
              <a:rPr lang="en-US" sz="2800" b="1" dirty="0" smtClean="0">
                <a:solidFill>
                  <a:srgbClr val="0000CC"/>
                </a:solidFill>
              </a:rPr>
              <a:t> </a:t>
            </a:r>
            <a:r>
              <a:rPr lang="en-US" sz="2800" b="1" dirty="0" err="1">
                <a:solidFill>
                  <a:srgbClr val="0000CC"/>
                </a:solidFill>
              </a:rPr>
              <a:t>trống</a:t>
            </a:r>
            <a:r>
              <a:rPr lang="en-US" sz="2800" b="1" dirty="0">
                <a:solidFill>
                  <a:srgbClr val="0000CC"/>
                </a:solidFill>
              </a:rPr>
              <a:t> </a:t>
            </a:r>
            <a:r>
              <a:rPr lang="en-US" sz="2800" b="1" dirty="0" err="1">
                <a:solidFill>
                  <a:srgbClr val="0000CC"/>
                </a:solidFill>
              </a:rPr>
              <a:t>hoác</a:t>
            </a:r>
            <a:r>
              <a:rPr lang="en-US" sz="2800" b="1" dirty="0">
                <a:solidFill>
                  <a:srgbClr val="0000CC"/>
                </a:solidFill>
              </a:rPr>
              <a:t>. </a:t>
            </a:r>
            <a:r>
              <a:rPr lang="en-US" sz="2800" b="1" dirty="0" err="1">
                <a:solidFill>
                  <a:srgbClr val="0000CC"/>
                </a:solidFill>
              </a:rPr>
              <a:t>Từ</a:t>
            </a:r>
            <a:r>
              <a:rPr lang="en-US" sz="2800" b="1" dirty="0">
                <a:solidFill>
                  <a:srgbClr val="0000CC"/>
                </a:solidFill>
              </a:rPr>
              <a:t> </a:t>
            </a:r>
            <a:r>
              <a:rPr lang="en-US" sz="2800" b="1" dirty="0" err="1">
                <a:solidFill>
                  <a:srgbClr val="0000CC"/>
                </a:solidFill>
              </a:rPr>
              <a:t>lúc</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mọc</a:t>
            </a:r>
            <a:r>
              <a:rPr lang="en-US" sz="2800" b="1" dirty="0">
                <a:solidFill>
                  <a:srgbClr val="0000CC"/>
                </a:solidFill>
              </a:rPr>
              <a:t> </a:t>
            </a:r>
            <a:r>
              <a:rPr lang="en-US" sz="2800" b="1" dirty="0" err="1">
                <a:solidFill>
                  <a:srgbClr val="0000CC"/>
                </a:solidFill>
              </a:rPr>
              <a:t>đến</a:t>
            </a:r>
            <a:r>
              <a:rPr lang="en-US" sz="2800" b="1" dirty="0">
                <a:solidFill>
                  <a:srgbClr val="0000CC"/>
                </a:solidFill>
              </a:rPr>
              <a:t> </a:t>
            </a:r>
            <a:r>
              <a:rPr lang="en-US" sz="2800" b="1" dirty="0" err="1">
                <a:solidFill>
                  <a:srgbClr val="0000CC"/>
                </a:solidFill>
              </a:rPr>
              <a:t>lúc</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lặn</a:t>
            </a:r>
            <a:r>
              <a:rPr lang="en-US" sz="2800" b="1" dirty="0">
                <a:solidFill>
                  <a:srgbClr val="0000CC"/>
                </a:solidFill>
              </a:rPr>
              <a:t> </a:t>
            </a:r>
            <a:r>
              <a:rPr lang="en-US" sz="2800" b="1" dirty="0" err="1">
                <a:solidFill>
                  <a:srgbClr val="0000CC"/>
                </a:solidFill>
              </a:rPr>
              <a:t>không</a:t>
            </a:r>
            <a:r>
              <a:rPr lang="en-US" sz="2800" b="1" dirty="0">
                <a:solidFill>
                  <a:srgbClr val="0000CC"/>
                </a:solidFill>
              </a:rPr>
              <a:t> </a:t>
            </a:r>
            <a:r>
              <a:rPr lang="en-US" sz="2800" b="1" dirty="0" err="1">
                <a:solidFill>
                  <a:srgbClr val="0000CC"/>
                </a:solidFill>
              </a:rPr>
              <a:t>kiếm</a:t>
            </a:r>
            <a:r>
              <a:rPr lang="en-US" sz="2800" b="1" dirty="0">
                <a:solidFill>
                  <a:srgbClr val="0000CC"/>
                </a:solidFill>
              </a:rPr>
              <a:t> </a:t>
            </a:r>
            <a:r>
              <a:rPr lang="en-US" sz="2800" b="1" dirty="0" err="1">
                <a:solidFill>
                  <a:srgbClr val="0000CC"/>
                </a:solidFill>
              </a:rPr>
              <a:t>đâu</a:t>
            </a:r>
            <a:r>
              <a:rPr lang="en-US" sz="2800" b="1" dirty="0">
                <a:solidFill>
                  <a:srgbClr val="0000CC"/>
                </a:solidFill>
              </a:rPr>
              <a:t> </a:t>
            </a:r>
            <a:r>
              <a:rPr lang="en-US" sz="2800" b="1" dirty="0" err="1">
                <a:solidFill>
                  <a:srgbClr val="0000CC"/>
                </a:solidFill>
              </a:rPr>
              <a:t>ra</a:t>
            </a:r>
            <a:r>
              <a:rPr lang="en-US" sz="2800" b="1" dirty="0">
                <a:solidFill>
                  <a:srgbClr val="0000CC"/>
                </a:solidFill>
              </a:rPr>
              <a:t> </a:t>
            </a:r>
            <a:r>
              <a:rPr lang="en-US" sz="2800" b="1" dirty="0" err="1">
                <a:solidFill>
                  <a:srgbClr val="0000CC"/>
                </a:solidFill>
              </a:rPr>
              <a:t>một</a:t>
            </a:r>
            <a:r>
              <a:rPr lang="en-US" sz="2800" b="1" dirty="0">
                <a:solidFill>
                  <a:srgbClr val="0000CC"/>
                </a:solidFill>
              </a:rPr>
              <a:t> </a:t>
            </a:r>
            <a:r>
              <a:rPr lang="en-US" sz="2800" b="1" dirty="0" err="1">
                <a:solidFill>
                  <a:srgbClr val="0000CC"/>
                </a:solidFill>
              </a:rPr>
              <a:t>bóng</a:t>
            </a:r>
            <a:r>
              <a:rPr lang="en-US" sz="2800" b="1" dirty="0">
                <a:solidFill>
                  <a:srgbClr val="0000CC"/>
                </a:solidFill>
              </a:rPr>
              <a:t> </a:t>
            </a:r>
            <a:r>
              <a:rPr lang="en-US" sz="2800" b="1" dirty="0" err="1">
                <a:solidFill>
                  <a:srgbClr val="0000CC"/>
                </a:solidFill>
              </a:rPr>
              <a:t>cây</a:t>
            </a:r>
            <a:r>
              <a:rPr lang="en-US" sz="2800" b="1" dirty="0">
                <a:solidFill>
                  <a:srgbClr val="0000CC"/>
                </a:solidFill>
              </a:rPr>
              <a:t> </a:t>
            </a:r>
            <a:r>
              <a:rPr lang="en-US" sz="2800" b="1" dirty="0" err="1">
                <a:solidFill>
                  <a:srgbClr val="0000CC"/>
                </a:solidFill>
              </a:rPr>
              <a:t>để</a:t>
            </a:r>
            <a:r>
              <a:rPr lang="en-US" sz="2800" b="1" dirty="0">
                <a:solidFill>
                  <a:srgbClr val="0000CC"/>
                </a:solidFill>
              </a:rPr>
              <a:t> </a:t>
            </a:r>
            <a:r>
              <a:rPr lang="en-US" sz="2800" b="1" dirty="0" err="1">
                <a:solidFill>
                  <a:srgbClr val="0000CC"/>
                </a:solidFill>
              </a:rPr>
              <a:t>tránh</a:t>
            </a:r>
            <a:r>
              <a:rPr lang="en-US" sz="2800" b="1" dirty="0">
                <a:solidFill>
                  <a:srgbClr val="0000CC"/>
                </a:solidFill>
              </a:rPr>
              <a:t> </a:t>
            </a:r>
            <a:r>
              <a:rPr lang="en-US" sz="2800" b="1" dirty="0" err="1">
                <a:solidFill>
                  <a:srgbClr val="0000CC"/>
                </a:solidFill>
              </a:rPr>
              <a:t>nắng</a:t>
            </a:r>
            <a:r>
              <a:rPr lang="en-US" sz="2800" b="1" dirty="0">
                <a:solidFill>
                  <a:srgbClr val="0000CC"/>
                </a:solidFill>
              </a:rPr>
              <a:t>. </a:t>
            </a:r>
            <a:r>
              <a:rPr lang="en-US" sz="2800" b="1" dirty="0" err="1">
                <a:solidFill>
                  <a:srgbClr val="0000CC"/>
                </a:solidFill>
              </a:rPr>
              <a:t>Buổi</a:t>
            </a:r>
            <a:r>
              <a:rPr lang="en-US" sz="2800" b="1" dirty="0">
                <a:solidFill>
                  <a:srgbClr val="0000CC"/>
                </a:solidFill>
              </a:rPr>
              <a:t> </a:t>
            </a:r>
            <a:r>
              <a:rPr lang="en-US" sz="2800" b="1" dirty="0" err="1">
                <a:solidFill>
                  <a:srgbClr val="0000CC"/>
                </a:solidFill>
              </a:rPr>
              <a:t>sáng</a:t>
            </a:r>
            <a:r>
              <a:rPr lang="en-US" sz="2800" b="1" dirty="0">
                <a:solidFill>
                  <a:srgbClr val="0000CC"/>
                </a:solidFill>
              </a:rPr>
              <a:t>, con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còn</a:t>
            </a:r>
            <a:r>
              <a:rPr lang="en-US" sz="2800" b="1" dirty="0">
                <a:solidFill>
                  <a:srgbClr val="0000CC"/>
                </a:solidFill>
              </a:rPr>
              <a:t> </a:t>
            </a:r>
            <a:r>
              <a:rPr lang="en-US" sz="2800" b="1" dirty="0" err="1">
                <a:solidFill>
                  <a:srgbClr val="0000CC"/>
                </a:solidFill>
              </a:rPr>
              <a:t>phơn</a:t>
            </a:r>
            <a:r>
              <a:rPr lang="en-US" sz="2800" b="1" dirty="0">
                <a:solidFill>
                  <a:srgbClr val="0000CC"/>
                </a:solidFill>
              </a:rPr>
              <a:t> </a:t>
            </a:r>
            <a:r>
              <a:rPr lang="en-US" sz="2800" b="1" dirty="0" err="1">
                <a:solidFill>
                  <a:srgbClr val="0000CC"/>
                </a:solidFill>
              </a:rPr>
              <a:t>phớt</a:t>
            </a:r>
            <a:r>
              <a:rPr lang="en-US" sz="2800" b="1" dirty="0">
                <a:solidFill>
                  <a:srgbClr val="0000CC"/>
                </a:solidFill>
              </a:rPr>
              <a:t> </a:t>
            </a:r>
            <a:r>
              <a:rPr lang="en-US" sz="2800" b="1" dirty="0" err="1">
                <a:solidFill>
                  <a:srgbClr val="0000CC"/>
                </a:solidFill>
              </a:rPr>
              <a:t>màu</a:t>
            </a:r>
            <a:r>
              <a:rPr lang="en-US" sz="2800" b="1" dirty="0">
                <a:solidFill>
                  <a:srgbClr val="0000CC"/>
                </a:solidFill>
              </a:rPr>
              <a:t> </a:t>
            </a:r>
            <a:r>
              <a:rPr lang="en-US" sz="2800" b="1" dirty="0" err="1">
                <a:solidFill>
                  <a:srgbClr val="0000CC"/>
                </a:solidFill>
              </a:rPr>
              <a:t>đào</a:t>
            </a:r>
            <a:r>
              <a:rPr lang="en-US" sz="2800" b="1" dirty="0">
                <a:solidFill>
                  <a:srgbClr val="0000CC"/>
                </a:solidFill>
              </a:rPr>
              <a:t>, </a:t>
            </a:r>
            <a:r>
              <a:rPr lang="en-US" sz="2800" b="1" dirty="0" err="1">
                <a:solidFill>
                  <a:srgbClr val="0000CC"/>
                </a:solidFill>
              </a:rPr>
              <a:t>giữa</a:t>
            </a:r>
            <a:r>
              <a:rPr lang="en-US" sz="2800" b="1" dirty="0">
                <a:solidFill>
                  <a:srgbClr val="0000CC"/>
                </a:solidFill>
              </a:rPr>
              <a:t> </a:t>
            </a:r>
            <a:r>
              <a:rPr lang="en-US" sz="2800" b="1" dirty="0" err="1">
                <a:solidFill>
                  <a:srgbClr val="0000CC"/>
                </a:solidFill>
              </a:rPr>
              <a:t>trưa</a:t>
            </a:r>
            <a:r>
              <a:rPr lang="en-US" sz="2800" b="1" dirty="0">
                <a:solidFill>
                  <a:srgbClr val="0000CC"/>
                </a:solidFill>
              </a:rPr>
              <a:t> </a:t>
            </a:r>
            <a:r>
              <a:rPr lang="en-US" sz="2800" b="1" dirty="0" err="1">
                <a:solidFill>
                  <a:srgbClr val="0000CC"/>
                </a:solidFill>
              </a:rPr>
              <a:t>bỗng</a:t>
            </a:r>
            <a:r>
              <a:rPr lang="en-US" sz="2800" b="1" dirty="0">
                <a:solidFill>
                  <a:srgbClr val="0000CC"/>
                </a:solidFill>
              </a:rPr>
              <a:t> </a:t>
            </a:r>
            <a:r>
              <a:rPr lang="en-US" sz="2800" b="1" dirty="0" err="1">
                <a:solidFill>
                  <a:srgbClr val="0000CC"/>
                </a:solidFill>
              </a:rPr>
              <a:t>hoá</a:t>
            </a:r>
            <a:r>
              <a:rPr lang="en-US" sz="2800" b="1" dirty="0">
                <a:solidFill>
                  <a:srgbClr val="0000CC"/>
                </a:solidFill>
              </a:rPr>
              <a:t> </a:t>
            </a:r>
            <a:r>
              <a:rPr lang="en-US" sz="2800" b="1" dirty="0" err="1">
                <a:solidFill>
                  <a:srgbClr val="0000CC"/>
                </a:solidFill>
              </a:rPr>
              <a:t>ra</a:t>
            </a:r>
            <a:r>
              <a:rPr lang="en-US" sz="2800" b="1" dirty="0">
                <a:solidFill>
                  <a:srgbClr val="0000CC"/>
                </a:solidFill>
              </a:rPr>
              <a:t> </a:t>
            </a:r>
            <a:r>
              <a:rPr lang="en-US" sz="2800" b="1" dirty="0" err="1">
                <a:solidFill>
                  <a:srgbClr val="0000CC"/>
                </a:solidFill>
              </a:rPr>
              <a:t>một</a:t>
            </a:r>
            <a:r>
              <a:rPr lang="en-US" sz="2800" b="1" dirty="0">
                <a:solidFill>
                  <a:srgbClr val="0000CC"/>
                </a:solidFill>
              </a:rPr>
              <a:t> </a:t>
            </a:r>
            <a:r>
              <a:rPr lang="en-US" sz="2800" b="1" dirty="0" err="1">
                <a:solidFill>
                  <a:srgbClr val="0000CC"/>
                </a:solidFill>
              </a:rPr>
              <a:t>dòng</a:t>
            </a:r>
            <a:r>
              <a:rPr lang="en-US" sz="2800" b="1" dirty="0">
                <a:solidFill>
                  <a:srgbClr val="0000CC"/>
                </a:solidFill>
              </a:rPr>
              <a:t> </a:t>
            </a:r>
            <a:r>
              <a:rPr lang="en-US" sz="2800" b="1" dirty="0" err="1">
                <a:solidFill>
                  <a:srgbClr val="0000CC"/>
                </a:solidFill>
              </a:rPr>
              <a:t>thuỷ</a:t>
            </a:r>
            <a:r>
              <a:rPr lang="en-US" sz="2800" b="1" dirty="0">
                <a:solidFill>
                  <a:srgbClr val="0000CC"/>
                </a:solidFill>
              </a:rPr>
              <a:t> </a:t>
            </a:r>
            <a:r>
              <a:rPr lang="en-US" sz="2800" b="1" dirty="0" err="1">
                <a:solidFill>
                  <a:srgbClr val="0000CC"/>
                </a:solidFill>
              </a:rPr>
              <a:t>ngân</a:t>
            </a:r>
            <a:r>
              <a:rPr lang="en-US" sz="2800" b="1" dirty="0">
                <a:solidFill>
                  <a:srgbClr val="0000CC"/>
                </a:solidFill>
              </a:rPr>
              <a:t> </a:t>
            </a:r>
            <a:r>
              <a:rPr lang="en-US" sz="2800" b="1" dirty="0" err="1">
                <a:solidFill>
                  <a:srgbClr val="0000CC"/>
                </a:solidFill>
              </a:rPr>
              <a:t>cuồn</a:t>
            </a:r>
            <a:r>
              <a:rPr lang="en-US" sz="2800" b="1" dirty="0">
                <a:solidFill>
                  <a:srgbClr val="0000CC"/>
                </a:solidFill>
              </a:rPr>
              <a:t> </a:t>
            </a:r>
            <a:r>
              <a:rPr lang="en-US" sz="2800" b="1" dirty="0" err="1">
                <a:solidFill>
                  <a:srgbClr val="0000CC"/>
                </a:solidFill>
              </a:rPr>
              <a:t>cuộn</a:t>
            </a:r>
            <a:r>
              <a:rPr lang="en-US" sz="2800" b="1" dirty="0">
                <a:solidFill>
                  <a:srgbClr val="0000CC"/>
                </a:solidFill>
              </a:rPr>
              <a:t> </a:t>
            </a:r>
            <a:r>
              <a:rPr lang="en-US" sz="2800" b="1" dirty="0" err="1">
                <a:solidFill>
                  <a:srgbClr val="0000CC"/>
                </a:solidFill>
              </a:rPr>
              <a:t>loá</a:t>
            </a:r>
            <a:r>
              <a:rPr lang="en-US" sz="2800" b="1" dirty="0">
                <a:solidFill>
                  <a:srgbClr val="0000CC"/>
                </a:solidFill>
              </a:rPr>
              <a:t> </a:t>
            </a:r>
            <a:r>
              <a:rPr lang="en-US" sz="2800" b="1" dirty="0" err="1">
                <a:solidFill>
                  <a:srgbClr val="0000CC"/>
                </a:solidFill>
              </a:rPr>
              <a:t>mắt</a:t>
            </a:r>
            <a:r>
              <a:rPr lang="en-US" sz="2800" b="1" dirty="0">
                <a:solidFill>
                  <a:srgbClr val="0000CC"/>
                </a:solidFill>
              </a:rPr>
              <a:t>, </a:t>
            </a:r>
            <a:r>
              <a:rPr lang="en-US" sz="2800" b="1" dirty="0" err="1">
                <a:solidFill>
                  <a:srgbClr val="0000CC"/>
                </a:solidFill>
              </a:rPr>
              <a:t>rồi</a:t>
            </a:r>
            <a:r>
              <a:rPr lang="en-US" sz="2800" b="1" dirty="0">
                <a:solidFill>
                  <a:srgbClr val="0000CC"/>
                </a:solidFill>
              </a:rPr>
              <a:t> </a:t>
            </a:r>
            <a:r>
              <a:rPr lang="en-US" sz="2800" b="1" dirty="0" err="1">
                <a:solidFill>
                  <a:srgbClr val="0000CC"/>
                </a:solidFill>
              </a:rPr>
              <a:t>dần</a:t>
            </a:r>
            <a:r>
              <a:rPr lang="en-US" sz="2800" b="1" dirty="0">
                <a:solidFill>
                  <a:srgbClr val="0000CC"/>
                </a:solidFill>
              </a:rPr>
              <a:t> </a:t>
            </a:r>
            <a:r>
              <a:rPr lang="en-US" sz="2800" b="1" dirty="0" err="1">
                <a:solidFill>
                  <a:srgbClr val="0000CC"/>
                </a:solidFill>
              </a:rPr>
              <a:t>dần</a:t>
            </a:r>
            <a:r>
              <a:rPr lang="en-US" sz="2800" b="1" dirty="0">
                <a:solidFill>
                  <a:srgbClr val="0000CC"/>
                </a:solidFill>
              </a:rPr>
              <a:t> </a:t>
            </a:r>
            <a:r>
              <a:rPr lang="en-US" sz="2800" b="1" dirty="0" err="1">
                <a:solidFill>
                  <a:srgbClr val="0000CC"/>
                </a:solidFill>
              </a:rPr>
              <a:t>biến</a:t>
            </a:r>
            <a:r>
              <a:rPr lang="en-US" sz="2800" b="1" dirty="0">
                <a:solidFill>
                  <a:srgbClr val="0000CC"/>
                </a:solidFill>
              </a:rPr>
              <a:t> </a:t>
            </a:r>
            <a:r>
              <a:rPr lang="en-US" sz="2800" b="1" dirty="0" err="1">
                <a:solidFill>
                  <a:srgbClr val="0000CC"/>
                </a:solidFill>
              </a:rPr>
              <a:t>thành</a:t>
            </a:r>
            <a:r>
              <a:rPr lang="en-US" sz="2800" b="1" dirty="0">
                <a:solidFill>
                  <a:srgbClr val="0000CC"/>
                </a:solidFill>
              </a:rPr>
              <a:t> </a:t>
            </a:r>
            <a:r>
              <a:rPr lang="en-US" sz="2800" b="1" dirty="0" err="1">
                <a:solidFill>
                  <a:srgbClr val="0000CC"/>
                </a:solidFill>
              </a:rPr>
              <a:t>một</a:t>
            </a:r>
            <a:r>
              <a:rPr lang="en-US" sz="2800" b="1" dirty="0">
                <a:solidFill>
                  <a:srgbClr val="0000CC"/>
                </a:solidFill>
              </a:rPr>
              <a:t> con </a:t>
            </a:r>
            <a:r>
              <a:rPr lang="en-US" sz="2800" b="1" dirty="0" err="1">
                <a:solidFill>
                  <a:srgbClr val="0000CC"/>
                </a:solidFill>
              </a:rPr>
              <a:t>suối</a:t>
            </a:r>
            <a:r>
              <a:rPr lang="en-US" sz="2800" b="1" dirty="0">
                <a:solidFill>
                  <a:srgbClr val="0000CC"/>
                </a:solidFill>
              </a:rPr>
              <a:t> </a:t>
            </a:r>
            <a:r>
              <a:rPr lang="en-US" sz="2800" b="1" dirty="0" err="1">
                <a:solidFill>
                  <a:srgbClr val="0000CC"/>
                </a:solidFill>
              </a:rPr>
              <a:t>lửa</a:t>
            </a:r>
            <a:r>
              <a:rPr lang="en-US" sz="2800" b="1" dirty="0">
                <a:solidFill>
                  <a:srgbClr val="0000CC"/>
                </a:solidFill>
              </a:rPr>
              <a:t> </a:t>
            </a:r>
            <a:r>
              <a:rPr lang="en-US" sz="2800" b="1" dirty="0" err="1">
                <a:solidFill>
                  <a:srgbClr val="0000CC"/>
                </a:solidFill>
              </a:rPr>
              <a:t>lúc</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chiều</a:t>
            </a:r>
            <a:r>
              <a:rPr lang="en-US" sz="2800" b="1" dirty="0">
                <a:solidFill>
                  <a:srgbClr val="0000CC"/>
                </a:solidFill>
              </a:rPr>
              <a:t>. </a:t>
            </a:r>
            <a:r>
              <a:rPr lang="en-US" sz="2800" b="1" dirty="0" err="1">
                <a:solidFill>
                  <a:srgbClr val="0000CC"/>
                </a:solidFill>
              </a:rPr>
              <a:t>Có</a:t>
            </a:r>
            <a:r>
              <a:rPr lang="en-US" sz="2800" b="1" dirty="0">
                <a:solidFill>
                  <a:srgbClr val="0000CC"/>
                </a:solidFill>
              </a:rPr>
              <a:t> </a:t>
            </a:r>
            <a:r>
              <a:rPr lang="en-US" sz="2800" b="1" dirty="0" err="1">
                <a:solidFill>
                  <a:srgbClr val="0000CC"/>
                </a:solidFill>
              </a:rPr>
              <a:t>lẽ</a:t>
            </a:r>
            <a:r>
              <a:rPr lang="en-US" sz="2800" b="1" dirty="0">
                <a:solidFill>
                  <a:srgbClr val="0000CC"/>
                </a:solidFill>
              </a:rPr>
              <a:t> </a:t>
            </a:r>
            <a:r>
              <a:rPr lang="en-US" sz="2800" b="1" dirty="0" err="1">
                <a:solidFill>
                  <a:srgbClr val="0000CC"/>
                </a:solidFill>
              </a:rPr>
              <a:t>bởi</a:t>
            </a:r>
            <a:r>
              <a:rPr lang="en-US" sz="2800" b="1" dirty="0">
                <a:solidFill>
                  <a:srgbClr val="0000CC"/>
                </a:solidFill>
              </a:rPr>
              <a:t> </a:t>
            </a:r>
            <a:r>
              <a:rPr lang="en-US" sz="2800" b="1" dirty="0" err="1">
                <a:solidFill>
                  <a:srgbClr val="0000CC"/>
                </a:solidFill>
              </a:rPr>
              <a:t>vậy</a:t>
            </a:r>
            <a:r>
              <a:rPr lang="en-US" sz="2800" b="1" dirty="0">
                <a:solidFill>
                  <a:srgbClr val="0000CC"/>
                </a:solidFill>
              </a:rPr>
              <a:t> </a:t>
            </a:r>
            <a:r>
              <a:rPr lang="en-US" sz="2800" b="1" dirty="0" err="1">
                <a:solidFill>
                  <a:srgbClr val="0000CC"/>
                </a:solidFill>
              </a:rPr>
              <a:t>mà</a:t>
            </a:r>
            <a:r>
              <a:rPr lang="en-US" sz="2800" b="1" dirty="0">
                <a:solidFill>
                  <a:srgbClr val="0000CC"/>
                </a:solidFill>
              </a:rPr>
              <a:t> </a:t>
            </a:r>
            <a:r>
              <a:rPr lang="en-US" sz="2800" b="1" dirty="0" err="1">
                <a:solidFill>
                  <a:srgbClr val="0000CC"/>
                </a:solidFill>
              </a:rPr>
              <a:t>nó</a:t>
            </a:r>
            <a:r>
              <a:rPr lang="en-US" sz="2800" b="1" dirty="0">
                <a:solidFill>
                  <a:srgbClr val="0000CC"/>
                </a:solidFill>
              </a:rPr>
              <a:t> </a:t>
            </a:r>
            <a:r>
              <a:rPr lang="en-US" sz="2800" b="1" dirty="0" err="1">
                <a:solidFill>
                  <a:srgbClr val="0000CC"/>
                </a:solidFill>
              </a:rPr>
              <a:t>được</a:t>
            </a:r>
            <a:r>
              <a:rPr lang="en-US" sz="2800" b="1" dirty="0">
                <a:solidFill>
                  <a:srgbClr val="0000CC"/>
                </a:solidFill>
              </a:rPr>
              <a:t> </a:t>
            </a:r>
            <a:r>
              <a:rPr lang="en-US" sz="2800" b="1" dirty="0" err="1">
                <a:solidFill>
                  <a:srgbClr val="0000CC"/>
                </a:solidFill>
              </a:rPr>
              <a:t>gọi</a:t>
            </a:r>
            <a:r>
              <a:rPr lang="en-US" sz="2800" b="1" dirty="0">
                <a:solidFill>
                  <a:srgbClr val="0000CC"/>
                </a:solidFill>
              </a:rPr>
              <a:t> </a:t>
            </a:r>
            <a:r>
              <a:rPr lang="en-US" sz="2800" b="1" dirty="0" err="1">
                <a:solidFill>
                  <a:srgbClr val="0000CC"/>
                </a:solidFill>
              </a:rPr>
              <a:t>là</a:t>
            </a:r>
            <a:r>
              <a:rPr lang="en-US" sz="2800" b="1" dirty="0">
                <a:solidFill>
                  <a:srgbClr val="0000CC"/>
                </a:solidFill>
              </a:rPr>
              <a:t>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a:t>
            </a:r>
          </a:p>
          <a:p>
            <a:pPr algn="ctr">
              <a:spcBef>
                <a:spcPts val="600"/>
              </a:spcBef>
            </a:pPr>
            <a:r>
              <a:rPr lang="en-US" sz="2800" b="1" dirty="0">
                <a:solidFill>
                  <a:srgbClr val="0000CC"/>
                </a:solidFill>
              </a:rPr>
              <a:t>				               </a:t>
            </a:r>
            <a:r>
              <a:rPr lang="en-US" sz="2800" b="1" i="1" dirty="0">
                <a:solidFill>
                  <a:srgbClr val="0000CC"/>
                </a:solidFill>
              </a:rPr>
              <a:t>Theo </a:t>
            </a:r>
            <a:r>
              <a:rPr lang="en-US" sz="2800" b="1" dirty="0" err="1">
                <a:solidFill>
                  <a:srgbClr val="0000CC"/>
                </a:solidFill>
              </a:rPr>
              <a:t>Đoàn</a:t>
            </a:r>
            <a:r>
              <a:rPr lang="en-US" sz="2800" b="1" dirty="0">
                <a:solidFill>
                  <a:srgbClr val="0000CC"/>
                </a:solidFill>
              </a:rPr>
              <a:t> </a:t>
            </a:r>
            <a:r>
              <a:rPr lang="en-US" sz="2800" b="1" dirty="0" err="1">
                <a:solidFill>
                  <a:srgbClr val="0000CC"/>
                </a:solidFill>
              </a:rPr>
              <a:t>Giỏi</a:t>
            </a:r>
            <a:endParaRPr lang="en-US" sz="2800" b="1" dirty="0">
              <a:solidFill>
                <a:srgbClr val="0000CC"/>
              </a:solidFill>
            </a:endParaRPr>
          </a:p>
        </p:txBody>
      </p:sp>
      <p:sp>
        <p:nvSpPr>
          <p:cNvPr id="4" name="Rectangle 18"/>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5" name="Text Box 5"/>
          <p:cNvSpPr txBox="1">
            <a:spLocks noChangeArrowheads="1"/>
          </p:cNvSpPr>
          <p:nvPr/>
        </p:nvSpPr>
        <p:spPr bwMode="auto">
          <a:xfrm>
            <a:off x="228600" y="854454"/>
            <a:ext cx="8686800" cy="4909036"/>
          </a:xfrm>
          <a:prstGeom prst="rect">
            <a:avLst/>
          </a:prstGeom>
          <a:noFill/>
          <a:ln w="28575">
            <a:solidFill>
              <a:srgbClr val="000000"/>
            </a:solidFill>
            <a:miter lim="800000"/>
            <a:headEnd/>
            <a:tailEnd/>
          </a:ln>
        </p:spPr>
        <p:txBody>
          <a:bodyPr wrap="square">
            <a:spAutoFit/>
          </a:bodyPr>
          <a:lstStyle/>
          <a:p>
            <a:pPr algn="just">
              <a:spcBef>
                <a:spcPct val="50000"/>
              </a:spcBef>
            </a:pPr>
            <a:r>
              <a:rPr lang="en-US" sz="2800" b="1" dirty="0">
                <a:solidFill>
                  <a:srgbClr val="0000CC"/>
                </a:solidFill>
              </a:rPr>
              <a:t>  b)  Con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này</a:t>
            </a:r>
            <a:r>
              <a:rPr lang="en-US" sz="2800" b="1" dirty="0">
                <a:solidFill>
                  <a:srgbClr val="0000CC"/>
                </a:solidFill>
              </a:rPr>
              <a:t> </a:t>
            </a:r>
            <a:r>
              <a:rPr lang="en-US" sz="2800" b="1" dirty="0" err="1">
                <a:solidFill>
                  <a:srgbClr val="0000CC"/>
                </a:solidFill>
              </a:rPr>
              <a:t>có</a:t>
            </a:r>
            <a:r>
              <a:rPr lang="en-US" sz="2800" b="1" dirty="0">
                <a:solidFill>
                  <a:srgbClr val="0000CC"/>
                </a:solidFill>
              </a:rPr>
              <a:t> </a:t>
            </a:r>
            <a:r>
              <a:rPr lang="en-US" sz="2800" b="1" dirty="0" err="1">
                <a:solidFill>
                  <a:srgbClr val="0000CC"/>
                </a:solidFill>
              </a:rPr>
              <a:t>tên</a:t>
            </a:r>
            <a:r>
              <a:rPr lang="en-US" sz="2800" b="1" dirty="0">
                <a:solidFill>
                  <a:srgbClr val="0000CC"/>
                </a:solidFill>
              </a:rPr>
              <a:t> </a:t>
            </a:r>
            <a:r>
              <a:rPr lang="en-US" sz="2800" b="1" dirty="0" err="1">
                <a:solidFill>
                  <a:srgbClr val="0000CC"/>
                </a:solidFill>
              </a:rPr>
              <a:t>là</a:t>
            </a:r>
            <a:r>
              <a:rPr lang="en-US" sz="2800" b="1" dirty="0">
                <a:solidFill>
                  <a:srgbClr val="0000CC"/>
                </a:solidFill>
              </a:rPr>
              <a:t>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Nơi</a:t>
            </a:r>
            <a:r>
              <a:rPr lang="en-US" sz="2800" b="1" dirty="0">
                <a:solidFill>
                  <a:srgbClr val="0000CC"/>
                </a:solidFill>
              </a:rPr>
              <a:t> </a:t>
            </a:r>
            <a:r>
              <a:rPr lang="en-US" sz="2800" b="1" dirty="0" err="1">
                <a:solidFill>
                  <a:srgbClr val="0000CC"/>
                </a:solidFill>
              </a:rPr>
              <a:t>đây</a:t>
            </a:r>
            <a:r>
              <a:rPr lang="en-US" sz="2800" b="1" dirty="0">
                <a:solidFill>
                  <a:srgbClr val="0000CC"/>
                </a:solidFill>
              </a:rPr>
              <a:t>, </a:t>
            </a:r>
            <a:r>
              <a:rPr lang="en-US" sz="2800" b="1" dirty="0" err="1">
                <a:solidFill>
                  <a:srgbClr val="0000CC"/>
                </a:solidFill>
              </a:rPr>
              <a:t>suốt</a:t>
            </a:r>
            <a:r>
              <a:rPr lang="en-US" sz="2800" b="1" dirty="0">
                <a:solidFill>
                  <a:srgbClr val="0000CC"/>
                </a:solidFill>
              </a:rPr>
              <a:t> </a:t>
            </a:r>
            <a:r>
              <a:rPr lang="en-US" sz="2800" b="1" dirty="0" err="1">
                <a:solidFill>
                  <a:srgbClr val="0000CC"/>
                </a:solidFill>
              </a:rPr>
              <a:t>ngày</a:t>
            </a:r>
            <a:r>
              <a:rPr lang="en-US" sz="2800" b="1" dirty="0">
                <a:solidFill>
                  <a:srgbClr val="0000CC"/>
                </a:solidFill>
              </a:rPr>
              <a:t>, </a:t>
            </a:r>
            <a:r>
              <a:rPr lang="en-US" sz="2800" b="1" dirty="0" err="1">
                <a:solidFill>
                  <a:srgbClr val="FF0000"/>
                </a:solidFill>
              </a:rPr>
              <a:t>ánh</a:t>
            </a:r>
            <a:r>
              <a:rPr lang="en-US" sz="2800" b="1" dirty="0">
                <a:solidFill>
                  <a:srgbClr val="FF0000"/>
                </a:solidFill>
              </a:rPr>
              <a:t> </a:t>
            </a:r>
            <a:r>
              <a:rPr lang="en-US" sz="2800" b="1" dirty="0" err="1">
                <a:solidFill>
                  <a:srgbClr val="FF0000"/>
                </a:solidFill>
              </a:rPr>
              <a:t>nắng</a:t>
            </a:r>
            <a:r>
              <a:rPr lang="en-US" sz="2800" b="1" dirty="0">
                <a:solidFill>
                  <a:srgbClr val="FF0000"/>
                </a:solidFill>
              </a:rPr>
              <a:t> </a:t>
            </a:r>
            <a:r>
              <a:rPr lang="en-US" sz="2800" b="1" dirty="0" err="1">
                <a:solidFill>
                  <a:srgbClr val="FF0000"/>
                </a:solidFill>
              </a:rPr>
              <a:t>rừng</a:t>
            </a:r>
            <a:r>
              <a:rPr lang="en-US" sz="2800" b="1" dirty="0">
                <a:solidFill>
                  <a:srgbClr val="FF0000"/>
                </a:solidFill>
              </a:rPr>
              <a:t> </a:t>
            </a:r>
            <a:r>
              <a:rPr lang="en-US" sz="2800" b="1" dirty="0" err="1">
                <a:solidFill>
                  <a:srgbClr val="FF0000"/>
                </a:solidFill>
              </a:rPr>
              <a:t>rực</a:t>
            </a:r>
            <a:r>
              <a:rPr lang="en-US" sz="2800" b="1" dirty="0">
                <a:solidFill>
                  <a:srgbClr val="FF0000"/>
                </a:solidFill>
              </a:rPr>
              <a:t> </a:t>
            </a:r>
            <a:r>
              <a:rPr lang="en-US" sz="2800" b="1" u="sng" dirty="0" err="1">
                <a:solidFill>
                  <a:srgbClr val="FF0000"/>
                </a:solidFill>
              </a:rPr>
              <a:t>đổ</a:t>
            </a:r>
            <a:r>
              <a:rPr lang="en-US" sz="2800" b="1" u="sng" dirty="0">
                <a:solidFill>
                  <a:srgbClr val="FF0000"/>
                </a:solidFill>
              </a:rPr>
              <a:t> </a:t>
            </a:r>
            <a:r>
              <a:rPr lang="en-US" sz="2800" b="1" u="sng" dirty="0" err="1">
                <a:solidFill>
                  <a:srgbClr val="FF0000"/>
                </a:solidFill>
              </a:rPr>
              <a:t>lửa</a:t>
            </a:r>
            <a:r>
              <a:rPr lang="en-US" sz="2800" b="1" dirty="0">
                <a:solidFill>
                  <a:srgbClr val="FF0000"/>
                </a:solidFill>
              </a:rPr>
              <a:t> </a:t>
            </a:r>
            <a:r>
              <a:rPr lang="en-US" sz="2800" b="1" dirty="0" err="1">
                <a:solidFill>
                  <a:srgbClr val="FF0000"/>
                </a:solidFill>
              </a:rPr>
              <a:t>xuống</a:t>
            </a:r>
            <a:r>
              <a:rPr lang="en-US" sz="2800" b="1" dirty="0">
                <a:solidFill>
                  <a:srgbClr val="FF0000"/>
                </a:solidFill>
              </a:rPr>
              <a:t> </a:t>
            </a:r>
            <a:r>
              <a:rPr lang="en-US" sz="2800" b="1" dirty="0" err="1">
                <a:solidFill>
                  <a:srgbClr val="FF0000"/>
                </a:solidFill>
              </a:rPr>
              <a:t>mặt</a:t>
            </a:r>
            <a:r>
              <a:rPr lang="en-US" sz="2800" b="1" dirty="0">
                <a:solidFill>
                  <a:srgbClr val="FF0000"/>
                </a:solidFill>
              </a:rPr>
              <a:t> </a:t>
            </a:r>
            <a:r>
              <a:rPr lang="en-US" sz="2800" b="1" dirty="0" err="1">
                <a:solidFill>
                  <a:srgbClr val="FF0000"/>
                </a:solidFill>
              </a:rPr>
              <a:t>đất</a:t>
            </a:r>
            <a:r>
              <a:rPr lang="en-US" sz="2800" b="1" dirty="0">
                <a:solidFill>
                  <a:srgbClr val="0000CC"/>
                </a:solidFill>
              </a:rPr>
              <a:t>. </a:t>
            </a:r>
            <a:r>
              <a:rPr lang="en-US" sz="2800" b="1" dirty="0" err="1">
                <a:solidFill>
                  <a:srgbClr val="0000CC"/>
                </a:solidFill>
              </a:rPr>
              <a:t>Bốn</a:t>
            </a:r>
            <a:r>
              <a:rPr lang="en-US" sz="2800" b="1" dirty="0">
                <a:solidFill>
                  <a:srgbClr val="0000CC"/>
                </a:solidFill>
              </a:rPr>
              <a:t> </a:t>
            </a:r>
            <a:r>
              <a:rPr lang="en-US" sz="2800" b="1" dirty="0" err="1">
                <a:solidFill>
                  <a:srgbClr val="0000CC"/>
                </a:solidFill>
              </a:rPr>
              <a:t>phía</a:t>
            </a:r>
            <a:r>
              <a:rPr lang="en-US" sz="2800" b="1" dirty="0">
                <a:solidFill>
                  <a:srgbClr val="0000CC"/>
                </a:solidFill>
              </a:rPr>
              <a:t> </a:t>
            </a:r>
            <a:r>
              <a:rPr lang="en-US" sz="2800" b="1" dirty="0" err="1">
                <a:solidFill>
                  <a:srgbClr val="0000CC"/>
                </a:solidFill>
              </a:rPr>
              <a:t>chân</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trống</a:t>
            </a:r>
            <a:r>
              <a:rPr lang="en-US" sz="2800" b="1" dirty="0">
                <a:solidFill>
                  <a:srgbClr val="0000CC"/>
                </a:solidFill>
              </a:rPr>
              <a:t> </a:t>
            </a:r>
            <a:r>
              <a:rPr lang="en-US" sz="2800" b="1" dirty="0" err="1" smtClean="0">
                <a:solidFill>
                  <a:srgbClr val="0000CC"/>
                </a:solidFill>
              </a:rPr>
              <a:t>huếch</a:t>
            </a:r>
            <a:r>
              <a:rPr lang="en-US" sz="2800" b="1" dirty="0" smtClean="0">
                <a:solidFill>
                  <a:srgbClr val="0000CC"/>
                </a:solidFill>
              </a:rPr>
              <a:t> </a:t>
            </a:r>
            <a:r>
              <a:rPr lang="en-US" sz="2800" b="1" dirty="0" err="1">
                <a:solidFill>
                  <a:srgbClr val="0000CC"/>
                </a:solidFill>
              </a:rPr>
              <a:t>trống</a:t>
            </a:r>
            <a:r>
              <a:rPr lang="en-US" sz="2800" b="1" dirty="0">
                <a:solidFill>
                  <a:srgbClr val="0000CC"/>
                </a:solidFill>
              </a:rPr>
              <a:t> </a:t>
            </a:r>
            <a:r>
              <a:rPr lang="en-US" sz="2800" b="1" dirty="0" err="1">
                <a:solidFill>
                  <a:srgbClr val="0000CC"/>
                </a:solidFill>
              </a:rPr>
              <a:t>hoác</a:t>
            </a:r>
            <a:r>
              <a:rPr lang="en-US" sz="2800" b="1" dirty="0">
                <a:solidFill>
                  <a:srgbClr val="0000CC"/>
                </a:solidFill>
              </a:rPr>
              <a:t>. </a:t>
            </a:r>
            <a:r>
              <a:rPr lang="en-US" sz="2800" b="1" dirty="0" err="1">
                <a:solidFill>
                  <a:srgbClr val="0000CC"/>
                </a:solidFill>
              </a:rPr>
              <a:t>Từ</a:t>
            </a:r>
            <a:r>
              <a:rPr lang="en-US" sz="2800" b="1" dirty="0">
                <a:solidFill>
                  <a:srgbClr val="0000CC"/>
                </a:solidFill>
              </a:rPr>
              <a:t> </a:t>
            </a:r>
            <a:r>
              <a:rPr lang="en-US" sz="2800" b="1" dirty="0" err="1">
                <a:solidFill>
                  <a:srgbClr val="0000CC"/>
                </a:solidFill>
              </a:rPr>
              <a:t>lúc</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mọc</a:t>
            </a:r>
            <a:r>
              <a:rPr lang="en-US" sz="2800" b="1" dirty="0">
                <a:solidFill>
                  <a:srgbClr val="0000CC"/>
                </a:solidFill>
              </a:rPr>
              <a:t> </a:t>
            </a:r>
            <a:r>
              <a:rPr lang="en-US" sz="2800" b="1" dirty="0" err="1">
                <a:solidFill>
                  <a:srgbClr val="0000CC"/>
                </a:solidFill>
              </a:rPr>
              <a:t>đến</a:t>
            </a:r>
            <a:r>
              <a:rPr lang="en-US" sz="2800" b="1" dirty="0">
                <a:solidFill>
                  <a:srgbClr val="0000CC"/>
                </a:solidFill>
              </a:rPr>
              <a:t> </a:t>
            </a:r>
            <a:r>
              <a:rPr lang="en-US" sz="2800" b="1" dirty="0" err="1">
                <a:solidFill>
                  <a:srgbClr val="0000CC"/>
                </a:solidFill>
              </a:rPr>
              <a:t>lúc</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 </a:t>
            </a:r>
            <a:r>
              <a:rPr lang="en-US" sz="2800" b="1" dirty="0" err="1">
                <a:solidFill>
                  <a:srgbClr val="0000CC"/>
                </a:solidFill>
              </a:rPr>
              <a:t>lặn</a:t>
            </a:r>
            <a:r>
              <a:rPr lang="en-US" sz="2800" b="1" dirty="0">
                <a:solidFill>
                  <a:srgbClr val="0000CC"/>
                </a:solidFill>
              </a:rPr>
              <a:t> </a:t>
            </a:r>
            <a:r>
              <a:rPr lang="en-US" sz="2800" b="1" dirty="0" err="1">
                <a:solidFill>
                  <a:srgbClr val="0000CC"/>
                </a:solidFill>
              </a:rPr>
              <a:t>không</a:t>
            </a:r>
            <a:r>
              <a:rPr lang="en-US" sz="2800" b="1" dirty="0">
                <a:solidFill>
                  <a:srgbClr val="0000CC"/>
                </a:solidFill>
              </a:rPr>
              <a:t> </a:t>
            </a:r>
            <a:r>
              <a:rPr lang="en-US" sz="2800" b="1" dirty="0" err="1">
                <a:solidFill>
                  <a:srgbClr val="0000CC"/>
                </a:solidFill>
              </a:rPr>
              <a:t>kiếm</a:t>
            </a:r>
            <a:r>
              <a:rPr lang="en-US" sz="2800" b="1" dirty="0">
                <a:solidFill>
                  <a:srgbClr val="0000CC"/>
                </a:solidFill>
              </a:rPr>
              <a:t> </a:t>
            </a:r>
            <a:r>
              <a:rPr lang="en-US" sz="2800" b="1" dirty="0" err="1">
                <a:solidFill>
                  <a:srgbClr val="0000CC"/>
                </a:solidFill>
              </a:rPr>
              <a:t>đâu</a:t>
            </a:r>
            <a:r>
              <a:rPr lang="en-US" sz="2800" b="1" dirty="0">
                <a:solidFill>
                  <a:srgbClr val="0000CC"/>
                </a:solidFill>
              </a:rPr>
              <a:t> </a:t>
            </a:r>
            <a:r>
              <a:rPr lang="en-US" sz="2800" b="1" dirty="0" err="1">
                <a:solidFill>
                  <a:srgbClr val="0000CC"/>
                </a:solidFill>
              </a:rPr>
              <a:t>ra</a:t>
            </a:r>
            <a:r>
              <a:rPr lang="en-US" sz="2800" b="1" dirty="0">
                <a:solidFill>
                  <a:srgbClr val="0000CC"/>
                </a:solidFill>
              </a:rPr>
              <a:t> </a:t>
            </a:r>
            <a:r>
              <a:rPr lang="en-US" sz="2800" b="1" dirty="0" err="1">
                <a:solidFill>
                  <a:srgbClr val="0000CC"/>
                </a:solidFill>
              </a:rPr>
              <a:t>một</a:t>
            </a:r>
            <a:r>
              <a:rPr lang="en-US" sz="2800" b="1" dirty="0">
                <a:solidFill>
                  <a:srgbClr val="0000CC"/>
                </a:solidFill>
              </a:rPr>
              <a:t> </a:t>
            </a:r>
            <a:r>
              <a:rPr lang="en-US" sz="2800" b="1" dirty="0" err="1">
                <a:solidFill>
                  <a:srgbClr val="0000CC"/>
                </a:solidFill>
              </a:rPr>
              <a:t>bóng</a:t>
            </a:r>
            <a:r>
              <a:rPr lang="en-US" sz="2800" b="1" dirty="0">
                <a:solidFill>
                  <a:srgbClr val="0000CC"/>
                </a:solidFill>
              </a:rPr>
              <a:t> </a:t>
            </a:r>
            <a:r>
              <a:rPr lang="en-US" sz="2800" b="1" dirty="0" err="1">
                <a:solidFill>
                  <a:srgbClr val="0000CC"/>
                </a:solidFill>
              </a:rPr>
              <a:t>cây</a:t>
            </a:r>
            <a:r>
              <a:rPr lang="en-US" sz="2800" b="1" dirty="0">
                <a:solidFill>
                  <a:srgbClr val="0000CC"/>
                </a:solidFill>
              </a:rPr>
              <a:t> </a:t>
            </a:r>
            <a:r>
              <a:rPr lang="en-US" sz="2800" b="1" dirty="0" err="1">
                <a:solidFill>
                  <a:srgbClr val="0000CC"/>
                </a:solidFill>
              </a:rPr>
              <a:t>để</a:t>
            </a:r>
            <a:r>
              <a:rPr lang="en-US" sz="2800" b="1" dirty="0">
                <a:solidFill>
                  <a:srgbClr val="0000CC"/>
                </a:solidFill>
              </a:rPr>
              <a:t> </a:t>
            </a:r>
            <a:r>
              <a:rPr lang="en-US" sz="2800" b="1" dirty="0" err="1">
                <a:solidFill>
                  <a:srgbClr val="0000CC"/>
                </a:solidFill>
              </a:rPr>
              <a:t>tránh</a:t>
            </a:r>
            <a:r>
              <a:rPr lang="en-US" sz="2800" b="1" dirty="0">
                <a:solidFill>
                  <a:srgbClr val="0000CC"/>
                </a:solidFill>
              </a:rPr>
              <a:t> </a:t>
            </a:r>
            <a:r>
              <a:rPr lang="en-US" sz="2800" b="1" dirty="0" err="1">
                <a:solidFill>
                  <a:srgbClr val="0000CC"/>
                </a:solidFill>
              </a:rPr>
              <a:t>nắng</a:t>
            </a:r>
            <a:r>
              <a:rPr lang="en-US" sz="2800" b="1" dirty="0">
                <a:solidFill>
                  <a:srgbClr val="0000CC"/>
                </a:solidFill>
              </a:rPr>
              <a:t>. </a:t>
            </a:r>
            <a:r>
              <a:rPr lang="en-US" sz="2800" b="1" dirty="0" err="1">
                <a:solidFill>
                  <a:srgbClr val="0000CC"/>
                </a:solidFill>
              </a:rPr>
              <a:t>Buổi</a:t>
            </a:r>
            <a:r>
              <a:rPr lang="en-US" sz="2800" b="1" dirty="0">
                <a:solidFill>
                  <a:srgbClr val="0000CC"/>
                </a:solidFill>
              </a:rPr>
              <a:t> </a:t>
            </a:r>
            <a:r>
              <a:rPr lang="en-US" sz="2800" b="1" dirty="0" err="1">
                <a:solidFill>
                  <a:srgbClr val="0000CC"/>
                </a:solidFill>
              </a:rPr>
              <a:t>sáng</a:t>
            </a:r>
            <a:r>
              <a:rPr lang="en-US" sz="2800" b="1" dirty="0">
                <a:solidFill>
                  <a:srgbClr val="0000CC"/>
                </a:solidFill>
              </a:rPr>
              <a:t>, </a:t>
            </a:r>
            <a:r>
              <a:rPr lang="en-US" sz="2800" b="1" dirty="0">
                <a:solidFill>
                  <a:srgbClr val="FF0000"/>
                </a:solidFill>
              </a:rPr>
              <a:t>con </a:t>
            </a:r>
            <a:r>
              <a:rPr lang="en-US" sz="2800" b="1" dirty="0" err="1">
                <a:solidFill>
                  <a:srgbClr val="FF0000"/>
                </a:solidFill>
              </a:rPr>
              <a:t>kênh</a:t>
            </a:r>
            <a:r>
              <a:rPr lang="en-US" sz="2800" b="1" dirty="0">
                <a:solidFill>
                  <a:srgbClr val="FF0000"/>
                </a:solidFill>
              </a:rPr>
              <a:t> </a:t>
            </a:r>
            <a:r>
              <a:rPr lang="en-US" sz="2800" b="1" dirty="0" err="1">
                <a:solidFill>
                  <a:srgbClr val="FF0000"/>
                </a:solidFill>
              </a:rPr>
              <a:t>còn</a:t>
            </a:r>
            <a:r>
              <a:rPr lang="en-US" sz="2800" b="1" dirty="0">
                <a:solidFill>
                  <a:srgbClr val="FF0000"/>
                </a:solidFill>
              </a:rPr>
              <a:t> </a:t>
            </a:r>
            <a:r>
              <a:rPr lang="en-US" sz="2800" b="1" u="sng" dirty="0" err="1">
                <a:solidFill>
                  <a:srgbClr val="FF0000"/>
                </a:solidFill>
              </a:rPr>
              <a:t>phơn</a:t>
            </a:r>
            <a:r>
              <a:rPr lang="en-US" sz="2800" b="1" u="sng" dirty="0">
                <a:solidFill>
                  <a:srgbClr val="FF0000"/>
                </a:solidFill>
              </a:rPr>
              <a:t> </a:t>
            </a:r>
            <a:r>
              <a:rPr lang="en-US" sz="2800" b="1" u="sng" dirty="0" err="1">
                <a:solidFill>
                  <a:srgbClr val="FF0000"/>
                </a:solidFill>
              </a:rPr>
              <a:t>phớt</a:t>
            </a:r>
            <a:r>
              <a:rPr lang="en-US" sz="2800" b="1" u="sng" dirty="0">
                <a:solidFill>
                  <a:srgbClr val="FF0000"/>
                </a:solidFill>
              </a:rPr>
              <a:t> </a:t>
            </a:r>
            <a:r>
              <a:rPr lang="en-US" sz="2800" b="1" u="sng" dirty="0" err="1">
                <a:solidFill>
                  <a:srgbClr val="FF0000"/>
                </a:solidFill>
              </a:rPr>
              <a:t>màu</a:t>
            </a:r>
            <a:r>
              <a:rPr lang="en-US" sz="2800" b="1" u="sng" dirty="0">
                <a:solidFill>
                  <a:srgbClr val="FF0000"/>
                </a:solidFill>
              </a:rPr>
              <a:t> </a:t>
            </a:r>
            <a:r>
              <a:rPr lang="en-US" sz="2800" b="1" u="sng" dirty="0" err="1">
                <a:solidFill>
                  <a:srgbClr val="FF0000"/>
                </a:solidFill>
              </a:rPr>
              <a:t>đào</a:t>
            </a:r>
            <a:r>
              <a:rPr lang="en-US" sz="2800" b="1" dirty="0">
                <a:solidFill>
                  <a:srgbClr val="0000CC"/>
                </a:solidFill>
              </a:rPr>
              <a:t>, </a:t>
            </a:r>
            <a:r>
              <a:rPr lang="en-US" sz="2800" b="1" dirty="0" err="1">
                <a:solidFill>
                  <a:srgbClr val="0000CC"/>
                </a:solidFill>
              </a:rPr>
              <a:t>giữa</a:t>
            </a:r>
            <a:r>
              <a:rPr lang="en-US" sz="2800" b="1" dirty="0">
                <a:solidFill>
                  <a:srgbClr val="0000CC"/>
                </a:solidFill>
              </a:rPr>
              <a:t> </a:t>
            </a:r>
            <a:r>
              <a:rPr lang="en-US" sz="2800" b="1" dirty="0" err="1">
                <a:solidFill>
                  <a:srgbClr val="0000CC"/>
                </a:solidFill>
              </a:rPr>
              <a:t>trưa</a:t>
            </a:r>
            <a:r>
              <a:rPr lang="en-US" sz="2800" b="1" dirty="0">
                <a:solidFill>
                  <a:srgbClr val="0000CC"/>
                </a:solidFill>
              </a:rPr>
              <a:t> </a:t>
            </a:r>
            <a:r>
              <a:rPr lang="en-US" sz="2800" b="1" dirty="0" err="1">
                <a:solidFill>
                  <a:srgbClr val="0000CC"/>
                </a:solidFill>
              </a:rPr>
              <a:t>bỗng</a:t>
            </a:r>
            <a:r>
              <a:rPr lang="en-US" sz="2800" b="1" dirty="0">
                <a:solidFill>
                  <a:srgbClr val="0000CC"/>
                </a:solidFill>
              </a:rPr>
              <a:t> </a:t>
            </a:r>
            <a:r>
              <a:rPr lang="en-US" sz="2800" b="1" dirty="0" err="1">
                <a:solidFill>
                  <a:srgbClr val="FF0000"/>
                </a:solidFill>
              </a:rPr>
              <a:t>hoá</a:t>
            </a:r>
            <a:r>
              <a:rPr lang="en-US" sz="2800" b="1" dirty="0">
                <a:solidFill>
                  <a:srgbClr val="FF0000"/>
                </a:solidFill>
              </a:rPr>
              <a:t> </a:t>
            </a:r>
            <a:r>
              <a:rPr lang="en-US" sz="2800" b="1" dirty="0" err="1">
                <a:solidFill>
                  <a:srgbClr val="FF0000"/>
                </a:solidFill>
              </a:rPr>
              <a:t>ra</a:t>
            </a:r>
            <a:r>
              <a:rPr lang="en-US" sz="2800" b="1" dirty="0">
                <a:solidFill>
                  <a:srgbClr val="FF0000"/>
                </a:solidFill>
              </a:rPr>
              <a:t> </a:t>
            </a:r>
            <a:r>
              <a:rPr lang="en-US" sz="2800" b="1" u="sng" dirty="0" err="1">
                <a:solidFill>
                  <a:srgbClr val="FF0000"/>
                </a:solidFill>
              </a:rPr>
              <a:t>một</a:t>
            </a:r>
            <a:r>
              <a:rPr lang="en-US" sz="2800" b="1" u="sng" dirty="0">
                <a:solidFill>
                  <a:srgbClr val="FF0000"/>
                </a:solidFill>
              </a:rPr>
              <a:t> </a:t>
            </a:r>
            <a:r>
              <a:rPr lang="en-US" sz="2800" b="1" u="sng" dirty="0" err="1">
                <a:solidFill>
                  <a:srgbClr val="FF0000"/>
                </a:solidFill>
              </a:rPr>
              <a:t>dòng</a:t>
            </a:r>
            <a:r>
              <a:rPr lang="en-US" sz="2800" b="1" u="sng" dirty="0">
                <a:solidFill>
                  <a:srgbClr val="FF0000"/>
                </a:solidFill>
              </a:rPr>
              <a:t> </a:t>
            </a:r>
            <a:r>
              <a:rPr lang="en-US" sz="2800" b="1" u="sng" dirty="0" err="1">
                <a:solidFill>
                  <a:srgbClr val="FF0000"/>
                </a:solidFill>
              </a:rPr>
              <a:t>thuỷ</a:t>
            </a:r>
            <a:r>
              <a:rPr lang="en-US" sz="2800" b="1" u="sng" dirty="0">
                <a:solidFill>
                  <a:srgbClr val="FF0000"/>
                </a:solidFill>
              </a:rPr>
              <a:t> </a:t>
            </a:r>
            <a:r>
              <a:rPr lang="en-US" sz="2800" b="1" u="sng" dirty="0" err="1">
                <a:solidFill>
                  <a:srgbClr val="FF0000"/>
                </a:solidFill>
              </a:rPr>
              <a:t>ngân</a:t>
            </a:r>
            <a:r>
              <a:rPr lang="en-US" sz="2800" b="1" u="sng" dirty="0">
                <a:solidFill>
                  <a:srgbClr val="FF0000"/>
                </a:solidFill>
              </a:rPr>
              <a:t> </a:t>
            </a:r>
            <a:r>
              <a:rPr lang="en-US" sz="2800" b="1" u="sng" dirty="0" err="1">
                <a:solidFill>
                  <a:srgbClr val="FF0000"/>
                </a:solidFill>
              </a:rPr>
              <a:t>cuồn</a:t>
            </a:r>
            <a:r>
              <a:rPr lang="en-US" sz="2800" b="1" u="sng" dirty="0">
                <a:solidFill>
                  <a:srgbClr val="FF0000"/>
                </a:solidFill>
              </a:rPr>
              <a:t> </a:t>
            </a:r>
            <a:r>
              <a:rPr lang="en-US" sz="2800" b="1" u="sng" dirty="0" err="1">
                <a:solidFill>
                  <a:srgbClr val="FF0000"/>
                </a:solidFill>
              </a:rPr>
              <a:t>cuộn</a:t>
            </a:r>
            <a:r>
              <a:rPr lang="en-US" sz="2800" b="1" u="sng" dirty="0">
                <a:solidFill>
                  <a:srgbClr val="FF0000"/>
                </a:solidFill>
              </a:rPr>
              <a:t> </a:t>
            </a:r>
            <a:r>
              <a:rPr lang="en-US" sz="2800" b="1" u="sng" dirty="0" err="1">
                <a:solidFill>
                  <a:srgbClr val="FF0000"/>
                </a:solidFill>
              </a:rPr>
              <a:t>loá</a:t>
            </a:r>
            <a:r>
              <a:rPr lang="en-US" sz="2800" b="1" u="sng" dirty="0">
                <a:solidFill>
                  <a:srgbClr val="FF0000"/>
                </a:solidFill>
              </a:rPr>
              <a:t> </a:t>
            </a:r>
            <a:r>
              <a:rPr lang="en-US" sz="2800" b="1" u="sng" dirty="0" err="1">
                <a:solidFill>
                  <a:srgbClr val="FF0000"/>
                </a:solidFill>
              </a:rPr>
              <a:t>mắt</a:t>
            </a:r>
            <a:r>
              <a:rPr lang="en-US" sz="2800" b="1" dirty="0">
                <a:solidFill>
                  <a:srgbClr val="0000CC"/>
                </a:solidFill>
              </a:rPr>
              <a:t>, </a:t>
            </a:r>
            <a:r>
              <a:rPr lang="en-US" sz="2800" b="1" dirty="0" err="1">
                <a:solidFill>
                  <a:srgbClr val="0000CC"/>
                </a:solidFill>
              </a:rPr>
              <a:t>rồi</a:t>
            </a:r>
            <a:r>
              <a:rPr lang="en-US" sz="2800" b="1" dirty="0">
                <a:solidFill>
                  <a:srgbClr val="0000CC"/>
                </a:solidFill>
              </a:rPr>
              <a:t> </a:t>
            </a:r>
            <a:r>
              <a:rPr lang="en-US" sz="2800" b="1" dirty="0" err="1">
                <a:solidFill>
                  <a:srgbClr val="0000CC"/>
                </a:solidFill>
              </a:rPr>
              <a:t>dần</a:t>
            </a:r>
            <a:r>
              <a:rPr lang="en-US" sz="2800" b="1" dirty="0">
                <a:solidFill>
                  <a:srgbClr val="0000CC"/>
                </a:solidFill>
              </a:rPr>
              <a:t> </a:t>
            </a:r>
            <a:r>
              <a:rPr lang="en-US" sz="2800" b="1" dirty="0" err="1">
                <a:solidFill>
                  <a:srgbClr val="0000CC"/>
                </a:solidFill>
              </a:rPr>
              <a:t>dần</a:t>
            </a:r>
            <a:r>
              <a:rPr lang="en-US" sz="2800" b="1" dirty="0">
                <a:solidFill>
                  <a:srgbClr val="0000CC"/>
                </a:solidFill>
              </a:rPr>
              <a:t> </a:t>
            </a:r>
            <a:r>
              <a:rPr lang="en-US" sz="2800" b="1" dirty="0" err="1">
                <a:solidFill>
                  <a:srgbClr val="FF0000"/>
                </a:solidFill>
              </a:rPr>
              <a:t>biến</a:t>
            </a:r>
            <a:r>
              <a:rPr lang="en-US" sz="2800" b="1" dirty="0">
                <a:solidFill>
                  <a:srgbClr val="FF0000"/>
                </a:solidFill>
              </a:rPr>
              <a:t> </a:t>
            </a:r>
            <a:r>
              <a:rPr lang="en-US" sz="2800" b="1" dirty="0" err="1">
                <a:solidFill>
                  <a:srgbClr val="FF0000"/>
                </a:solidFill>
              </a:rPr>
              <a:t>thành</a:t>
            </a:r>
            <a:r>
              <a:rPr lang="en-US" sz="2800" b="1" dirty="0">
                <a:solidFill>
                  <a:srgbClr val="FF0000"/>
                </a:solidFill>
              </a:rPr>
              <a:t> </a:t>
            </a:r>
            <a:r>
              <a:rPr lang="en-US" sz="2800" b="1" u="sng" dirty="0" err="1">
                <a:solidFill>
                  <a:srgbClr val="FF0000"/>
                </a:solidFill>
              </a:rPr>
              <a:t>một</a:t>
            </a:r>
            <a:r>
              <a:rPr lang="en-US" sz="2800" b="1" u="sng" dirty="0">
                <a:solidFill>
                  <a:srgbClr val="FF0000"/>
                </a:solidFill>
              </a:rPr>
              <a:t> con </a:t>
            </a:r>
            <a:r>
              <a:rPr lang="en-US" sz="2800" b="1" u="sng" dirty="0" err="1">
                <a:solidFill>
                  <a:srgbClr val="FF0000"/>
                </a:solidFill>
              </a:rPr>
              <a:t>suối</a:t>
            </a:r>
            <a:r>
              <a:rPr lang="en-US" sz="2800" b="1" u="sng" dirty="0">
                <a:solidFill>
                  <a:srgbClr val="FF0000"/>
                </a:solidFill>
              </a:rPr>
              <a:t> </a:t>
            </a:r>
            <a:r>
              <a:rPr lang="en-US" sz="2800" b="1" u="sng" dirty="0" err="1">
                <a:solidFill>
                  <a:srgbClr val="FF0000"/>
                </a:solidFill>
              </a:rPr>
              <a:t>lửa</a:t>
            </a:r>
            <a:r>
              <a:rPr lang="en-US" sz="2800" b="1" dirty="0">
                <a:solidFill>
                  <a:srgbClr val="FF0000"/>
                </a:solidFill>
              </a:rPr>
              <a:t> </a:t>
            </a:r>
            <a:r>
              <a:rPr lang="en-US" sz="2800" b="1" dirty="0" err="1">
                <a:solidFill>
                  <a:srgbClr val="FF0000"/>
                </a:solidFill>
              </a:rPr>
              <a:t>lúc</a:t>
            </a:r>
            <a:r>
              <a:rPr lang="en-US" sz="2800" b="1" dirty="0">
                <a:solidFill>
                  <a:srgbClr val="FF0000"/>
                </a:solidFill>
              </a:rPr>
              <a:t> </a:t>
            </a:r>
            <a:r>
              <a:rPr lang="en-US" sz="2800" b="1" dirty="0" err="1">
                <a:solidFill>
                  <a:srgbClr val="FF0000"/>
                </a:solidFill>
              </a:rPr>
              <a:t>trời</a:t>
            </a:r>
            <a:r>
              <a:rPr lang="en-US" sz="2800" b="1" dirty="0">
                <a:solidFill>
                  <a:srgbClr val="FF0000"/>
                </a:solidFill>
              </a:rPr>
              <a:t> </a:t>
            </a:r>
            <a:r>
              <a:rPr lang="en-US" sz="2800" b="1" dirty="0" err="1">
                <a:solidFill>
                  <a:srgbClr val="FF0000"/>
                </a:solidFill>
              </a:rPr>
              <a:t>chiều</a:t>
            </a:r>
            <a:r>
              <a:rPr lang="en-US" sz="2800" b="1" dirty="0">
                <a:solidFill>
                  <a:srgbClr val="0000CC"/>
                </a:solidFill>
              </a:rPr>
              <a:t>. </a:t>
            </a:r>
            <a:r>
              <a:rPr lang="en-US" sz="2800" b="1" dirty="0" err="1">
                <a:solidFill>
                  <a:srgbClr val="0000CC"/>
                </a:solidFill>
              </a:rPr>
              <a:t>Có</a:t>
            </a:r>
            <a:r>
              <a:rPr lang="en-US" sz="2800" b="1" dirty="0">
                <a:solidFill>
                  <a:srgbClr val="0000CC"/>
                </a:solidFill>
              </a:rPr>
              <a:t> </a:t>
            </a:r>
            <a:r>
              <a:rPr lang="en-US" sz="2800" b="1" dirty="0" err="1">
                <a:solidFill>
                  <a:srgbClr val="0000CC"/>
                </a:solidFill>
              </a:rPr>
              <a:t>lẽ</a:t>
            </a:r>
            <a:r>
              <a:rPr lang="en-US" sz="2800" b="1" dirty="0">
                <a:solidFill>
                  <a:srgbClr val="0000CC"/>
                </a:solidFill>
              </a:rPr>
              <a:t> </a:t>
            </a:r>
            <a:r>
              <a:rPr lang="en-US" sz="2800" b="1" dirty="0" err="1">
                <a:solidFill>
                  <a:srgbClr val="0000CC"/>
                </a:solidFill>
              </a:rPr>
              <a:t>bởi</a:t>
            </a:r>
            <a:r>
              <a:rPr lang="en-US" sz="2800" b="1" dirty="0">
                <a:solidFill>
                  <a:srgbClr val="0000CC"/>
                </a:solidFill>
              </a:rPr>
              <a:t> </a:t>
            </a:r>
            <a:r>
              <a:rPr lang="en-US" sz="2800" b="1" dirty="0" err="1">
                <a:solidFill>
                  <a:srgbClr val="0000CC"/>
                </a:solidFill>
              </a:rPr>
              <a:t>vậy</a:t>
            </a:r>
            <a:r>
              <a:rPr lang="en-US" sz="2800" b="1" dirty="0">
                <a:solidFill>
                  <a:srgbClr val="0000CC"/>
                </a:solidFill>
              </a:rPr>
              <a:t> </a:t>
            </a:r>
            <a:r>
              <a:rPr lang="en-US" sz="2800" b="1" dirty="0" err="1">
                <a:solidFill>
                  <a:srgbClr val="0000CC"/>
                </a:solidFill>
              </a:rPr>
              <a:t>mà</a:t>
            </a:r>
            <a:r>
              <a:rPr lang="en-US" sz="2800" b="1" dirty="0">
                <a:solidFill>
                  <a:srgbClr val="0000CC"/>
                </a:solidFill>
              </a:rPr>
              <a:t> </a:t>
            </a:r>
            <a:r>
              <a:rPr lang="en-US" sz="2800" b="1" dirty="0" err="1">
                <a:solidFill>
                  <a:srgbClr val="0000CC"/>
                </a:solidFill>
              </a:rPr>
              <a:t>nó</a:t>
            </a:r>
            <a:r>
              <a:rPr lang="en-US" sz="2800" b="1" dirty="0">
                <a:solidFill>
                  <a:srgbClr val="0000CC"/>
                </a:solidFill>
              </a:rPr>
              <a:t> </a:t>
            </a:r>
            <a:r>
              <a:rPr lang="en-US" sz="2800" b="1" dirty="0" err="1">
                <a:solidFill>
                  <a:srgbClr val="0000CC"/>
                </a:solidFill>
              </a:rPr>
              <a:t>được</a:t>
            </a:r>
            <a:r>
              <a:rPr lang="en-US" sz="2800" b="1" dirty="0">
                <a:solidFill>
                  <a:srgbClr val="0000CC"/>
                </a:solidFill>
              </a:rPr>
              <a:t> </a:t>
            </a:r>
            <a:r>
              <a:rPr lang="en-US" sz="2800" b="1" dirty="0" err="1">
                <a:solidFill>
                  <a:srgbClr val="0000CC"/>
                </a:solidFill>
              </a:rPr>
              <a:t>gọi</a:t>
            </a:r>
            <a:r>
              <a:rPr lang="en-US" sz="2800" b="1" dirty="0">
                <a:solidFill>
                  <a:srgbClr val="0000CC"/>
                </a:solidFill>
              </a:rPr>
              <a:t> </a:t>
            </a:r>
            <a:r>
              <a:rPr lang="en-US" sz="2800" b="1" dirty="0" err="1">
                <a:solidFill>
                  <a:srgbClr val="0000CC"/>
                </a:solidFill>
              </a:rPr>
              <a:t>là</a:t>
            </a:r>
            <a:r>
              <a:rPr lang="en-US" sz="2800" b="1" dirty="0">
                <a:solidFill>
                  <a:srgbClr val="0000CC"/>
                </a:solidFill>
              </a:rPr>
              <a:t> </a:t>
            </a:r>
            <a:r>
              <a:rPr lang="en-US" sz="2800" b="1" dirty="0" err="1">
                <a:solidFill>
                  <a:srgbClr val="0000CC"/>
                </a:solidFill>
              </a:rPr>
              <a:t>kênh</a:t>
            </a:r>
            <a:r>
              <a:rPr lang="en-US" sz="2800" b="1" dirty="0">
                <a:solidFill>
                  <a:srgbClr val="0000CC"/>
                </a:solidFill>
              </a:rPr>
              <a:t> </a:t>
            </a:r>
            <a:r>
              <a:rPr lang="en-US" sz="2800" b="1" dirty="0" err="1">
                <a:solidFill>
                  <a:srgbClr val="0000CC"/>
                </a:solidFill>
              </a:rPr>
              <a:t>Mặt</a:t>
            </a:r>
            <a:r>
              <a:rPr lang="en-US" sz="2800" b="1" dirty="0">
                <a:solidFill>
                  <a:srgbClr val="0000CC"/>
                </a:solidFill>
              </a:rPr>
              <a:t> </a:t>
            </a:r>
            <a:r>
              <a:rPr lang="en-US" sz="2800" b="1" dirty="0" err="1">
                <a:solidFill>
                  <a:srgbClr val="0000CC"/>
                </a:solidFill>
              </a:rPr>
              <a:t>Trời</a:t>
            </a:r>
            <a:r>
              <a:rPr lang="en-US" sz="2800" b="1" dirty="0">
                <a:solidFill>
                  <a:srgbClr val="0000CC"/>
                </a:solidFill>
              </a:rPr>
              <a:t>.</a:t>
            </a:r>
          </a:p>
          <a:p>
            <a:pPr algn="ctr">
              <a:spcBef>
                <a:spcPts val="600"/>
              </a:spcBef>
            </a:pPr>
            <a:r>
              <a:rPr lang="en-US" sz="2800" b="1" dirty="0">
                <a:solidFill>
                  <a:srgbClr val="0000CC"/>
                </a:solidFill>
              </a:rPr>
              <a:t>				               </a:t>
            </a:r>
            <a:r>
              <a:rPr lang="en-US" sz="2800" b="1" i="1" dirty="0">
                <a:solidFill>
                  <a:srgbClr val="0000CC"/>
                </a:solidFill>
              </a:rPr>
              <a:t>Theo </a:t>
            </a:r>
            <a:r>
              <a:rPr lang="en-US" sz="2800" b="1" dirty="0" err="1">
                <a:solidFill>
                  <a:srgbClr val="0000CC"/>
                </a:solidFill>
              </a:rPr>
              <a:t>Đoàn</a:t>
            </a:r>
            <a:r>
              <a:rPr lang="en-US" sz="2800" b="1" dirty="0">
                <a:solidFill>
                  <a:srgbClr val="0000CC"/>
                </a:solidFill>
              </a:rPr>
              <a:t> </a:t>
            </a:r>
            <a:r>
              <a:rPr lang="en-US" sz="2800" b="1" dirty="0" err="1">
                <a:solidFill>
                  <a:srgbClr val="0000CC"/>
                </a:solidFill>
              </a:rPr>
              <a:t>Giỏi</a:t>
            </a:r>
            <a:endParaRPr lang="en-US" sz="2800" b="1" dirty="0">
              <a:solidFill>
                <a:srgbClr val="0000CC"/>
              </a:solidFill>
            </a:endParaRP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0"/>
                                        <p:tgtEl>
                                          <p:spTgt spid="5"/>
                                        </p:tgtEl>
                                      </p:cBhvr>
                                    </p:animEffect>
                                  </p:childTnLst>
                                </p:cTn>
                              </p:par>
                            </p:childTnLst>
                          </p:cTn>
                        </p:par>
                        <p:par>
                          <p:cTn id="8" fill="hold">
                            <p:stCondLst>
                              <p:cond delay="5000"/>
                            </p:stCondLst>
                            <p:childTnLst>
                              <p:par>
                                <p:cTn id="9" presetID="1" presetClass="exit" presetSubtype="0" fill="hold" grpId="1" nodeType="after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8"/>
          <p:cNvSpPr>
            <a:spLocks noChangeArrowheads="1"/>
          </p:cNvSpPr>
          <p:nvPr/>
        </p:nvSpPr>
        <p:spPr bwMode="auto">
          <a:xfrm>
            <a:off x="3886200" y="647700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pic>
        <p:nvPicPr>
          <p:cNvPr id="7172" name="Picture 4" descr="E:\Documents\Hong Diep document\Hinh nen powerpoint\rainbow-sky-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9699" name="Rectangle 2"/>
          <p:cNvSpPr>
            <a:spLocks noGrp="1" noChangeArrowheads="1"/>
          </p:cNvSpPr>
          <p:nvPr>
            <p:ph type="title"/>
          </p:nvPr>
        </p:nvSpPr>
        <p:spPr>
          <a:xfrm>
            <a:off x="304800" y="960437"/>
            <a:ext cx="8534400" cy="2316163"/>
          </a:xfrm>
        </p:spPr>
        <p:txBody>
          <a:bodyPr/>
          <a:lstStyle/>
          <a:p>
            <a:pPr algn="just" eaLnBrk="1" hangingPunct="1">
              <a:lnSpc>
                <a:spcPct val="110000"/>
              </a:lnSpc>
              <a:defRPr/>
            </a:pPr>
            <a:r>
              <a:rPr lang="en-US" sz="3200" b="1" dirty="0" smtClean="0">
                <a:solidFill>
                  <a:srgbClr val="0000CC"/>
                </a:solidFill>
                <a:effectLst/>
                <a:latin typeface="Arial" pitchFamily="34" charset="0"/>
                <a:cs typeface="Arial" pitchFamily="34" charset="0"/>
              </a:rPr>
              <a:t> </a:t>
            </a:r>
            <a:r>
              <a:rPr lang="en-US" sz="3200" b="1" u="sng" dirty="0" err="1" smtClean="0">
                <a:solidFill>
                  <a:srgbClr val="0000CC"/>
                </a:solidFill>
                <a:effectLst/>
                <a:latin typeface="Arial" pitchFamily="34" charset="0"/>
                <a:cs typeface="Arial" pitchFamily="34" charset="0"/>
              </a:rPr>
              <a:t>Bài</a:t>
            </a:r>
            <a:r>
              <a:rPr lang="en-US" sz="3200" b="1" u="sng" dirty="0" smtClean="0">
                <a:solidFill>
                  <a:srgbClr val="0000CC"/>
                </a:solidFill>
                <a:effectLst/>
                <a:latin typeface="Arial" pitchFamily="34" charset="0"/>
                <a:cs typeface="Arial" pitchFamily="34" charset="0"/>
              </a:rPr>
              <a:t> 2:</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Dựa</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vào</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kết</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quả</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quan</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sát</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của</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mình</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em</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hãy</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lập</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dàn</a:t>
            </a:r>
            <a:r>
              <a:rPr lang="en-US" sz="3200" b="1" dirty="0" smtClean="0">
                <a:solidFill>
                  <a:srgbClr val="0000CC"/>
                </a:solidFill>
                <a:effectLst/>
                <a:latin typeface="Arial" pitchFamily="34" charset="0"/>
                <a:cs typeface="Arial" pitchFamily="34" charset="0"/>
              </a:rPr>
              <a:t> ý </a:t>
            </a:r>
            <a:r>
              <a:rPr lang="en-US" sz="3200" b="1" dirty="0" err="1" smtClean="0">
                <a:solidFill>
                  <a:srgbClr val="0000CC"/>
                </a:solidFill>
                <a:effectLst/>
                <a:latin typeface="Arial" pitchFamily="34" charset="0"/>
                <a:cs typeface="Arial" pitchFamily="34" charset="0"/>
              </a:rPr>
              <a:t>bài</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văn</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miêu</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tả</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một</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cảnh</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sông</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nước</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một</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vùng</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biển</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một</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dòng</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sông</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một</a:t>
            </a:r>
            <a:r>
              <a:rPr lang="en-US" sz="3200" b="1" dirty="0" smtClean="0">
                <a:solidFill>
                  <a:srgbClr val="0000CC"/>
                </a:solidFill>
                <a:effectLst/>
                <a:latin typeface="Arial" pitchFamily="34" charset="0"/>
                <a:cs typeface="Arial" pitchFamily="34" charset="0"/>
              </a:rPr>
              <a:t> con </a:t>
            </a:r>
            <a:r>
              <a:rPr lang="en-US" sz="3200" b="1" dirty="0" err="1" smtClean="0">
                <a:solidFill>
                  <a:srgbClr val="0000CC"/>
                </a:solidFill>
                <a:effectLst/>
                <a:latin typeface="Arial" pitchFamily="34" charset="0"/>
                <a:cs typeface="Arial" pitchFamily="34" charset="0"/>
              </a:rPr>
              <a:t>suối</a:t>
            </a:r>
            <a:r>
              <a:rPr lang="en-US" sz="3200" b="1" dirty="0" smtClean="0">
                <a:solidFill>
                  <a:srgbClr val="0000CC"/>
                </a:solidFill>
                <a:effectLst/>
                <a:latin typeface="Arial" pitchFamily="34" charset="0"/>
                <a:cs typeface="Arial" pitchFamily="34" charset="0"/>
              </a:rPr>
              <a:t> hay </a:t>
            </a:r>
            <a:r>
              <a:rPr lang="en-US" sz="3200" b="1" dirty="0" err="1" smtClean="0">
                <a:solidFill>
                  <a:srgbClr val="0000CC"/>
                </a:solidFill>
                <a:effectLst/>
                <a:latin typeface="Arial" pitchFamily="34" charset="0"/>
                <a:cs typeface="Arial" pitchFamily="34" charset="0"/>
              </a:rPr>
              <a:t>một</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hồ</a:t>
            </a:r>
            <a:r>
              <a:rPr lang="en-US" sz="3200" b="1" dirty="0" smtClean="0">
                <a:solidFill>
                  <a:srgbClr val="0000CC"/>
                </a:solidFill>
                <a:effectLst/>
                <a:latin typeface="Arial" pitchFamily="34" charset="0"/>
                <a:cs typeface="Arial" pitchFamily="34" charset="0"/>
              </a:rPr>
              <a:t> </a:t>
            </a:r>
            <a:r>
              <a:rPr lang="en-US" sz="3200" b="1" dirty="0" err="1" smtClean="0">
                <a:solidFill>
                  <a:srgbClr val="0000CC"/>
                </a:solidFill>
                <a:effectLst/>
                <a:latin typeface="Arial" pitchFamily="34" charset="0"/>
                <a:cs typeface="Arial" pitchFamily="34" charset="0"/>
              </a:rPr>
              <a:t>nước</a:t>
            </a:r>
            <a:r>
              <a:rPr lang="en-US" sz="3200" b="1" dirty="0" smtClean="0">
                <a:solidFill>
                  <a:srgbClr val="0000CC"/>
                </a:solidFill>
                <a:effectLst/>
                <a:latin typeface="Arial" pitchFamily="34" charset="0"/>
                <a:cs typeface="Arial" pitchFamily="34" charset="0"/>
              </a:rPr>
              <a:t>).</a:t>
            </a:r>
          </a:p>
        </p:txBody>
      </p:sp>
      <p:sp>
        <p:nvSpPr>
          <p:cNvPr id="8" name="Rectangle 2"/>
          <p:cNvSpPr txBox="1">
            <a:spLocks noChangeArrowheads="1"/>
          </p:cNvSpPr>
          <p:nvPr/>
        </p:nvSpPr>
        <p:spPr bwMode="auto">
          <a:xfrm>
            <a:off x="304800" y="960437"/>
            <a:ext cx="8534400" cy="2316163"/>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marL="0" marR="0" lvl="0" indent="0" algn="just" defTabSz="914400" rtl="0" eaLnBrk="1" fontAlgn="base" latinLnBrk="0" hangingPunct="1">
              <a:lnSpc>
                <a:spcPct val="110000"/>
              </a:lnSpc>
              <a:spcBef>
                <a:spcPct val="0"/>
              </a:spcBef>
              <a:spcAft>
                <a:spcPct val="0"/>
              </a:spcAft>
              <a:buClrTx/>
              <a:buSzTx/>
              <a:buFontTx/>
              <a:buNone/>
              <a:tabLst/>
              <a:defRPr/>
            </a:pPr>
            <a:r>
              <a:rPr kumimoji="0" lang="en-US" sz="3200" b="1" i="0"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sng"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Bài</a:t>
            </a:r>
            <a:r>
              <a:rPr kumimoji="0" lang="en-US" sz="3200" b="1" i="0" u="sng" strike="noStrike" kern="0" cap="none" spc="0" normalizeH="0" baseline="0" noProof="0" dirty="0" smtClean="0">
                <a:ln>
                  <a:noFill/>
                </a:ln>
                <a:solidFill>
                  <a:srgbClr val="0000CC"/>
                </a:solidFill>
                <a:effectLst/>
                <a:uLnTx/>
                <a:uFillTx/>
                <a:latin typeface="Arial" pitchFamily="34" charset="0"/>
                <a:ea typeface="+mj-ea"/>
                <a:cs typeface="Arial" pitchFamily="34" charset="0"/>
              </a:rPr>
              <a:t> 2:</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Dựa</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vào</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kết</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quả</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quan</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sát</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của</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mình</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em</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hãy</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FF0000"/>
                </a:solidFill>
                <a:effectLst/>
                <a:uLnTx/>
                <a:uFillTx/>
                <a:latin typeface="Arial" pitchFamily="34" charset="0"/>
                <a:ea typeface="+mj-ea"/>
                <a:cs typeface="Arial" pitchFamily="34" charset="0"/>
              </a:rPr>
              <a:t>lập</a:t>
            </a:r>
            <a:r>
              <a:rPr kumimoji="0" lang="en-US" sz="3200" b="1" i="0" u="none" strike="noStrike" kern="0" cap="none" spc="0" normalizeH="0" baseline="0" noProof="0" dirty="0" smtClean="0">
                <a:ln>
                  <a:noFill/>
                </a:ln>
                <a:solidFill>
                  <a:srgbClr val="FF0000"/>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FF0000"/>
                </a:solidFill>
                <a:effectLst/>
                <a:uLnTx/>
                <a:uFillTx/>
                <a:latin typeface="Arial" pitchFamily="34" charset="0"/>
                <a:ea typeface="+mj-ea"/>
                <a:cs typeface="Arial" pitchFamily="34" charset="0"/>
              </a:rPr>
              <a:t>dàn</a:t>
            </a:r>
            <a:r>
              <a:rPr kumimoji="0" lang="en-US" sz="3200" b="1" i="0" u="none" strike="noStrike" kern="0" cap="none" spc="0" normalizeH="0" baseline="0" noProof="0" dirty="0" smtClean="0">
                <a:ln>
                  <a:noFill/>
                </a:ln>
                <a:solidFill>
                  <a:srgbClr val="FF0000"/>
                </a:solidFill>
                <a:effectLst/>
                <a:uLnTx/>
                <a:uFillTx/>
                <a:latin typeface="Arial" pitchFamily="34" charset="0"/>
                <a:ea typeface="+mj-ea"/>
                <a:cs typeface="Arial" pitchFamily="34" charset="0"/>
              </a:rPr>
              <a:t> ý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bài</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văn</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miêu</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tả</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một</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FF0000"/>
                </a:solidFill>
                <a:effectLst/>
                <a:uLnTx/>
                <a:uFillTx/>
                <a:latin typeface="Arial" pitchFamily="34" charset="0"/>
                <a:ea typeface="+mj-ea"/>
                <a:cs typeface="Arial" pitchFamily="34" charset="0"/>
              </a:rPr>
              <a:t>cảnh</a:t>
            </a:r>
            <a:r>
              <a:rPr kumimoji="0" lang="en-US" sz="3200" b="1" i="0" u="none" strike="noStrike" kern="0" cap="none" spc="0" normalizeH="0" baseline="0" noProof="0" dirty="0" smtClean="0">
                <a:ln>
                  <a:noFill/>
                </a:ln>
                <a:solidFill>
                  <a:srgbClr val="FF0000"/>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FF0000"/>
                </a:solidFill>
                <a:effectLst/>
                <a:uLnTx/>
                <a:uFillTx/>
                <a:latin typeface="Arial" pitchFamily="34" charset="0"/>
                <a:ea typeface="+mj-ea"/>
                <a:cs typeface="Arial" pitchFamily="34" charset="0"/>
              </a:rPr>
              <a:t>sông</a:t>
            </a:r>
            <a:r>
              <a:rPr kumimoji="0" lang="en-US" sz="3200" b="1" i="0" u="none" strike="noStrike" kern="0" cap="none" spc="0" normalizeH="0" baseline="0" noProof="0" dirty="0" smtClean="0">
                <a:ln>
                  <a:noFill/>
                </a:ln>
                <a:solidFill>
                  <a:srgbClr val="FF0000"/>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FF0000"/>
                </a:solidFill>
                <a:effectLst/>
                <a:uLnTx/>
                <a:uFillTx/>
                <a:latin typeface="Arial" pitchFamily="34" charset="0"/>
                <a:ea typeface="+mj-ea"/>
                <a:cs typeface="Arial" pitchFamily="34" charset="0"/>
              </a:rPr>
              <a:t>nước</a:t>
            </a:r>
            <a:r>
              <a:rPr kumimoji="0" lang="en-US" sz="3200" b="1" i="0" u="none" strike="noStrike" kern="0" cap="none" spc="0" normalizeH="0" baseline="0" noProof="0" dirty="0" smtClean="0">
                <a:ln>
                  <a:noFill/>
                </a:ln>
                <a:solidFill>
                  <a:srgbClr val="FF0000"/>
                </a:solidFill>
                <a:effectLst/>
                <a:uLnTx/>
                <a:uFillTx/>
                <a:latin typeface="Arial" pitchFamily="34" charset="0"/>
                <a:ea typeface="+mj-ea"/>
                <a:cs typeface="Arial" pitchFamily="34" charset="0"/>
              </a:rPr>
              <a:t> </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một</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vùng</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biển</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một</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dòng</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sông</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một</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con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suối</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hay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một</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hồ</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 </a:t>
            </a:r>
            <a:r>
              <a:rPr kumimoji="0" lang="en-US" sz="3200" b="1" i="0" u="none" strike="noStrike" kern="0" cap="none" spc="0" normalizeH="0" baseline="0" noProof="0" dirty="0" err="1" smtClean="0">
                <a:ln>
                  <a:noFill/>
                </a:ln>
                <a:solidFill>
                  <a:srgbClr val="0000CC"/>
                </a:solidFill>
                <a:effectLst/>
                <a:uLnTx/>
                <a:uFillTx/>
                <a:latin typeface="Arial" pitchFamily="34" charset="0"/>
                <a:ea typeface="+mj-ea"/>
                <a:cs typeface="Arial" pitchFamily="34" charset="0"/>
              </a:rPr>
              <a:t>nước</a:t>
            </a:r>
            <a:r>
              <a:rPr kumimoji="0" lang="en-US" sz="3200" b="1" i="0" u="none" strike="noStrike" kern="0" cap="none" spc="0" normalizeH="0" baseline="0" noProof="0" dirty="0" smtClean="0">
                <a:ln>
                  <a:noFill/>
                </a:ln>
                <a:solidFill>
                  <a:srgbClr val="0000CC"/>
                </a:solidFill>
                <a:effectLst/>
                <a:uLnTx/>
                <a:uFillTx/>
                <a:latin typeface="Arial" pitchFamily="34" charset="0"/>
                <a:ea typeface="+mj-ea"/>
                <a:cs typeface="Arial" pitchFamily="34" charset="0"/>
              </a:rPr>
              <a:t>).</a:t>
            </a:r>
          </a:p>
        </p:txBody>
      </p:sp>
      <p:cxnSp>
        <p:nvCxnSpPr>
          <p:cNvPr id="10" name="Straight Connector 9"/>
          <p:cNvCxnSpPr/>
          <p:nvPr/>
        </p:nvCxnSpPr>
        <p:spPr bwMode="auto">
          <a:xfrm>
            <a:off x="4267200" y="2636837"/>
            <a:ext cx="2057400"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a:off x="5867400" y="3170237"/>
            <a:ext cx="1676400"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3" name="Straight Connector 12"/>
          <p:cNvCxnSpPr/>
          <p:nvPr/>
        </p:nvCxnSpPr>
        <p:spPr bwMode="auto">
          <a:xfrm>
            <a:off x="2438400" y="3170237"/>
            <a:ext cx="1676400"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5" name="Straight Connector 14"/>
          <p:cNvCxnSpPr/>
          <p:nvPr/>
        </p:nvCxnSpPr>
        <p:spPr bwMode="auto">
          <a:xfrm>
            <a:off x="7848600" y="2636837"/>
            <a:ext cx="838200" cy="1588"/>
          </a:xfrm>
          <a:prstGeom prst="line">
            <a:avLst/>
          </a:prstGeom>
          <a:solidFill>
            <a:schemeClr val="accent1"/>
          </a:solidFill>
          <a:ln w="38100" cap="flat" cmpd="sng" algn="ctr">
            <a:solidFill>
              <a:srgbClr val="FF0000"/>
            </a:solidFill>
            <a:prstDash val="solid"/>
            <a:round/>
            <a:headEnd type="none" w="med" len="med"/>
            <a:tailEnd type="none" w="med" len="med"/>
          </a:ln>
          <a:effectLst/>
        </p:spPr>
      </p:cxnSp>
      <p:cxnSp>
        <p:nvCxnSpPr>
          <p:cNvPr id="17" name="Straight Connector 16"/>
          <p:cNvCxnSpPr/>
          <p:nvPr/>
        </p:nvCxnSpPr>
        <p:spPr bwMode="auto">
          <a:xfrm>
            <a:off x="381000" y="3200400"/>
            <a:ext cx="990600" cy="15874"/>
          </a:xfrm>
          <a:prstGeom prst="line">
            <a:avLst/>
          </a:prstGeom>
          <a:solidFill>
            <a:schemeClr val="accent1"/>
          </a:solidFill>
          <a:ln w="38100" cap="flat" cmpd="sng" algn="ctr">
            <a:solidFill>
              <a:srgbClr val="FF0000"/>
            </a:solidFill>
            <a:prstDash val="solid"/>
            <a:round/>
            <a:headEnd type="none" w="med" len="med"/>
            <a:tailEnd type="none" w="med" len="med"/>
          </a:ln>
          <a:effectLst/>
        </p:spPr>
      </p:cxn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par>
                          <p:cTn id="8" fill="hold">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2969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strips(downRight)">
                                      <p:cBhvr>
                                        <p:cTn id="15" dur="500"/>
                                        <p:tgtEl>
                                          <p:spTgt spid="10"/>
                                        </p:tgtEl>
                                      </p:cBhvr>
                                    </p:animEffect>
                                  </p:childTnLst>
                                </p:cTn>
                              </p:par>
                            </p:childTnLst>
                          </p:cTn>
                        </p:par>
                        <p:par>
                          <p:cTn id="16" fill="hold">
                            <p:stCondLst>
                              <p:cond delay="1500"/>
                            </p:stCondLst>
                            <p:childTnLst>
                              <p:par>
                                <p:cTn id="17" presetID="18" presetClass="entr" presetSubtype="6"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strips(downRight)">
                                      <p:cBhvr>
                                        <p:cTn id="19" dur="500"/>
                                        <p:tgtEl>
                                          <p:spTgt spid="15"/>
                                        </p:tgtEl>
                                      </p:cBhvr>
                                    </p:animEffect>
                                  </p:childTnLst>
                                </p:cTn>
                              </p:par>
                            </p:childTnLst>
                          </p:cTn>
                        </p:par>
                        <p:par>
                          <p:cTn id="20" fill="hold">
                            <p:stCondLst>
                              <p:cond delay="2000"/>
                            </p:stCondLst>
                            <p:childTnLst>
                              <p:par>
                                <p:cTn id="21" presetID="18" presetClass="entr" presetSubtype="6"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strips(downRight)">
                                      <p:cBhvr>
                                        <p:cTn id="23" dur="500"/>
                                        <p:tgtEl>
                                          <p:spTgt spid="17"/>
                                        </p:tgtEl>
                                      </p:cBhvr>
                                    </p:animEffect>
                                  </p:childTnLst>
                                </p:cTn>
                              </p:par>
                            </p:childTnLst>
                          </p:cTn>
                        </p:par>
                        <p:par>
                          <p:cTn id="24" fill="hold">
                            <p:stCondLst>
                              <p:cond delay="2500"/>
                            </p:stCondLst>
                            <p:childTnLst>
                              <p:par>
                                <p:cTn id="25" presetID="18" presetClass="entr" presetSubtype="6" fill="hold" nodeType="after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trips(downRight)">
                                      <p:cBhvr>
                                        <p:cTn id="27" dur="500"/>
                                        <p:tgtEl>
                                          <p:spTgt spid="13"/>
                                        </p:tgtEl>
                                      </p:cBhvr>
                                    </p:animEffect>
                                  </p:childTnLst>
                                </p:cTn>
                              </p:par>
                            </p:childTnLst>
                          </p:cTn>
                        </p:par>
                        <p:par>
                          <p:cTn id="28" fill="hold">
                            <p:stCondLst>
                              <p:cond delay="3000"/>
                            </p:stCondLst>
                            <p:childTnLst>
                              <p:par>
                                <p:cTn id="29" presetID="18" presetClass="entr" presetSubtype="6"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strips(downRight)">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9"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18435" name="TextBox 1"/>
          <p:cNvSpPr txBox="1">
            <a:spLocks noChangeArrowheads="1"/>
          </p:cNvSpPr>
          <p:nvPr/>
        </p:nvSpPr>
        <p:spPr bwMode="auto">
          <a:xfrm>
            <a:off x="2514600" y="228600"/>
            <a:ext cx="3886200" cy="523875"/>
          </a:xfrm>
          <a:prstGeom prst="rect">
            <a:avLst/>
          </a:prstGeom>
          <a:noFill/>
          <a:ln w="9525">
            <a:noFill/>
            <a:miter lim="800000"/>
            <a:headEnd/>
            <a:tailEnd/>
          </a:ln>
        </p:spPr>
        <p:txBody>
          <a:bodyPr>
            <a:spAutoFit/>
          </a:bodyPr>
          <a:lstStyle/>
          <a:p>
            <a:pPr algn="ctr"/>
            <a:r>
              <a:rPr lang="en-US" sz="2800" b="1" dirty="0" err="1" smtClean="0">
                <a:solidFill>
                  <a:srgbClr val="FFFF00"/>
                </a:solidFill>
                <a:latin typeface=".VnAvant" pitchFamily="34" charset="0"/>
              </a:rPr>
              <a:t>B·i</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biÓn</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Trà</a:t>
            </a:r>
            <a:r>
              <a:rPr lang="en-US" sz="2800" b="1" dirty="0" smtClean="0">
                <a:solidFill>
                  <a:srgbClr val="FFFF00"/>
                </a:solidFill>
                <a:latin typeface=".VnAvant" pitchFamily="34" charset="0"/>
              </a:rPr>
              <a:t> </a:t>
            </a:r>
            <a:r>
              <a:rPr lang="en-US" sz="2800" b="1" dirty="0" err="1" smtClean="0">
                <a:solidFill>
                  <a:srgbClr val="FFFF00"/>
                </a:solidFill>
                <a:latin typeface=".VnAvant" pitchFamily="34" charset="0"/>
              </a:rPr>
              <a:t>Cổ</a:t>
            </a:r>
            <a:endParaRPr lang="en-US" sz="2800" b="1" dirty="0">
              <a:solidFill>
                <a:srgbClr val="FFFF00"/>
              </a:solidFill>
              <a:latin typeface=".VnAvant" pitchFamily="34" charset="0"/>
            </a:endParaRPr>
          </a:p>
        </p:txBody>
      </p:sp>
      <p:pic>
        <p:nvPicPr>
          <p:cNvPr id="5" name="Chieu nay bien hat 4.mp3">
            <a:hlinkClick r:id="" action="ppaction://media"/>
          </p:cNvPr>
          <p:cNvPicPr>
            <a:picLocks noRot="1" noChangeAspect="1"/>
          </p:cNvPicPr>
          <p:nvPr>
            <a:audioFile r:link="rId1"/>
          </p:nvPr>
        </p:nvPicPr>
        <p:blipFill>
          <a:blip r:embed="rId4" cstate="print"/>
          <a:stretch>
            <a:fillRect/>
          </a:stretch>
        </p:blipFill>
        <p:spPr>
          <a:xfrm>
            <a:off x="9144000" y="6553200"/>
            <a:ext cx="304800" cy="304800"/>
          </a:xfrm>
          <a:prstGeom prst="rect">
            <a:avLst/>
          </a:prstGeom>
        </p:spPr>
      </p:pic>
    </p:spTree>
  </p:cSld>
  <p:clrMapOvr>
    <a:masterClrMapping/>
  </p:clrMapOvr>
  <p:transition spd="med" advClick="0" advTm="5000">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numSld="9">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extBox 1"/>
          <p:cNvSpPr txBox="1">
            <a:spLocks noChangeArrowheads="1"/>
          </p:cNvSpPr>
          <p:nvPr/>
        </p:nvSpPr>
        <p:spPr bwMode="auto">
          <a:xfrm>
            <a:off x="2514600" y="228600"/>
            <a:ext cx="3886200" cy="523875"/>
          </a:xfrm>
          <a:prstGeom prst="rect">
            <a:avLst/>
          </a:prstGeom>
          <a:noFill/>
          <a:ln w="9525">
            <a:noFill/>
            <a:miter lim="800000"/>
            <a:headEnd/>
            <a:tailEnd/>
          </a:ln>
        </p:spPr>
        <p:txBody>
          <a:bodyPr>
            <a:spAutoFit/>
          </a:bodyPr>
          <a:lstStyle/>
          <a:p>
            <a:pPr algn="ctr"/>
            <a:r>
              <a:rPr lang="en-US" sz="2800" b="1" smtClean="0">
                <a:solidFill>
                  <a:srgbClr val="FFFF00"/>
                </a:solidFill>
                <a:latin typeface=".VnAvant" pitchFamily="34" charset="0"/>
              </a:rPr>
              <a:t>Sãng biÓn x« bê c¸t</a:t>
            </a:r>
            <a:endParaRPr lang="en-US" sz="2800" b="1">
              <a:solidFill>
                <a:srgbClr val="FFFF00"/>
              </a:solidFill>
              <a:latin typeface=".VnAvant" pitchFamily="34" charset="0"/>
            </a:endParaRPr>
          </a:p>
        </p:txBody>
      </p:sp>
    </p:spTree>
  </p:cSld>
  <p:clrMapOvr>
    <a:masterClrMapping/>
  </p:clrMapOvr>
  <p:transition spd="med" advClick="0" advTm="4000">
    <p:split orient="vert"/>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152400" y="0"/>
            <a:ext cx="9448800" cy="6858000"/>
          </a:xfrm>
          <a:prstGeom prst="rect">
            <a:avLst/>
          </a:prstGeom>
          <a:noFill/>
          <a:ln w="9525">
            <a:noFill/>
            <a:miter lim="800000"/>
            <a:headEnd/>
            <a:tailEnd/>
          </a:ln>
          <a:effectLst/>
        </p:spPr>
      </p:pic>
      <p:sp>
        <p:nvSpPr>
          <p:cNvPr id="3" name="TextBox 1"/>
          <p:cNvSpPr txBox="1">
            <a:spLocks noChangeArrowheads="1"/>
          </p:cNvSpPr>
          <p:nvPr/>
        </p:nvSpPr>
        <p:spPr bwMode="auto">
          <a:xfrm>
            <a:off x="2743200" y="152400"/>
            <a:ext cx="3886200" cy="523875"/>
          </a:xfrm>
          <a:prstGeom prst="rect">
            <a:avLst/>
          </a:prstGeom>
          <a:noFill/>
          <a:ln w="9525">
            <a:noFill/>
            <a:miter lim="800000"/>
            <a:headEnd/>
            <a:tailEnd/>
          </a:ln>
        </p:spPr>
        <p:txBody>
          <a:bodyPr>
            <a:spAutoFit/>
          </a:bodyPr>
          <a:lstStyle/>
          <a:p>
            <a:pPr algn="ctr"/>
            <a:r>
              <a:rPr lang="en-US" sz="2800" b="1" smtClean="0">
                <a:solidFill>
                  <a:srgbClr val="FFFF00"/>
                </a:solidFill>
                <a:latin typeface=".VnAvant" pitchFamily="34" charset="0"/>
              </a:rPr>
              <a:t>Dßng s«ng</a:t>
            </a:r>
            <a:endParaRPr lang="en-US" sz="2800" b="1">
              <a:solidFill>
                <a:srgbClr val="FFFF00"/>
              </a:solidFill>
              <a:latin typeface=".VnAvant" pitchFamily="34" charset="0"/>
            </a:endParaRPr>
          </a:p>
        </p:txBody>
      </p:sp>
    </p:spTree>
  </p:cSld>
  <p:clrMapOvr>
    <a:masterClrMapping/>
  </p:clrMapOvr>
  <p:transition spd="med" advClick="0" advTm="5000">
    <p:split orient="vert"/>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srcRect/>
          <a:stretch>
            <a:fillRect/>
          </a:stretch>
        </p:blipFill>
        <p:spPr bwMode="auto">
          <a:xfrm>
            <a:off x="-1" y="0"/>
            <a:ext cx="9144001" cy="6858000"/>
          </a:xfrm>
          <a:prstGeom prst="rect">
            <a:avLst/>
          </a:prstGeom>
          <a:noFill/>
          <a:ln w="9525">
            <a:noFill/>
            <a:miter lim="800000"/>
            <a:headEnd/>
            <a:tailEnd/>
          </a:ln>
        </p:spPr>
      </p:pic>
      <p:sp>
        <p:nvSpPr>
          <p:cNvPr id="3" name="TextBox 1"/>
          <p:cNvSpPr txBox="1">
            <a:spLocks noChangeArrowheads="1"/>
          </p:cNvSpPr>
          <p:nvPr/>
        </p:nvSpPr>
        <p:spPr bwMode="auto">
          <a:xfrm>
            <a:off x="2743200" y="238125"/>
            <a:ext cx="3886200" cy="523875"/>
          </a:xfrm>
          <a:prstGeom prst="rect">
            <a:avLst/>
          </a:prstGeom>
          <a:noFill/>
          <a:ln w="9525">
            <a:noFill/>
            <a:miter lim="800000"/>
            <a:headEnd/>
            <a:tailEnd/>
          </a:ln>
        </p:spPr>
        <p:txBody>
          <a:bodyPr>
            <a:spAutoFit/>
          </a:bodyPr>
          <a:lstStyle/>
          <a:p>
            <a:pPr algn="ctr"/>
            <a:r>
              <a:rPr lang="en-US" sz="2800" b="1" smtClean="0">
                <a:solidFill>
                  <a:srgbClr val="FFFF00"/>
                </a:solidFill>
                <a:latin typeface=".VnAvant" pitchFamily="34" charset="0"/>
              </a:rPr>
              <a:t>ChiÒu trªn s«ng</a:t>
            </a:r>
            <a:endParaRPr lang="en-US" sz="2800" b="1">
              <a:solidFill>
                <a:srgbClr val="FFFF00"/>
              </a:solidFill>
              <a:latin typeface=".VnAvant" pitchFamily="34" charset="0"/>
            </a:endParaRPr>
          </a:p>
        </p:txBody>
      </p:sp>
    </p:spTree>
  </p:cSld>
  <p:clrMapOvr>
    <a:masterClrMapping/>
  </p:clrMapOvr>
  <p:transition spd="med" advClick="0" advTm="5000">
    <p:split orient="vert"/>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D:\GIAO AN DIEN TU NAM HOC 2011-2012\GADT 5 - tuan 6\Phim gui co Hai\Hinh anh Kenh mat troi.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1"/>
          <p:cNvSpPr txBox="1">
            <a:spLocks noChangeArrowheads="1"/>
          </p:cNvSpPr>
          <p:nvPr/>
        </p:nvSpPr>
        <p:spPr bwMode="auto">
          <a:xfrm>
            <a:off x="2667000" y="85725"/>
            <a:ext cx="3886200" cy="523875"/>
          </a:xfrm>
          <a:prstGeom prst="rect">
            <a:avLst/>
          </a:prstGeom>
          <a:noFill/>
          <a:ln w="9525">
            <a:noFill/>
            <a:miter lim="800000"/>
            <a:headEnd/>
            <a:tailEnd/>
          </a:ln>
        </p:spPr>
        <p:txBody>
          <a:bodyPr>
            <a:spAutoFit/>
          </a:bodyPr>
          <a:lstStyle/>
          <a:p>
            <a:pPr algn="ctr"/>
            <a:r>
              <a:rPr lang="en-US" sz="2800" b="1" dirty="0" smtClean="0">
                <a:solidFill>
                  <a:srgbClr val="FFFF00"/>
                </a:solidFill>
                <a:latin typeface=".VnAvant" pitchFamily="34" charset="0"/>
              </a:rPr>
              <a:t>Con </a:t>
            </a:r>
            <a:r>
              <a:rPr lang="en-US" sz="2800" b="1" dirty="0" err="1" smtClean="0">
                <a:solidFill>
                  <a:srgbClr val="FFFF00"/>
                </a:solidFill>
                <a:latin typeface=".VnAvant" pitchFamily="34" charset="0"/>
              </a:rPr>
              <a:t>kªnh</a:t>
            </a:r>
            <a:endParaRPr lang="en-US" sz="2800" b="1" dirty="0">
              <a:solidFill>
                <a:srgbClr val="FFFF00"/>
              </a:solidFill>
              <a:latin typeface=".VnAvant" pitchFamily="34" charset="0"/>
            </a:endParaRPr>
          </a:p>
        </p:txBody>
      </p:sp>
    </p:spTree>
  </p:cSld>
  <p:clrMapOvr>
    <a:masterClrMapping/>
  </p:clrMapOvr>
  <p:transition spd="med" advClick="0" advTm="5000">
    <p:split orient="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E:\Documents\Hong Diep document\Bai giang dien tu lop 5\GADT 5 - tuan 6\Tuan 6 lop 5 - TLV - ta canh song nuoc\Toan_cnh_h_Hoan_Kim.jpg"/>
          <p:cNvPicPr>
            <a:picLocks noChangeAspect="1" noChangeArrowheads="1"/>
          </p:cNvPicPr>
          <p:nvPr/>
        </p:nvPicPr>
        <p:blipFill>
          <a:blip r:embed="rId2" cstate="print"/>
          <a:srcRect/>
          <a:stretch>
            <a:fillRect/>
          </a:stretch>
        </p:blipFill>
        <p:spPr bwMode="auto">
          <a:xfrm>
            <a:off x="0" y="0"/>
            <a:ext cx="9211927" cy="6857999"/>
          </a:xfrm>
          <a:prstGeom prst="rect">
            <a:avLst/>
          </a:prstGeom>
          <a:noFill/>
        </p:spPr>
      </p:pic>
      <p:sp>
        <p:nvSpPr>
          <p:cNvPr id="3" name="TextBox 1"/>
          <p:cNvSpPr txBox="1">
            <a:spLocks noChangeArrowheads="1"/>
          </p:cNvSpPr>
          <p:nvPr/>
        </p:nvSpPr>
        <p:spPr bwMode="auto">
          <a:xfrm>
            <a:off x="2667000" y="85725"/>
            <a:ext cx="3886200" cy="523875"/>
          </a:xfrm>
          <a:prstGeom prst="rect">
            <a:avLst/>
          </a:prstGeom>
          <a:noFill/>
          <a:ln w="9525">
            <a:noFill/>
            <a:miter lim="800000"/>
            <a:headEnd/>
            <a:tailEnd/>
          </a:ln>
        </p:spPr>
        <p:txBody>
          <a:bodyPr>
            <a:spAutoFit/>
          </a:bodyPr>
          <a:lstStyle/>
          <a:p>
            <a:pPr algn="ctr"/>
            <a:r>
              <a:rPr lang="en-US" sz="2800" b="1" smtClean="0">
                <a:solidFill>
                  <a:srgbClr val="FF0000"/>
                </a:solidFill>
                <a:latin typeface=".VnAvant" pitchFamily="34" charset="0"/>
              </a:rPr>
              <a:t>Hå Hoµn KiÕm</a:t>
            </a:r>
            <a:endParaRPr lang="en-US" sz="2800" b="1">
              <a:solidFill>
                <a:srgbClr val="FF0000"/>
              </a:solidFill>
              <a:latin typeface=".VnAvant" pitchFamily="34" charset="0"/>
            </a:endParaRPr>
          </a:p>
        </p:txBody>
      </p:sp>
    </p:spTree>
  </p:cSld>
  <p:clrMapOvr>
    <a:masterClrMapping/>
  </p:clrMapOvr>
  <p:transition spd="med" advClick="0" advTm="5000">
    <p:split orient="vert"/>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Click="0" advTm="4000">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1" y="0"/>
            <a:ext cx="9166917" cy="6858000"/>
          </a:xfrm>
          <a:prstGeom prst="rect">
            <a:avLst/>
          </a:prstGeom>
          <a:noFill/>
          <a:ln w="9525">
            <a:noFill/>
            <a:miter lim="800000"/>
            <a:headEnd/>
            <a:tailEnd/>
          </a:ln>
        </p:spPr>
      </p:pic>
      <p:sp>
        <p:nvSpPr>
          <p:cNvPr id="4" name="TextBox 1"/>
          <p:cNvSpPr txBox="1">
            <a:spLocks noChangeArrowheads="1"/>
          </p:cNvSpPr>
          <p:nvPr/>
        </p:nvSpPr>
        <p:spPr bwMode="auto">
          <a:xfrm>
            <a:off x="2667000" y="85725"/>
            <a:ext cx="3886200" cy="523875"/>
          </a:xfrm>
          <a:prstGeom prst="rect">
            <a:avLst/>
          </a:prstGeom>
          <a:noFill/>
          <a:ln w="9525">
            <a:noFill/>
            <a:miter lim="800000"/>
            <a:headEnd/>
            <a:tailEnd/>
          </a:ln>
        </p:spPr>
        <p:txBody>
          <a:bodyPr>
            <a:spAutoFit/>
          </a:bodyPr>
          <a:lstStyle/>
          <a:p>
            <a:pPr algn="ctr"/>
            <a:r>
              <a:rPr lang="en-US" sz="2800" b="1" smtClean="0">
                <a:solidFill>
                  <a:srgbClr val="FF0000"/>
                </a:solidFill>
                <a:latin typeface=".VnAvant" pitchFamily="34" charset="0"/>
              </a:rPr>
              <a:t>Ao quª</a:t>
            </a:r>
            <a:endParaRPr lang="en-US" sz="2800" b="1">
              <a:solidFill>
                <a:srgbClr val="FF0000"/>
              </a:solidFill>
              <a:latin typeface=".VnAvant" pitchFamily="34" charset="0"/>
            </a:endParaRPr>
          </a:p>
        </p:txBody>
      </p:sp>
    </p:spTree>
  </p:cSld>
  <p:clrMapOvr>
    <a:masterClrMapping/>
  </p:clrMapOvr>
  <p:transition spd="med" advClick="0" advTm="5000">
    <p:split orient="vert"/>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1" name="Picture 3"/>
          <p:cNvPicPr>
            <a:picLocks noChangeAspect="1" noChangeArrowheads="1"/>
          </p:cNvPicPr>
          <p:nvPr/>
        </p:nvPicPr>
        <p:blipFill>
          <a:blip r:embed="rId2" cstate="print"/>
          <a:srcRect/>
          <a:stretch>
            <a:fillRect/>
          </a:stretch>
        </p:blipFill>
        <p:spPr bwMode="auto">
          <a:xfrm>
            <a:off x="0" y="0"/>
            <a:ext cx="9154391" cy="6858000"/>
          </a:xfrm>
          <a:prstGeom prst="rect">
            <a:avLst/>
          </a:prstGeom>
          <a:noFill/>
          <a:ln w="9525">
            <a:noFill/>
            <a:miter lim="800000"/>
            <a:headEnd/>
            <a:tailEnd/>
          </a:ln>
          <a:effectLst/>
        </p:spPr>
      </p:pic>
      <p:sp>
        <p:nvSpPr>
          <p:cNvPr id="4" name="TextBox 1"/>
          <p:cNvSpPr txBox="1">
            <a:spLocks noChangeArrowheads="1"/>
          </p:cNvSpPr>
          <p:nvPr/>
        </p:nvSpPr>
        <p:spPr bwMode="auto">
          <a:xfrm>
            <a:off x="3429000" y="76200"/>
            <a:ext cx="3886200" cy="523220"/>
          </a:xfrm>
          <a:prstGeom prst="rect">
            <a:avLst/>
          </a:prstGeom>
          <a:noFill/>
          <a:ln w="9525">
            <a:noFill/>
            <a:miter lim="800000"/>
            <a:headEnd/>
            <a:tailEnd/>
          </a:ln>
        </p:spPr>
        <p:txBody>
          <a:bodyPr>
            <a:spAutoFit/>
          </a:bodyPr>
          <a:lstStyle/>
          <a:p>
            <a:pPr algn="ctr"/>
            <a:r>
              <a:rPr lang="en-US" sz="2800" b="1" dirty="0" err="1" smtClean="0">
                <a:solidFill>
                  <a:srgbClr val="FFFF00"/>
                </a:solidFill>
                <a:latin typeface="Arial" pitchFamily="34" charset="0"/>
                <a:cs typeface="Arial" pitchFamily="34" charset="0"/>
              </a:rPr>
              <a:t>Thác</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Bản</a:t>
            </a:r>
            <a:r>
              <a:rPr lang="en-US" sz="2800" b="1" dirty="0" smtClean="0">
                <a:solidFill>
                  <a:srgbClr val="FFFF00"/>
                </a:solidFill>
                <a:latin typeface="Arial" pitchFamily="34" charset="0"/>
                <a:cs typeface="Arial" pitchFamily="34" charset="0"/>
              </a:rPr>
              <a:t> </a:t>
            </a:r>
            <a:r>
              <a:rPr lang="en-US" sz="2800" b="1" dirty="0" err="1" smtClean="0">
                <a:solidFill>
                  <a:srgbClr val="FFFF00"/>
                </a:solidFill>
                <a:latin typeface="Arial" pitchFamily="34" charset="0"/>
                <a:cs typeface="Arial" pitchFamily="34" charset="0"/>
              </a:rPr>
              <a:t>Giốc</a:t>
            </a:r>
            <a:endParaRPr lang="en-US" sz="2800" b="1" dirty="0">
              <a:solidFill>
                <a:srgbClr val="FFFF00"/>
              </a:solidFill>
              <a:latin typeface="Arial" pitchFamily="34" charset="0"/>
              <a:cs typeface="Arial" pitchFamily="34" charset="0"/>
            </a:endParaRPr>
          </a:p>
        </p:txBody>
      </p:sp>
    </p:spTree>
  </p:cSld>
  <p:clrMapOvr>
    <a:masterClrMapping/>
  </p:clrMapOvr>
  <p:transition spd="med" advClick="0" advTm="5000">
    <p:split orient="vert"/>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TextBox 1"/>
          <p:cNvSpPr txBox="1">
            <a:spLocks noChangeArrowheads="1"/>
          </p:cNvSpPr>
          <p:nvPr/>
        </p:nvSpPr>
        <p:spPr bwMode="auto">
          <a:xfrm>
            <a:off x="2514600" y="228600"/>
            <a:ext cx="3886200" cy="523875"/>
          </a:xfrm>
          <a:prstGeom prst="rect">
            <a:avLst/>
          </a:prstGeom>
          <a:noFill/>
          <a:ln w="9525">
            <a:noFill/>
            <a:miter lim="800000"/>
            <a:headEnd/>
            <a:tailEnd/>
          </a:ln>
        </p:spPr>
        <p:txBody>
          <a:bodyPr>
            <a:spAutoFit/>
          </a:bodyPr>
          <a:lstStyle/>
          <a:p>
            <a:pPr algn="ctr"/>
            <a:r>
              <a:rPr lang="en-US" sz="2800" b="1" smtClean="0">
                <a:solidFill>
                  <a:srgbClr val="FFFF00"/>
                </a:solidFill>
                <a:latin typeface=".VnAvant" pitchFamily="34" charset="0"/>
              </a:rPr>
              <a:t>Suèi M¬</a:t>
            </a:r>
            <a:endParaRPr lang="en-US" sz="2800" b="1">
              <a:solidFill>
                <a:srgbClr val="FFFF00"/>
              </a:solidFill>
              <a:latin typeface=".VnAvant" pitchFamily="34" charset="0"/>
            </a:endParaRPr>
          </a:p>
        </p:txBody>
      </p:sp>
    </p:spTree>
  </p:cSld>
  <p:clrMapOvr>
    <a:masterClrMapping/>
  </p:clrMapOvr>
  <p:transition spd="med" advClick="0" advTm="5000">
    <p:split orient="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5" name="Picture 3"/>
          <p:cNvPicPr>
            <a:picLocks noChangeAspect="1" noChangeArrowheads="1"/>
          </p:cNvPicPr>
          <p:nvPr/>
        </p:nvPicPr>
        <p:blipFill>
          <a:blip r:embed="rId2" cstate="print"/>
          <a:srcRect/>
          <a:stretch>
            <a:fillRect/>
          </a:stretch>
        </p:blipFill>
        <p:spPr bwMode="auto">
          <a:xfrm>
            <a:off x="4572000" y="-1"/>
            <a:ext cx="4572000" cy="3429001"/>
          </a:xfrm>
          <a:prstGeom prst="rect">
            <a:avLst/>
          </a:prstGeom>
          <a:noFill/>
          <a:ln w="9525">
            <a:noFill/>
            <a:miter lim="800000"/>
            <a:headEnd/>
            <a:tailEnd/>
          </a:ln>
          <a:effectLst/>
        </p:spPr>
      </p:pic>
      <p:grpSp>
        <p:nvGrpSpPr>
          <p:cNvPr id="18" name="Group 17"/>
          <p:cNvGrpSpPr/>
          <p:nvPr/>
        </p:nvGrpSpPr>
        <p:grpSpPr>
          <a:xfrm>
            <a:off x="0" y="0"/>
            <a:ext cx="4572000" cy="3429000"/>
            <a:chOff x="0" y="0"/>
            <a:chExt cx="4572000" cy="3429000"/>
          </a:xfrm>
        </p:grpSpPr>
        <p:pic>
          <p:nvPicPr>
            <p:cNvPr id="13" name="Picture 3"/>
            <p:cNvPicPr>
              <a:picLocks noChangeAspect="1" noChangeArrowheads="1"/>
            </p:cNvPicPr>
            <p:nvPr/>
          </p:nvPicPr>
          <p:blipFill>
            <a:blip r:embed="rId2" cstate="print"/>
            <a:srcRect/>
            <a:stretch>
              <a:fillRect/>
            </a:stretch>
          </p:blipFill>
          <p:spPr bwMode="auto">
            <a:xfrm>
              <a:off x="0" y="0"/>
              <a:ext cx="4572000" cy="3429000"/>
            </a:xfrm>
            <a:prstGeom prst="rect">
              <a:avLst/>
            </a:prstGeom>
            <a:noFill/>
            <a:ln w="9525">
              <a:noFill/>
              <a:miter lim="800000"/>
              <a:headEnd/>
              <a:tailEnd/>
            </a:ln>
            <a:effectLst/>
          </p:spPr>
        </p:pic>
        <p:pic>
          <p:nvPicPr>
            <p:cNvPr id="51202" name="Picture 2"/>
            <p:cNvPicPr>
              <a:picLocks noChangeAspect="1" noChangeArrowheads="1"/>
            </p:cNvPicPr>
            <p:nvPr/>
          </p:nvPicPr>
          <p:blipFill>
            <a:blip r:embed="rId3" cstate="print"/>
            <a:srcRect/>
            <a:stretch>
              <a:fillRect/>
            </a:stretch>
          </p:blipFill>
          <p:spPr bwMode="auto">
            <a:xfrm>
              <a:off x="69176" y="86177"/>
              <a:ext cx="4426623" cy="3266623"/>
            </a:xfrm>
            <a:prstGeom prst="rect">
              <a:avLst/>
            </a:prstGeom>
            <a:noFill/>
            <a:ln w="9525">
              <a:noFill/>
              <a:miter lim="800000"/>
              <a:headEnd/>
              <a:tailEnd/>
            </a:ln>
          </p:spPr>
        </p:pic>
      </p:grpSp>
      <p:grpSp>
        <p:nvGrpSpPr>
          <p:cNvPr id="17" name="Group 16"/>
          <p:cNvGrpSpPr/>
          <p:nvPr/>
        </p:nvGrpSpPr>
        <p:grpSpPr>
          <a:xfrm>
            <a:off x="0" y="3429001"/>
            <a:ext cx="4572000" cy="3429000"/>
            <a:chOff x="0" y="3429001"/>
            <a:chExt cx="4572000" cy="3429000"/>
          </a:xfrm>
        </p:grpSpPr>
        <p:pic>
          <p:nvPicPr>
            <p:cNvPr id="15" name="Picture 3"/>
            <p:cNvPicPr>
              <a:picLocks noChangeAspect="1" noChangeArrowheads="1"/>
            </p:cNvPicPr>
            <p:nvPr/>
          </p:nvPicPr>
          <p:blipFill>
            <a:blip r:embed="rId2" cstate="print"/>
            <a:srcRect/>
            <a:stretch>
              <a:fillRect/>
            </a:stretch>
          </p:blipFill>
          <p:spPr bwMode="auto">
            <a:xfrm>
              <a:off x="0" y="3429001"/>
              <a:ext cx="4572000" cy="3429000"/>
            </a:xfrm>
            <a:prstGeom prst="rect">
              <a:avLst/>
            </a:prstGeom>
            <a:noFill/>
            <a:ln w="9525">
              <a:noFill/>
              <a:miter lim="800000"/>
              <a:headEnd/>
              <a:tailEnd/>
            </a:ln>
            <a:effectLst/>
          </p:spPr>
        </p:pic>
        <p:pic>
          <p:nvPicPr>
            <p:cNvPr id="5" name="Picture 4"/>
            <p:cNvPicPr>
              <a:picLocks noChangeAspect="1" noChangeArrowheads="1"/>
            </p:cNvPicPr>
            <p:nvPr/>
          </p:nvPicPr>
          <p:blipFill>
            <a:blip r:embed="rId4" cstate="print"/>
            <a:srcRect/>
            <a:stretch>
              <a:fillRect/>
            </a:stretch>
          </p:blipFill>
          <p:spPr bwMode="auto">
            <a:xfrm>
              <a:off x="79830" y="3505200"/>
              <a:ext cx="4401456" cy="3258456"/>
            </a:xfrm>
            <a:prstGeom prst="rect">
              <a:avLst/>
            </a:prstGeom>
            <a:noFill/>
            <a:ln w="9525">
              <a:noFill/>
              <a:miter lim="800000"/>
              <a:headEnd/>
              <a:tailEnd/>
            </a:ln>
          </p:spPr>
        </p:pic>
      </p:grpSp>
      <p:grpSp>
        <p:nvGrpSpPr>
          <p:cNvPr id="16" name="Group 15"/>
          <p:cNvGrpSpPr/>
          <p:nvPr/>
        </p:nvGrpSpPr>
        <p:grpSpPr>
          <a:xfrm>
            <a:off x="4572000" y="3429001"/>
            <a:ext cx="4572000" cy="3429000"/>
            <a:chOff x="4572000" y="3429001"/>
            <a:chExt cx="4572000" cy="3429000"/>
          </a:xfrm>
        </p:grpSpPr>
        <p:pic>
          <p:nvPicPr>
            <p:cNvPr id="14" name="Picture 3"/>
            <p:cNvPicPr>
              <a:picLocks noChangeAspect="1" noChangeArrowheads="1"/>
            </p:cNvPicPr>
            <p:nvPr/>
          </p:nvPicPr>
          <p:blipFill>
            <a:blip r:embed="rId2" cstate="print"/>
            <a:srcRect/>
            <a:stretch>
              <a:fillRect/>
            </a:stretch>
          </p:blipFill>
          <p:spPr bwMode="auto">
            <a:xfrm>
              <a:off x="4572000" y="3429001"/>
              <a:ext cx="4572000" cy="3429000"/>
            </a:xfrm>
            <a:prstGeom prst="rect">
              <a:avLst/>
            </a:prstGeom>
            <a:noFill/>
            <a:ln w="9525">
              <a:noFill/>
              <a:miter lim="800000"/>
              <a:headEnd/>
              <a:tailEnd/>
            </a:ln>
            <a:effectLst/>
          </p:spPr>
        </p:pic>
        <p:pic>
          <p:nvPicPr>
            <p:cNvPr id="6" name="Picture 3" descr="E:\Documents\Hong Diep document\Bai giang dien tu lop 5\GADT 5 - tuan 6\Tuan 6 lop 5 - TLV - ta canh song nuoc\Toan_cnh_h_Hoan_Kim.jpg"/>
            <p:cNvPicPr>
              <a:picLocks noChangeAspect="1" noChangeArrowheads="1"/>
            </p:cNvPicPr>
            <p:nvPr/>
          </p:nvPicPr>
          <p:blipFill>
            <a:blip r:embed="rId5" cstate="print"/>
            <a:srcRect/>
            <a:stretch>
              <a:fillRect/>
            </a:stretch>
          </p:blipFill>
          <p:spPr bwMode="auto">
            <a:xfrm>
              <a:off x="4633686" y="3490686"/>
              <a:ext cx="4435217" cy="3301884"/>
            </a:xfrm>
            <a:prstGeom prst="rect">
              <a:avLst/>
            </a:prstGeom>
            <a:noFill/>
          </p:spPr>
        </p:pic>
      </p:grpSp>
      <p:sp>
        <p:nvSpPr>
          <p:cNvPr id="7" name="TextBox 1"/>
          <p:cNvSpPr txBox="1">
            <a:spLocks noChangeArrowheads="1"/>
          </p:cNvSpPr>
          <p:nvPr/>
        </p:nvSpPr>
        <p:spPr bwMode="auto">
          <a:xfrm>
            <a:off x="381000" y="85725"/>
            <a:ext cx="3886200" cy="523875"/>
          </a:xfrm>
          <a:prstGeom prst="rect">
            <a:avLst/>
          </a:prstGeom>
          <a:noFill/>
          <a:ln w="9525">
            <a:noFill/>
            <a:miter lim="800000"/>
            <a:headEnd/>
            <a:tailEnd/>
          </a:ln>
        </p:spPr>
        <p:txBody>
          <a:bodyPr>
            <a:spAutoFit/>
          </a:bodyPr>
          <a:lstStyle/>
          <a:p>
            <a:pPr algn="ctr"/>
            <a:r>
              <a:rPr lang="en-US" sz="2800" b="1" smtClean="0">
                <a:solidFill>
                  <a:srgbClr val="FF0000"/>
                </a:solidFill>
                <a:latin typeface=".VnAvant" pitchFamily="34" charset="0"/>
              </a:rPr>
              <a:t>Vïng biÓn</a:t>
            </a:r>
            <a:endParaRPr lang="en-US" sz="2800" b="1">
              <a:solidFill>
                <a:srgbClr val="FF0000"/>
              </a:solidFill>
              <a:latin typeface=".VnAvant" pitchFamily="34" charset="0"/>
            </a:endParaRPr>
          </a:p>
        </p:txBody>
      </p:sp>
      <p:sp>
        <p:nvSpPr>
          <p:cNvPr id="8" name="TextBox 1"/>
          <p:cNvSpPr txBox="1">
            <a:spLocks noChangeArrowheads="1"/>
          </p:cNvSpPr>
          <p:nvPr/>
        </p:nvSpPr>
        <p:spPr bwMode="auto">
          <a:xfrm>
            <a:off x="4953000" y="56697"/>
            <a:ext cx="3886200" cy="523875"/>
          </a:xfrm>
          <a:prstGeom prst="rect">
            <a:avLst/>
          </a:prstGeom>
          <a:noFill/>
          <a:ln w="9525">
            <a:noFill/>
            <a:miter lim="800000"/>
            <a:headEnd/>
            <a:tailEnd/>
          </a:ln>
        </p:spPr>
        <p:txBody>
          <a:bodyPr>
            <a:spAutoFit/>
          </a:bodyPr>
          <a:lstStyle/>
          <a:p>
            <a:pPr algn="ctr"/>
            <a:r>
              <a:rPr lang="en-US" sz="2800" b="1" smtClean="0">
                <a:solidFill>
                  <a:srgbClr val="FFFF00"/>
                </a:solidFill>
                <a:latin typeface=".VnAvant" pitchFamily="34" charset="0"/>
              </a:rPr>
              <a:t>Dßng s«ng</a:t>
            </a:r>
            <a:endParaRPr lang="en-US" sz="2800" b="1">
              <a:solidFill>
                <a:srgbClr val="FFFF00"/>
              </a:solidFill>
              <a:latin typeface=".VnAvant" pitchFamily="34" charset="0"/>
            </a:endParaRPr>
          </a:p>
        </p:txBody>
      </p:sp>
      <p:sp>
        <p:nvSpPr>
          <p:cNvPr id="9" name="TextBox 1"/>
          <p:cNvSpPr txBox="1">
            <a:spLocks noChangeArrowheads="1"/>
          </p:cNvSpPr>
          <p:nvPr/>
        </p:nvSpPr>
        <p:spPr bwMode="auto">
          <a:xfrm>
            <a:off x="381000" y="6334125"/>
            <a:ext cx="3886200" cy="523875"/>
          </a:xfrm>
          <a:prstGeom prst="rect">
            <a:avLst/>
          </a:prstGeom>
          <a:noFill/>
          <a:ln w="9525">
            <a:noFill/>
            <a:miter lim="800000"/>
            <a:headEnd/>
            <a:tailEnd/>
          </a:ln>
        </p:spPr>
        <p:txBody>
          <a:bodyPr>
            <a:spAutoFit/>
          </a:bodyPr>
          <a:lstStyle/>
          <a:p>
            <a:pPr algn="ctr"/>
            <a:r>
              <a:rPr lang="en-US" sz="2800" b="1" smtClean="0">
                <a:solidFill>
                  <a:srgbClr val="FF0000"/>
                </a:solidFill>
                <a:latin typeface=".VnAvant" pitchFamily="34" charset="0"/>
              </a:rPr>
              <a:t>Con suèi</a:t>
            </a:r>
            <a:endParaRPr lang="en-US" sz="2800" b="1">
              <a:solidFill>
                <a:srgbClr val="FF0000"/>
              </a:solidFill>
              <a:latin typeface=".VnAvant" pitchFamily="34" charset="0"/>
            </a:endParaRPr>
          </a:p>
        </p:txBody>
      </p:sp>
      <p:sp>
        <p:nvSpPr>
          <p:cNvPr id="12" name="TextBox 1"/>
          <p:cNvSpPr txBox="1">
            <a:spLocks noChangeArrowheads="1"/>
          </p:cNvSpPr>
          <p:nvPr/>
        </p:nvSpPr>
        <p:spPr bwMode="auto">
          <a:xfrm>
            <a:off x="5029200" y="6334125"/>
            <a:ext cx="3886200" cy="523875"/>
          </a:xfrm>
          <a:prstGeom prst="rect">
            <a:avLst/>
          </a:prstGeom>
          <a:noFill/>
          <a:ln w="9525">
            <a:noFill/>
            <a:miter lim="800000"/>
            <a:headEnd/>
            <a:tailEnd/>
          </a:ln>
        </p:spPr>
        <p:txBody>
          <a:bodyPr>
            <a:spAutoFit/>
          </a:bodyPr>
          <a:lstStyle/>
          <a:p>
            <a:pPr algn="ctr"/>
            <a:r>
              <a:rPr lang="en-US" sz="2800" b="1" smtClean="0">
                <a:solidFill>
                  <a:srgbClr val="FFFF00"/>
                </a:solidFill>
                <a:latin typeface=".VnAvant" pitchFamily="34" charset="0"/>
              </a:rPr>
              <a:t>Hå n­íc</a:t>
            </a:r>
            <a:endParaRPr lang="en-US" sz="2800" b="1">
              <a:solidFill>
                <a:srgbClr val="FFFF00"/>
              </a:solidFill>
              <a:latin typeface=".VnAvant" pitchFamily="34" charset="0"/>
            </a:endParaRPr>
          </a:p>
        </p:txBody>
      </p:sp>
    </p:spTree>
  </p:cSld>
  <p:clrMapOvr>
    <a:masterClrMapping/>
  </p:clrMapOvr>
  <p:transition spd="med">
    <p:wheel/>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Text Box 3"/>
          <p:cNvSpPr txBox="1">
            <a:spLocks noChangeArrowheads="1"/>
          </p:cNvSpPr>
          <p:nvPr/>
        </p:nvSpPr>
        <p:spPr bwMode="auto">
          <a:xfrm>
            <a:off x="3124200" y="0"/>
            <a:ext cx="2895600" cy="519113"/>
          </a:xfrm>
          <a:prstGeom prst="rect">
            <a:avLst/>
          </a:prstGeom>
          <a:noFill/>
          <a:ln w="9525">
            <a:noFill/>
            <a:miter lim="800000"/>
            <a:headEnd/>
            <a:tailEnd/>
          </a:ln>
        </p:spPr>
        <p:txBody>
          <a:bodyPr>
            <a:spAutoFit/>
          </a:bodyPr>
          <a:lstStyle/>
          <a:p>
            <a:pPr>
              <a:spcBef>
                <a:spcPct val="50000"/>
              </a:spcBef>
            </a:pPr>
            <a:r>
              <a:rPr lang="en-US" sz="2800" b="1" u="sng" dirty="0" err="1">
                <a:solidFill>
                  <a:srgbClr val="FF0000"/>
                </a:solidFill>
              </a:rPr>
              <a:t>Dàn</a:t>
            </a:r>
            <a:r>
              <a:rPr lang="en-US" sz="2800" b="1" u="sng" dirty="0">
                <a:solidFill>
                  <a:srgbClr val="FF0000"/>
                </a:solidFill>
              </a:rPr>
              <a:t> ý </a:t>
            </a:r>
            <a:r>
              <a:rPr lang="en-US" sz="2800" b="1" u="sng" dirty="0" err="1">
                <a:solidFill>
                  <a:srgbClr val="FF0000"/>
                </a:solidFill>
              </a:rPr>
              <a:t>sơ</a:t>
            </a:r>
            <a:r>
              <a:rPr lang="en-US" sz="2800" b="1" u="sng" dirty="0">
                <a:solidFill>
                  <a:srgbClr val="FF0000"/>
                </a:solidFill>
              </a:rPr>
              <a:t> </a:t>
            </a:r>
            <a:r>
              <a:rPr lang="en-US" sz="2800" b="1" u="sng" dirty="0" err="1">
                <a:solidFill>
                  <a:srgbClr val="FF0000"/>
                </a:solidFill>
              </a:rPr>
              <a:t>lược</a:t>
            </a:r>
            <a:endParaRPr lang="en-US" sz="2800" b="1" u="sng" dirty="0">
              <a:solidFill>
                <a:srgbClr val="FF0000"/>
              </a:solidFill>
            </a:endParaRPr>
          </a:p>
        </p:txBody>
      </p:sp>
      <p:sp>
        <p:nvSpPr>
          <p:cNvPr id="105476" name="Text Box 4"/>
          <p:cNvSpPr txBox="1">
            <a:spLocks noChangeArrowheads="1"/>
          </p:cNvSpPr>
          <p:nvPr/>
        </p:nvSpPr>
        <p:spPr bwMode="auto">
          <a:xfrm>
            <a:off x="152400" y="457200"/>
            <a:ext cx="8763000" cy="532453"/>
          </a:xfrm>
          <a:prstGeom prst="rect">
            <a:avLst/>
          </a:prstGeom>
          <a:noFill/>
          <a:ln w="9525">
            <a:noFill/>
            <a:miter lim="800000"/>
            <a:headEnd/>
            <a:tailEnd/>
          </a:ln>
        </p:spPr>
        <p:txBody>
          <a:bodyPr wrap="square">
            <a:spAutoFit/>
          </a:bodyPr>
          <a:lstStyle/>
          <a:p>
            <a:pPr algn="just">
              <a:lnSpc>
                <a:spcPct val="110000"/>
              </a:lnSpc>
              <a:spcBef>
                <a:spcPts val="0"/>
              </a:spcBef>
            </a:pPr>
            <a:r>
              <a:rPr lang="en-US" sz="2600" b="1" dirty="0" smtClean="0">
                <a:solidFill>
                  <a:srgbClr val="000000"/>
                </a:solidFill>
              </a:rPr>
              <a:t>1. </a:t>
            </a:r>
            <a:r>
              <a:rPr lang="en-US" sz="2600" b="1" u="sng" dirty="0" err="1" smtClean="0">
                <a:solidFill>
                  <a:srgbClr val="000000"/>
                </a:solidFill>
              </a:rPr>
              <a:t>Mở</a:t>
            </a:r>
            <a:r>
              <a:rPr lang="en-US" sz="2600" b="1" u="sng" dirty="0" smtClean="0">
                <a:solidFill>
                  <a:srgbClr val="000000"/>
                </a:solidFill>
              </a:rPr>
              <a:t> </a:t>
            </a:r>
            <a:r>
              <a:rPr lang="en-US" sz="2600" b="1" u="sng" dirty="0" err="1">
                <a:solidFill>
                  <a:srgbClr val="000000"/>
                </a:solidFill>
              </a:rPr>
              <a:t>bài</a:t>
            </a:r>
            <a:r>
              <a:rPr lang="en-US" sz="2600" b="1" dirty="0">
                <a:solidFill>
                  <a:srgbClr val="000000"/>
                </a:solidFill>
              </a:rPr>
              <a:t>: </a:t>
            </a:r>
            <a:r>
              <a:rPr lang="en-US" sz="2600" b="1" dirty="0" err="1" smtClean="0">
                <a:solidFill>
                  <a:schemeClr val="bg1"/>
                </a:solidFill>
              </a:rPr>
              <a:t>Giới</a:t>
            </a:r>
            <a:r>
              <a:rPr lang="en-US" sz="2600" b="1" dirty="0" smtClean="0">
                <a:solidFill>
                  <a:schemeClr val="bg1"/>
                </a:solidFill>
              </a:rPr>
              <a:t> </a:t>
            </a:r>
            <a:r>
              <a:rPr lang="en-US" sz="2600" b="1" dirty="0" err="1">
                <a:solidFill>
                  <a:schemeClr val="bg1"/>
                </a:solidFill>
              </a:rPr>
              <a:t>thiệu</a:t>
            </a:r>
            <a:r>
              <a:rPr lang="en-US" sz="2600" b="1" dirty="0">
                <a:solidFill>
                  <a:schemeClr val="bg1"/>
                </a:solidFill>
              </a:rPr>
              <a:t> </a:t>
            </a:r>
            <a:r>
              <a:rPr lang="en-US" sz="2600" b="1" dirty="0" err="1" smtClean="0">
                <a:solidFill>
                  <a:schemeClr val="bg1"/>
                </a:solidFill>
              </a:rPr>
              <a:t>chung</a:t>
            </a:r>
            <a:r>
              <a:rPr lang="en-US" sz="2600" b="1" dirty="0" smtClean="0">
                <a:solidFill>
                  <a:schemeClr val="bg1"/>
                </a:solidFill>
              </a:rPr>
              <a:t> </a:t>
            </a:r>
            <a:r>
              <a:rPr lang="en-US" sz="2600" b="1" dirty="0" err="1" smtClean="0">
                <a:solidFill>
                  <a:schemeClr val="bg1"/>
                </a:solidFill>
              </a:rPr>
              <a:t>về</a:t>
            </a:r>
            <a:r>
              <a:rPr lang="en-US" sz="2600" b="1" dirty="0" smtClean="0">
                <a:solidFill>
                  <a:schemeClr val="bg1"/>
                </a:solidFill>
              </a:rPr>
              <a:t> </a:t>
            </a:r>
            <a:r>
              <a:rPr lang="en-US" sz="2600" b="1" dirty="0" err="1" smtClean="0">
                <a:solidFill>
                  <a:schemeClr val="bg1"/>
                </a:solidFill>
              </a:rPr>
              <a:t>cảnh</a:t>
            </a:r>
            <a:r>
              <a:rPr lang="en-US" sz="2600" b="1" dirty="0" smtClean="0">
                <a:solidFill>
                  <a:schemeClr val="bg1"/>
                </a:solidFill>
              </a:rPr>
              <a:t> </a:t>
            </a:r>
            <a:r>
              <a:rPr lang="en-US" sz="2600" b="1" dirty="0" err="1" smtClean="0">
                <a:solidFill>
                  <a:schemeClr val="bg1"/>
                </a:solidFill>
              </a:rPr>
              <a:t>sông</a:t>
            </a:r>
            <a:r>
              <a:rPr lang="en-US" sz="2600" b="1" dirty="0" smtClean="0">
                <a:solidFill>
                  <a:schemeClr val="bg1"/>
                </a:solidFill>
              </a:rPr>
              <a:t> </a:t>
            </a:r>
            <a:r>
              <a:rPr lang="en-US" sz="2600" b="1" dirty="0" err="1" smtClean="0">
                <a:solidFill>
                  <a:schemeClr val="bg1"/>
                </a:solidFill>
              </a:rPr>
              <a:t>nước</a:t>
            </a:r>
            <a:r>
              <a:rPr lang="en-US" sz="2600" b="1" dirty="0" smtClean="0">
                <a:solidFill>
                  <a:schemeClr val="bg1"/>
                </a:solidFill>
              </a:rPr>
              <a:t> </a:t>
            </a:r>
            <a:r>
              <a:rPr lang="en-US" sz="2600" b="1" dirty="0" err="1" smtClean="0">
                <a:solidFill>
                  <a:schemeClr val="bg1"/>
                </a:solidFill>
              </a:rPr>
              <a:t>em</a:t>
            </a:r>
            <a:r>
              <a:rPr lang="en-US" sz="2600" b="1" dirty="0" smtClean="0">
                <a:solidFill>
                  <a:schemeClr val="bg1"/>
                </a:solidFill>
              </a:rPr>
              <a:t> </a:t>
            </a:r>
            <a:r>
              <a:rPr lang="en-US" sz="2600" b="1" dirty="0" err="1">
                <a:solidFill>
                  <a:schemeClr val="bg1"/>
                </a:solidFill>
              </a:rPr>
              <a:t>tả</a:t>
            </a:r>
            <a:r>
              <a:rPr lang="en-US" sz="2600" b="1" dirty="0">
                <a:solidFill>
                  <a:schemeClr val="bg1"/>
                </a:solidFill>
              </a:rPr>
              <a:t> </a:t>
            </a:r>
          </a:p>
        </p:txBody>
      </p:sp>
      <p:sp>
        <p:nvSpPr>
          <p:cNvPr id="105477" name="Text Box 5"/>
          <p:cNvSpPr txBox="1">
            <a:spLocks noChangeArrowheads="1"/>
          </p:cNvSpPr>
          <p:nvPr/>
        </p:nvSpPr>
        <p:spPr bwMode="auto">
          <a:xfrm>
            <a:off x="152400" y="1783534"/>
            <a:ext cx="8763000" cy="532453"/>
          </a:xfrm>
          <a:prstGeom prst="rect">
            <a:avLst/>
          </a:prstGeom>
          <a:noFill/>
          <a:ln w="9525">
            <a:noFill/>
            <a:miter lim="800000"/>
            <a:headEnd/>
            <a:tailEnd/>
          </a:ln>
        </p:spPr>
        <p:txBody>
          <a:bodyPr>
            <a:spAutoFit/>
          </a:bodyPr>
          <a:lstStyle/>
          <a:p>
            <a:pPr algn="just">
              <a:lnSpc>
                <a:spcPct val="110000"/>
              </a:lnSpc>
              <a:spcBef>
                <a:spcPts val="0"/>
              </a:spcBef>
            </a:pPr>
            <a:r>
              <a:rPr lang="en-US" sz="2600" b="1" dirty="0" smtClean="0">
                <a:solidFill>
                  <a:srgbClr val="0000CC"/>
                </a:solidFill>
              </a:rPr>
              <a:t>a</a:t>
            </a:r>
            <a:r>
              <a:rPr lang="en-US" sz="2600" b="1" dirty="0">
                <a:solidFill>
                  <a:srgbClr val="0000CC"/>
                </a:solidFill>
              </a:rPr>
              <a:t>) </a:t>
            </a:r>
            <a:r>
              <a:rPr lang="en-US" sz="2600" b="1" dirty="0" err="1">
                <a:solidFill>
                  <a:srgbClr val="0000CC"/>
                </a:solidFill>
              </a:rPr>
              <a:t>Tả</a:t>
            </a:r>
            <a:r>
              <a:rPr lang="en-US" sz="2600" b="1" dirty="0">
                <a:solidFill>
                  <a:srgbClr val="0000CC"/>
                </a:solidFill>
              </a:rPr>
              <a:t> </a:t>
            </a:r>
            <a:r>
              <a:rPr lang="en-US" sz="2600" b="1" err="1">
                <a:solidFill>
                  <a:srgbClr val="0000CC"/>
                </a:solidFill>
              </a:rPr>
              <a:t>bao</a:t>
            </a:r>
            <a:r>
              <a:rPr lang="en-US" sz="2600" b="1">
                <a:solidFill>
                  <a:srgbClr val="0000CC"/>
                </a:solidFill>
              </a:rPr>
              <a:t> </a:t>
            </a:r>
            <a:r>
              <a:rPr lang="en-US" sz="2600" b="1" smtClean="0">
                <a:solidFill>
                  <a:srgbClr val="0000CC"/>
                </a:solidFill>
              </a:rPr>
              <a:t>quát: </a:t>
            </a:r>
            <a:r>
              <a:rPr lang="en-US" sz="2600" b="1" dirty="0" smtClean="0">
                <a:solidFill>
                  <a:schemeClr val="bg1"/>
                </a:solidFill>
              </a:rPr>
              <a:t>(</a:t>
            </a:r>
            <a:endParaRPr lang="en-US" sz="2600" b="1" dirty="0">
              <a:solidFill>
                <a:schemeClr val="bg1"/>
              </a:solidFill>
            </a:endParaRPr>
          </a:p>
        </p:txBody>
      </p:sp>
      <p:sp>
        <p:nvSpPr>
          <p:cNvPr id="105478" name="Text Box 6"/>
          <p:cNvSpPr txBox="1">
            <a:spLocks noChangeArrowheads="1"/>
          </p:cNvSpPr>
          <p:nvPr/>
        </p:nvSpPr>
        <p:spPr bwMode="auto">
          <a:xfrm>
            <a:off x="152400" y="5783050"/>
            <a:ext cx="8763000" cy="972574"/>
          </a:xfrm>
          <a:prstGeom prst="rect">
            <a:avLst/>
          </a:prstGeom>
          <a:noFill/>
          <a:ln w="9525">
            <a:noFill/>
            <a:miter lim="800000"/>
            <a:headEnd/>
            <a:tailEnd/>
          </a:ln>
        </p:spPr>
        <p:txBody>
          <a:bodyPr wrap="square">
            <a:spAutoFit/>
          </a:bodyPr>
          <a:lstStyle/>
          <a:p>
            <a:pPr algn="just">
              <a:lnSpc>
                <a:spcPct val="110000"/>
              </a:lnSpc>
              <a:spcBef>
                <a:spcPts val="0"/>
              </a:spcBef>
            </a:pPr>
            <a:r>
              <a:rPr lang="en-US" sz="2600" b="1" dirty="0" smtClean="0">
                <a:solidFill>
                  <a:srgbClr val="000000"/>
                </a:solidFill>
              </a:rPr>
              <a:t>3. </a:t>
            </a:r>
            <a:r>
              <a:rPr lang="en-US" sz="2600" b="1" u="sng" dirty="0" err="1" smtClean="0">
                <a:solidFill>
                  <a:srgbClr val="000000"/>
                </a:solidFill>
              </a:rPr>
              <a:t>Kết</a:t>
            </a:r>
            <a:r>
              <a:rPr lang="en-US" sz="2600" b="1" u="sng" dirty="0" smtClean="0">
                <a:solidFill>
                  <a:srgbClr val="000000"/>
                </a:solidFill>
              </a:rPr>
              <a:t> </a:t>
            </a:r>
            <a:r>
              <a:rPr lang="en-US" sz="2600" b="1" u="sng" dirty="0" err="1">
                <a:solidFill>
                  <a:srgbClr val="000000"/>
                </a:solidFill>
              </a:rPr>
              <a:t>bài</a:t>
            </a:r>
            <a:r>
              <a:rPr lang="en-US" sz="2600" b="1" dirty="0">
                <a:solidFill>
                  <a:srgbClr val="000000"/>
                </a:solidFill>
              </a:rPr>
              <a:t>: </a:t>
            </a:r>
            <a:r>
              <a:rPr lang="en-US" sz="2600" b="1" dirty="0" err="1" smtClean="0">
                <a:solidFill>
                  <a:schemeClr val="bg1"/>
                </a:solidFill>
              </a:rPr>
              <a:t>Nêu</a:t>
            </a:r>
            <a:r>
              <a:rPr lang="en-US" sz="2600" b="1" dirty="0" smtClean="0">
                <a:solidFill>
                  <a:schemeClr val="bg1"/>
                </a:solidFill>
              </a:rPr>
              <a:t> </a:t>
            </a:r>
            <a:r>
              <a:rPr lang="en-US" sz="2600" b="1" dirty="0" err="1" smtClean="0">
                <a:solidFill>
                  <a:schemeClr val="bg1"/>
                </a:solidFill>
              </a:rPr>
              <a:t>cảm</a:t>
            </a:r>
            <a:r>
              <a:rPr lang="en-US" sz="2600" b="1" dirty="0" smtClean="0">
                <a:solidFill>
                  <a:schemeClr val="bg1"/>
                </a:solidFill>
              </a:rPr>
              <a:t> </a:t>
            </a:r>
            <a:r>
              <a:rPr lang="en-US" sz="2600" b="1" dirty="0" err="1">
                <a:solidFill>
                  <a:schemeClr val="bg1"/>
                </a:solidFill>
              </a:rPr>
              <a:t>nghĩ</a:t>
            </a:r>
            <a:r>
              <a:rPr lang="en-US" sz="2600" b="1" dirty="0">
                <a:solidFill>
                  <a:schemeClr val="bg1"/>
                </a:solidFill>
              </a:rPr>
              <a:t> </a:t>
            </a:r>
            <a:r>
              <a:rPr lang="en-US" sz="2600" b="1" dirty="0" err="1" smtClean="0">
                <a:solidFill>
                  <a:schemeClr val="bg1"/>
                </a:solidFill>
              </a:rPr>
              <a:t>của</a:t>
            </a:r>
            <a:r>
              <a:rPr lang="en-US" sz="2600" b="1" dirty="0" smtClean="0">
                <a:solidFill>
                  <a:schemeClr val="bg1"/>
                </a:solidFill>
              </a:rPr>
              <a:t> </a:t>
            </a:r>
            <a:r>
              <a:rPr lang="en-US" sz="2600" b="1" dirty="0" err="1">
                <a:solidFill>
                  <a:schemeClr val="bg1"/>
                </a:solidFill>
              </a:rPr>
              <a:t>em</a:t>
            </a:r>
            <a:r>
              <a:rPr lang="en-US" sz="2600" b="1" dirty="0">
                <a:solidFill>
                  <a:schemeClr val="bg1"/>
                </a:solidFill>
              </a:rPr>
              <a:t> </a:t>
            </a:r>
            <a:r>
              <a:rPr lang="en-US" sz="2600" b="1" dirty="0" err="1">
                <a:solidFill>
                  <a:schemeClr val="bg1"/>
                </a:solidFill>
              </a:rPr>
              <a:t>về</a:t>
            </a:r>
            <a:r>
              <a:rPr lang="en-US" sz="2600" b="1" dirty="0">
                <a:solidFill>
                  <a:schemeClr val="bg1"/>
                </a:solidFill>
              </a:rPr>
              <a:t> </a:t>
            </a:r>
            <a:r>
              <a:rPr lang="en-US" sz="2600" b="1" dirty="0" err="1">
                <a:solidFill>
                  <a:schemeClr val="bg1"/>
                </a:solidFill>
              </a:rPr>
              <a:t>cảnh</a:t>
            </a:r>
            <a:r>
              <a:rPr lang="en-US" sz="2600" b="1" dirty="0">
                <a:solidFill>
                  <a:schemeClr val="bg1"/>
                </a:solidFill>
              </a:rPr>
              <a:t> </a:t>
            </a:r>
            <a:r>
              <a:rPr lang="en-US" sz="2600" b="1" dirty="0" err="1" smtClean="0">
                <a:solidFill>
                  <a:schemeClr val="bg1"/>
                </a:solidFill>
              </a:rPr>
              <a:t>sông</a:t>
            </a:r>
            <a:r>
              <a:rPr lang="en-US" sz="2600" b="1" dirty="0" smtClean="0">
                <a:solidFill>
                  <a:schemeClr val="bg1"/>
                </a:solidFill>
              </a:rPr>
              <a:t> </a:t>
            </a:r>
            <a:r>
              <a:rPr lang="en-US" sz="2600" b="1" dirty="0" err="1" smtClean="0">
                <a:solidFill>
                  <a:schemeClr val="bg1"/>
                </a:solidFill>
              </a:rPr>
              <a:t>nước</a:t>
            </a:r>
            <a:r>
              <a:rPr lang="en-US" sz="2600" b="1" dirty="0" smtClean="0">
                <a:solidFill>
                  <a:schemeClr val="bg1"/>
                </a:solidFill>
              </a:rPr>
              <a:t> </a:t>
            </a:r>
            <a:r>
              <a:rPr lang="en-US" sz="2600" b="1" dirty="0" err="1" smtClean="0">
                <a:solidFill>
                  <a:schemeClr val="bg1"/>
                </a:solidFill>
              </a:rPr>
              <a:t>em</a:t>
            </a:r>
            <a:r>
              <a:rPr lang="en-US" sz="2600" b="1" dirty="0" smtClean="0">
                <a:solidFill>
                  <a:schemeClr val="bg1"/>
                </a:solidFill>
              </a:rPr>
              <a:t> </a:t>
            </a:r>
            <a:r>
              <a:rPr lang="en-US" sz="2600" b="1" dirty="0" err="1">
                <a:solidFill>
                  <a:schemeClr val="bg1"/>
                </a:solidFill>
              </a:rPr>
              <a:t>tả</a:t>
            </a:r>
            <a:r>
              <a:rPr lang="en-US" sz="2600" b="1" dirty="0">
                <a:solidFill>
                  <a:schemeClr val="bg1"/>
                </a:solidFill>
              </a:rPr>
              <a:t>.</a:t>
            </a:r>
          </a:p>
        </p:txBody>
      </p:sp>
      <p:sp>
        <p:nvSpPr>
          <p:cNvPr id="105479" name="Text Box 7"/>
          <p:cNvSpPr txBox="1">
            <a:spLocks noChangeArrowheads="1"/>
          </p:cNvSpPr>
          <p:nvPr/>
        </p:nvSpPr>
        <p:spPr bwMode="auto">
          <a:xfrm>
            <a:off x="152400" y="2679908"/>
            <a:ext cx="8763000" cy="532453"/>
          </a:xfrm>
          <a:prstGeom prst="rect">
            <a:avLst/>
          </a:prstGeom>
          <a:noFill/>
          <a:ln w="9525">
            <a:noFill/>
            <a:miter lim="800000"/>
            <a:headEnd/>
            <a:tailEnd/>
          </a:ln>
        </p:spPr>
        <p:txBody>
          <a:bodyPr wrap="square">
            <a:spAutoFit/>
          </a:bodyPr>
          <a:lstStyle/>
          <a:p>
            <a:pPr algn="just">
              <a:lnSpc>
                <a:spcPct val="110000"/>
              </a:lnSpc>
              <a:spcBef>
                <a:spcPts val="0"/>
              </a:spcBef>
            </a:pPr>
            <a:r>
              <a:rPr lang="en-US" sz="2600" b="1" dirty="0">
                <a:solidFill>
                  <a:srgbClr val="0000CC"/>
                </a:solidFill>
              </a:rPr>
              <a:t>b) </a:t>
            </a:r>
            <a:r>
              <a:rPr lang="en-US" sz="2600" b="1" dirty="0" err="1">
                <a:solidFill>
                  <a:srgbClr val="0000CC"/>
                </a:solidFill>
              </a:rPr>
              <a:t>Tả</a:t>
            </a:r>
            <a:r>
              <a:rPr lang="en-US" sz="2600" b="1" dirty="0">
                <a:solidFill>
                  <a:srgbClr val="0000CC"/>
                </a:solidFill>
              </a:rPr>
              <a:t> </a:t>
            </a:r>
            <a:r>
              <a:rPr lang="en-US" sz="2600" b="1" smtClean="0">
                <a:solidFill>
                  <a:srgbClr val="0000CC"/>
                </a:solidFill>
              </a:rPr>
              <a:t>chi tiết: </a:t>
            </a:r>
            <a:endParaRPr lang="en-US" sz="2600" b="1" dirty="0">
              <a:solidFill>
                <a:srgbClr val="0000CC"/>
              </a:solidFill>
            </a:endParaRPr>
          </a:p>
        </p:txBody>
      </p:sp>
      <p:sp>
        <p:nvSpPr>
          <p:cNvPr id="9" name="Rectangle 18"/>
          <p:cNvSpPr>
            <a:spLocks noChangeArrowheads="1"/>
          </p:cNvSpPr>
          <p:nvPr/>
        </p:nvSpPr>
        <p:spPr bwMode="auto">
          <a:xfrm>
            <a:off x="3886200" y="646885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10" name="Text Box 7"/>
          <p:cNvSpPr txBox="1">
            <a:spLocks noChangeArrowheads="1"/>
          </p:cNvSpPr>
          <p:nvPr/>
        </p:nvSpPr>
        <p:spPr bwMode="auto">
          <a:xfrm>
            <a:off x="228600" y="5334000"/>
            <a:ext cx="8382000" cy="532453"/>
          </a:xfrm>
          <a:prstGeom prst="rect">
            <a:avLst/>
          </a:prstGeom>
          <a:noFill/>
          <a:ln w="9525">
            <a:noFill/>
            <a:miter lim="800000"/>
            <a:headEnd/>
            <a:tailEnd/>
          </a:ln>
        </p:spPr>
        <p:txBody>
          <a:bodyPr wrap="square">
            <a:spAutoFit/>
          </a:bodyPr>
          <a:lstStyle/>
          <a:p>
            <a:pPr algn="just">
              <a:lnSpc>
                <a:spcPct val="110000"/>
              </a:lnSpc>
              <a:spcBef>
                <a:spcPts val="0"/>
              </a:spcBef>
            </a:pPr>
            <a:r>
              <a:rPr lang="en-US" sz="2600" b="1" dirty="0" smtClean="0">
                <a:solidFill>
                  <a:srgbClr val="3333FF"/>
                </a:solidFill>
              </a:rPr>
              <a:t>* </a:t>
            </a:r>
            <a:r>
              <a:rPr lang="en-US" sz="2600" b="1" i="1" dirty="0" err="1" smtClean="0">
                <a:solidFill>
                  <a:srgbClr val="3333FF"/>
                </a:solidFill>
              </a:rPr>
              <a:t>Xen</a:t>
            </a:r>
            <a:r>
              <a:rPr lang="en-US" sz="2600" b="1" i="1" dirty="0" smtClean="0">
                <a:solidFill>
                  <a:srgbClr val="3333FF"/>
                </a:solidFill>
              </a:rPr>
              <a:t> </a:t>
            </a:r>
            <a:r>
              <a:rPr lang="en-US" sz="2600" b="1" i="1" dirty="0" err="1" smtClean="0">
                <a:solidFill>
                  <a:srgbClr val="3333FF"/>
                </a:solidFill>
              </a:rPr>
              <a:t>kẽ</a:t>
            </a:r>
            <a:r>
              <a:rPr lang="en-US" sz="2600" b="1" i="1" dirty="0" smtClean="0">
                <a:solidFill>
                  <a:srgbClr val="3333FF"/>
                </a:solidFill>
              </a:rPr>
              <a:t> </a:t>
            </a:r>
            <a:r>
              <a:rPr lang="en-US" sz="2600" b="1" i="1" err="1" smtClean="0">
                <a:solidFill>
                  <a:srgbClr val="3333FF"/>
                </a:solidFill>
              </a:rPr>
              <a:t>tả</a:t>
            </a:r>
            <a:r>
              <a:rPr lang="en-US" sz="2600" b="1" i="1" smtClean="0">
                <a:solidFill>
                  <a:srgbClr val="3333FF"/>
                </a:solidFill>
              </a:rPr>
              <a:t> một </a:t>
            </a:r>
            <a:r>
              <a:rPr lang="en-US" sz="2600" b="1" i="1" dirty="0" err="1" smtClean="0">
                <a:solidFill>
                  <a:srgbClr val="3333FF"/>
                </a:solidFill>
              </a:rPr>
              <a:t>vài</a:t>
            </a:r>
            <a:r>
              <a:rPr lang="en-US" sz="2600" b="1" i="1" dirty="0" smtClean="0">
                <a:solidFill>
                  <a:srgbClr val="3333FF"/>
                </a:solidFill>
              </a:rPr>
              <a:t> </a:t>
            </a:r>
            <a:r>
              <a:rPr lang="en-US" sz="2600" b="1" i="1" dirty="0" err="1" smtClean="0">
                <a:solidFill>
                  <a:srgbClr val="3333FF"/>
                </a:solidFill>
              </a:rPr>
              <a:t>hoạt</a:t>
            </a:r>
            <a:r>
              <a:rPr lang="en-US" sz="2600" b="1" i="1" dirty="0" smtClean="0">
                <a:solidFill>
                  <a:srgbClr val="3333FF"/>
                </a:solidFill>
              </a:rPr>
              <a:t> </a:t>
            </a:r>
            <a:r>
              <a:rPr lang="en-US" sz="2600" b="1" i="1" dirty="0" err="1" smtClean="0">
                <a:solidFill>
                  <a:srgbClr val="3333FF"/>
                </a:solidFill>
              </a:rPr>
              <a:t>động</a:t>
            </a:r>
            <a:r>
              <a:rPr lang="en-US" sz="2600" b="1" dirty="0" smtClean="0">
                <a:solidFill>
                  <a:srgbClr val="3333FF"/>
                </a:solidFill>
              </a:rPr>
              <a:t>.</a:t>
            </a:r>
            <a:endParaRPr lang="en-US" sz="2600" b="1" dirty="0">
              <a:solidFill>
                <a:srgbClr val="3333FF"/>
              </a:solidFill>
            </a:endParaRPr>
          </a:p>
        </p:txBody>
      </p:sp>
      <p:sp>
        <p:nvSpPr>
          <p:cNvPr id="11" name="Rectangle 10"/>
          <p:cNvSpPr/>
          <p:nvPr/>
        </p:nvSpPr>
        <p:spPr>
          <a:xfrm>
            <a:off x="179562" y="1343366"/>
            <a:ext cx="2411238" cy="498342"/>
          </a:xfrm>
          <a:prstGeom prst="rect">
            <a:avLst/>
          </a:prstGeom>
        </p:spPr>
        <p:txBody>
          <a:bodyPr wrap="none">
            <a:spAutoFit/>
          </a:bodyPr>
          <a:lstStyle/>
          <a:p>
            <a:pPr algn="just">
              <a:lnSpc>
                <a:spcPct val="110000"/>
              </a:lnSpc>
              <a:spcBef>
                <a:spcPts val="0"/>
              </a:spcBef>
            </a:pPr>
            <a:r>
              <a:rPr lang="en-US" sz="2600" b="1" dirty="0" smtClean="0">
                <a:solidFill>
                  <a:srgbClr val="000000"/>
                </a:solidFill>
              </a:rPr>
              <a:t>2. </a:t>
            </a:r>
            <a:r>
              <a:rPr lang="en-US" sz="2600" b="1" u="sng" dirty="0" err="1" smtClean="0">
                <a:solidFill>
                  <a:srgbClr val="000000"/>
                </a:solidFill>
              </a:rPr>
              <a:t>Thân</a:t>
            </a:r>
            <a:r>
              <a:rPr lang="en-US" sz="2600" b="1" u="sng" dirty="0" smtClean="0">
                <a:solidFill>
                  <a:srgbClr val="000000"/>
                </a:solidFill>
              </a:rPr>
              <a:t> </a:t>
            </a:r>
            <a:r>
              <a:rPr lang="en-US" sz="2600" b="1" u="sng" dirty="0" err="1" smtClean="0">
                <a:solidFill>
                  <a:srgbClr val="000000"/>
                </a:solidFill>
              </a:rPr>
              <a:t>bài</a:t>
            </a:r>
            <a:r>
              <a:rPr lang="en-US" sz="2600" b="1" dirty="0" smtClean="0">
                <a:solidFill>
                  <a:srgbClr val="000000"/>
                </a:solidFill>
              </a:rPr>
              <a:t>:    </a:t>
            </a:r>
          </a:p>
        </p:txBody>
      </p:sp>
      <p:sp>
        <p:nvSpPr>
          <p:cNvPr id="12" name="Text Box 4"/>
          <p:cNvSpPr txBox="1">
            <a:spLocks noChangeArrowheads="1"/>
          </p:cNvSpPr>
          <p:nvPr/>
        </p:nvSpPr>
        <p:spPr bwMode="auto">
          <a:xfrm>
            <a:off x="152400" y="463852"/>
            <a:ext cx="8763000" cy="532453"/>
          </a:xfrm>
          <a:prstGeom prst="rect">
            <a:avLst/>
          </a:prstGeom>
          <a:noFill/>
          <a:ln w="9525">
            <a:noFill/>
            <a:miter lim="800000"/>
            <a:headEnd/>
            <a:tailEnd/>
          </a:ln>
        </p:spPr>
        <p:txBody>
          <a:bodyPr wrap="square">
            <a:spAutoFit/>
          </a:bodyPr>
          <a:lstStyle/>
          <a:p>
            <a:pPr algn="just">
              <a:lnSpc>
                <a:spcPct val="110000"/>
              </a:lnSpc>
              <a:spcBef>
                <a:spcPts val="0"/>
              </a:spcBef>
            </a:pPr>
            <a:r>
              <a:rPr lang="en-US" sz="2600" b="1" dirty="0" smtClean="0">
                <a:solidFill>
                  <a:srgbClr val="000000"/>
                </a:solidFill>
              </a:rPr>
              <a:t>1. </a:t>
            </a:r>
            <a:r>
              <a:rPr lang="en-US" sz="2600" b="1" u="sng" dirty="0" err="1" smtClean="0">
                <a:solidFill>
                  <a:srgbClr val="000000"/>
                </a:solidFill>
              </a:rPr>
              <a:t>Mở</a:t>
            </a:r>
            <a:r>
              <a:rPr lang="en-US" sz="2600" b="1" u="sng" dirty="0" smtClean="0">
                <a:solidFill>
                  <a:srgbClr val="000000"/>
                </a:solidFill>
              </a:rPr>
              <a:t> </a:t>
            </a:r>
            <a:r>
              <a:rPr lang="en-US" sz="2600" b="1" u="sng" dirty="0" err="1">
                <a:solidFill>
                  <a:srgbClr val="000000"/>
                </a:solidFill>
              </a:rPr>
              <a:t>bài</a:t>
            </a:r>
            <a:r>
              <a:rPr lang="en-US" sz="2600" b="1" dirty="0">
                <a:solidFill>
                  <a:srgbClr val="000000"/>
                </a:solidFill>
              </a:rPr>
              <a:t>: </a:t>
            </a:r>
            <a:r>
              <a:rPr lang="en-US" sz="2600" b="1" dirty="0" err="1" smtClean="0">
                <a:solidFill>
                  <a:srgbClr val="0000CC"/>
                </a:solidFill>
              </a:rPr>
              <a:t>Giới</a:t>
            </a:r>
            <a:r>
              <a:rPr lang="en-US" sz="2600" b="1" dirty="0" smtClean="0">
                <a:solidFill>
                  <a:srgbClr val="0000CC"/>
                </a:solidFill>
              </a:rPr>
              <a:t> </a:t>
            </a:r>
            <a:r>
              <a:rPr lang="en-US" sz="2600" b="1" dirty="0" err="1">
                <a:solidFill>
                  <a:srgbClr val="0000CC"/>
                </a:solidFill>
              </a:rPr>
              <a:t>thiệu</a:t>
            </a:r>
            <a:r>
              <a:rPr lang="en-US" sz="2600" b="1" dirty="0">
                <a:solidFill>
                  <a:srgbClr val="0000CC"/>
                </a:solidFill>
              </a:rPr>
              <a:t> </a:t>
            </a:r>
            <a:r>
              <a:rPr lang="en-US" sz="2600" b="1" dirty="0" err="1" smtClean="0">
                <a:solidFill>
                  <a:srgbClr val="0000CC"/>
                </a:solidFill>
              </a:rPr>
              <a:t>chung</a:t>
            </a:r>
            <a:r>
              <a:rPr lang="en-US" sz="2600" b="1" dirty="0" smtClean="0">
                <a:solidFill>
                  <a:srgbClr val="0000CC"/>
                </a:solidFill>
              </a:rPr>
              <a:t> </a:t>
            </a:r>
            <a:r>
              <a:rPr lang="en-US" sz="2600" b="1" dirty="0" err="1" smtClean="0">
                <a:solidFill>
                  <a:srgbClr val="0000CC"/>
                </a:solidFill>
              </a:rPr>
              <a:t>về</a:t>
            </a:r>
            <a:r>
              <a:rPr lang="en-US" sz="2600" b="1" dirty="0" smtClean="0">
                <a:solidFill>
                  <a:srgbClr val="0000CC"/>
                </a:solidFill>
              </a:rPr>
              <a:t> </a:t>
            </a:r>
            <a:r>
              <a:rPr lang="en-US" sz="2600" b="1" dirty="0" err="1" smtClean="0">
                <a:solidFill>
                  <a:srgbClr val="0000CC"/>
                </a:solidFill>
              </a:rPr>
              <a:t>cảnh</a:t>
            </a:r>
            <a:r>
              <a:rPr lang="en-US" sz="2600" b="1" dirty="0" smtClean="0">
                <a:solidFill>
                  <a:srgbClr val="0000CC"/>
                </a:solidFill>
              </a:rPr>
              <a:t> </a:t>
            </a:r>
            <a:r>
              <a:rPr lang="en-US" sz="2600" b="1" dirty="0" err="1" smtClean="0">
                <a:solidFill>
                  <a:srgbClr val="0000CC"/>
                </a:solidFill>
              </a:rPr>
              <a:t>sông</a:t>
            </a:r>
            <a:r>
              <a:rPr lang="en-US" sz="2600" b="1" dirty="0" smtClean="0">
                <a:solidFill>
                  <a:srgbClr val="0000CC"/>
                </a:solidFill>
              </a:rPr>
              <a:t> </a:t>
            </a:r>
            <a:r>
              <a:rPr lang="en-US" sz="2600" b="1" dirty="0" err="1" smtClean="0">
                <a:solidFill>
                  <a:srgbClr val="0000CC"/>
                </a:solidFill>
              </a:rPr>
              <a:t>nước</a:t>
            </a:r>
            <a:r>
              <a:rPr lang="en-US" sz="2600" b="1" dirty="0" smtClean="0">
                <a:solidFill>
                  <a:srgbClr val="0000CC"/>
                </a:solidFill>
              </a:rPr>
              <a:t> </a:t>
            </a:r>
            <a:r>
              <a:rPr lang="en-US" sz="2600" b="1" dirty="0" err="1" smtClean="0">
                <a:solidFill>
                  <a:srgbClr val="0000CC"/>
                </a:solidFill>
              </a:rPr>
              <a:t>em</a:t>
            </a:r>
            <a:r>
              <a:rPr lang="en-US" sz="2600" b="1" dirty="0" smtClean="0">
                <a:solidFill>
                  <a:srgbClr val="0000CC"/>
                </a:solidFill>
              </a:rPr>
              <a:t> </a:t>
            </a:r>
            <a:r>
              <a:rPr lang="en-US" sz="2600" b="1" dirty="0" err="1" smtClean="0">
                <a:solidFill>
                  <a:srgbClr val="0000CC"/>
                </a:solidFill>
              </a:rPr>
              <a:t>tả</a:t>
            </a:r>
            <a:r>
              <a:rPr lang="en-US" sz="2600" b="1" dirty="0" smtClean="0">
                <a:solidFill>
                  <a:srgbClr val="0000CC"/>
                </a:solidFill>
              </a:rPr>
              <a:t>.</a:t>
            </a:r>
            <a:endParaRPr lang="en-US" sz="2600" b="1" dirty="0">
              <a:solidFill>
                <a:srgbClr val="006600"/>
              </a:solidFill>
            </a:endParaRPr>
          </a:p>
        </p:txBody>
      </p:sp>
      <p:sp>
        <p:nvSpPr>
          <p:cNvPr id="13" name="Text Box 6"/>
          <p:cNvSpPr txBox="1">
            <a:spLocks noChangeArrowheads="1"/>
          </p:cNvSpPr>
          <p:nvPr/>
        </p:nvSpPr>
        <p:spPr bwMode="auto">
          <a:xfrm>
            <a:off x="152400" y="5787221"/>
            <a:ext cx="8763000" cy="972574"/>
          </a:xfrm>
          <a:prstGeom prst="rect">
            <a:avLst/>
          </a:prstGeom>
          <a:noFill/>
          <a:ln w="9525">
            <a:noFill/>
            <a:miter lim="800000"/>
            <a:headEnd/>
            <a:tailEnd/>
          </a:ln>
        </p:spPr>
        <p:txBody>
          <a:bodyPr wrap="square">
            <a:spAutoFit/>
          </a:bodyPr>
          <a:lstStyle/>
          <a:p>
            <a:pPr algn="just">
              <a:lnSpc>
                <a:spcPct val="110000"/>
              </a:lnSpc>
              <a:spcBef>
                <a:spcPts val="0"/>
              </a:spcBef>
            </a:pPr>
            <a:r>
              <a:rPr lang="en-US" sz="2600" b="1" dirty="0" smtClean="0">
                <a:solidFill>
                  <a:srgbClr val="000000"/>
                </a:solidFill>
              </a:rPr>
              <a:t>3. </a:t>
            </a:r>
            <a:r>
              <a:rPr lang="en-US" sz="2600" b="1" u="sng" dirty="0" err="1" smtClean="0">
                <a:solidFill>
                  <a:srgbClr val="000000"/>
                </a:solidFill>
              </a:rPr>
              <a:t>Kết</a:t>
            </a:r>
            <a:r>
              <a:rPr lang="en-US" sz="2600" b="1" u="sng" dirty="0" smtClean="0">
                <a:solidFill>
                  <a:srgbClr val="000000"/>
                </a:solidFill>
              </a:rPr>
              <a:t> </a:t>
            </a:r>
            <a:r>
              <a:rPr lang="en-US" sz="2600" b="1" u="sng" dirty="0" err="1">
                <a:solidFill>
                  <a:srgbClr val="000000"/>
                </a:solidFill>
              </a:rPr>
              <a:t>bài</a:t>
            </a:r>
            <a:r>
              <a:rPr lang="en-US" sz="2600" b="1" dirty="0">
                <a:solidFill>
                  <a:srgbClr val="000000"/>
                </a:solidFill>
              </a:rPr>
              <a:t>: </a:t>
            </a:r>
            <a:r>
              <a:rPr lang="en-US" sz="2600" b="1" dirty="0" err="1" smtClean="0">
                <a:solidFill>
                  <a:srgbClr val="0000CC"/>
                </a:solidFill>
              </a:rPr>
              <a:t>Nêu</a:t>
            </a:r>
            <a:r>
              <a:rPr lang="en-US" sz="2600" b="1" dirty="0" smtClean="0">
                <a:solidFill>
                  <a:srgbClr val="0000CC"/>
                </a:solidFill>
              </a:rPr>
              <a:t> </a:t>
            </a:r>
            <a:r>
              <a:rPr lang="en-US" sz="2600" b="1" dirty="0" err="1" smtClean="0">
                <a:solidFill>
                  <a:srgbClr val="0000CC"/>
                </a:solidFill>
              </a:rPr>
              <a:t>cảm</a:t>
            </a:r>
            <a:r>
              <a:rPr lang="en-US" sz="2600" b="1" dirty="0" smtClean="0">
                <a:solidFill>
                  <a:srgbClr val="0000CC"/>
                </a:solidFill>
              </a:rPr>
              <a:t> </a:t>
            </a:r>
            <a:r>
              <a:rPr lang="en-US" sz="2600" b="1" dirty="0" err="1">
                <a:solidFill>
                  <a:srgbClr val="0000CC"/>
                </a:solidFill>
              </a:rPr>
              <a:t>nghĩ</a:t>
            </a:r>
            <a:r>
              <a:rPr lang="en-US" sz="2600" b="1" dirty="0">
                <a:solidFill>
                  <a:srgbClr val="0000CC"/>
                </a:solidFill>
              </a:rPr>
              <a:t> </a:t>
            </a:r>
            <a:r>
              <a:rPr lang="en-US" sz="2600" b="1" dirty="0" err="1" smtClean="0">
                <a:solidFill>
                  <a:srgbClr val="0000CC"/>
                </a:solidFill>
              </a:rPr>
              <a:t>của</a:t>
            </a:r>
            <a:r>
              <a:rPr lang="en-US" sz="2600" b="1" dirty="0" smtClean="0">
                <a:solidFill>
                  <a:srgbClr val="0000CC"/>
                </a:solidFill>
              </a:rPr>
              <a:t> </a:t>
            </a:r>
            <a:r>
              <a:rPr lang="en-US" sz="2600" b="1" dirty="0" err="1">
                <a:solidFill>
                  <a:srgbClr val="0000CC"/>
                </a:solidFill>
              </a:rPr>
              <a:t>em</a:t>
            </a:r>
            <a:r>
              <a:rPr lang="en-US" sz="2600" b="1" dirty="0">
                <a:solidFill>
                  <a:srgbClr val="0000CC"/>
                </a:solidFill>
              </a:rPr>
              <a:t> </a:t>
            </a:r>
            <a:r>
              <a:rPr lang="en-US" sz="2600" b="1" dirty="0" err="1">
                <a:solidFill>
                  <a:srgbClr val="0000CC"/>
                </a:solidFill>
              </a:rPr>
              <a:t>về</a:t>
            </a:r>
            <a:r>
              <a:rPr lang="en-US" sz="2600" b="1" dirty="0">
                <a:solidFill>
                  <a:srgbClr val="0000CC"/>
                </a:solidFill>
              </a:rPr>
              <a:t> </a:t>
            </a:r>
            <a:r>
              <a:rPr lang="en-US" sz="2600" b="1" dirty="0" err="1">
                <a:solidFill>
                  <a:srgbClr val="0000CC"/>
                </a:solidFill>
              </a:rPr>
              <a:t>cảnh</a:t>
            </a:r>
            <a:r>
              <a:rPr lang="en-US" sz="2600" b="1" dirty="0">
                <a:solidFill>
                  <a:srgbClr val="0000CC"/>
                </a:solidFill>
              </a:rPr>
              <a:t> </a:t>
            </a:r>
            <a:r>
              <a:rPr lang="en-US" sz="2600" b="1" dirty="0" err="1" smtClean="0">
                <a:solidFill>
                  <a:srgbClr val="0000CC"/>
                </a:solidFill>
              </a:rPr>
              <a:t>sông</a:t>
            </a:r>
            <a:r>
              <a:rPr lang="en-US" sz="2600" b="1" dirty="0" smtClean="0">
                <a:solidFill>
                  <a:srgbClr val="0000CC"/>
                </a:solidFill>
              </a:rPr>
              <a:t> </a:t>
            </a:r>
            <a:r>
              <a:rPr lang="en-US" sz="2600" b="1" dirty="0" err="1" smtClean="0">
                <a:solidFill>
                  <a:srgbClr val="0000CC"/>
                </a:solidFill>
              </a:rPr>
              <a:t>nước</a:t>
            </a:r>
            <a:r>
              <a:rPr lang="en-US" sz="2600" b="1" dirty="0" smtClean="0">
                <a:solidFill>
                  <a:srgbClr val="0000CC"/>
                </a:solidFill>
              </a:rPr>
              <a:t> </a:t>
            </a:r>
            <a:r>
              <a:rPr lang="en-US" sz="2600" b="1" dirty="0" err="1" smtClean="0">
                <a:solidFill>
                  <a:srgbClr val="0000CC"/>
                </a:solidFill>
              </a:rPr>
              <a:t>em</a:t>
            </a:r>
            <a:r>
              <a:rPr lang="en-US" sz="2600" b="1" dirty="0" smtClean="0">
                <a:solidFill>
                  <a:srgbClr val="0000CC"/>
                </a:solidFill>
              </a:rPr>
              <a:t> </a:t>
            </a:r>
            <a:r>
              <a:rPr lang="en-US" sz="2600" b="1" dirty="0" err="1">
                <a:solidFill>
                  <a:srgbClr val="0000CC"/>
                </a:solidFill>
              </a:rPr>
              <a:t>tả</a:t>
            </a:r>
            <a:r>
              <a:rPr lang="en-US" sz="2600" b="1" dirty="0">
                <a:solidFill>
                  <a:srgbClr val="0000CC"/>
                </a:solidFill>
              </a:rPr>
              <a:t>.</a:t>
            </a:r>
          </a:p>
        </p:txBody>
      </p:sp>
      <p:sp>
        <p:nvSpPr>
          <p:cNvPr id="15" name="Rectangle 14"/>
          <p:cNvSpPr/>
          <p:nvPr/>
        </p:nvSpPr>
        <p:spPr>
          <a:xfrm>
            <a:off x="762000" y="3141573"/>
            <a:ext cx="4830168" cy="492443"/>
          </a:xfrm>
          <a:prstGeom prst="rect">
            <a:avLst/>
          </a:prstGeom>
        </p:spPr>
        <p:txBody>
          <a:bodyPr wrap="none">
            <a:spAutoFit/>
          </a:bodyPr>
          <a:lstStyle/>
          <a:p>
            <a:r>
              <a:rPr lang="en-US" sz="2600" b="1" dirty="0" smtClean="0">
                <a:solidFill>
                  <a:srgbClr val="0000CC"/>
                </a:solidFill>
              </a:rPr>
              <a:t> + </a:t>
            </a:r>
            <a:r>
              <a:rPr lang="en-US" sz="2600" b="1" dirty="0" err="1" smtClean="0">
                <a:solidFill>
                  <a:srgbClr val="0000CC"/>
                </a:solidFill>
              </a:rPr>
              <a:t>Tả</a:t>
            </a:r>
            <a:r>
              <a:rPr lang="en-US" sz="2600" b="1" dirty="0" smtClean="0">
                <a:solidFill>
                  <a:srgbClr val="0000CC"/>
                </a:solidFill>
              </a:rPr>
              <a:t> </a:t>
            </a:r>
            <a:r>
              <a:rPr lang="en-US" sz="2600" b="1" dirty="0" err="1" smtClean="0">
                <a:solidFill>
                  <a:srgbClr val="0000CC"/>
                </a:solidFill>
              </a:rPr>
              <a:t>từng</a:t>
            </a:r>
            <a:r>
              <a:rPr lang="en-US" sz="2600" b="1" dirty="0" smtClean="0">
                <a:solidFill>
                  <a:srgbClr val="0000CC"/>
                </a:solidFill>
              </a:rPr>
              <a:t> </a:t>
            </a:r>
            <a:r>
              <a:rPr lang="en-US" sz="2600" b="1" dirty="0" err="1" smtClean="0">
                <a:solidFill>
                  <a:srgbClr val="0000CC"/>
                </a:solidFill>
              </a:rPr>
              <a:t>bộ</a:t>
            </a:r>
            <a:r>
              <a:rPr lang="en-US" sz="2600" b="1" dirty="0" smtClean="0">
                <a:solidFill>
                  <a:srgbClr val="0000CC"/>
                </a:solidFill>
              </a:rPr>
              <a:t> </a:t>
            </a:r>
            <a:r>
              <a:rPr lang="en-US" sz="2600" b="1" dirty="0" err="1" smtClean="0">
                <a:solidFill>
                  <a:srgbClr val="0000CC"/>
                </a:solidFill>
              </a:rPr>
              <a:t>phận</a:t>
            </a:r>
            <a:r>
              <a:rPr lang="en-US" sz="2600" b="1" dirty="0" smtClean="0">
                <a:solidFill>
                  <a:srgbClr val="0000CC"/>
                </a:solidFill>
              </a:rPr>
              <a:t> </a:t>
            </a:r>
            <a:r>
              <a:rPr lang="en-US" sz="2600" b="1" dirty="0" err="1" smtClean="0">
                <a:solidFill>
                  <a:srgbClr val="0000CC"/>
                </a:solidFill>
              </a:rPr>
              <a:t>của</a:t>
            </a:r>
            <a:r>
              <a:rPr lang="en-US" sz="2600" b="1" dirty="0" smtClean="0">
                <a:solidFill>
                  <a:srgbClr val="0000CC"/>
                </a:solidFill>
              </a:rPr>
              <a:t> </a:t>
            </a:r>
            <a:r>
              <a:rPr lang="en-US" sz="2600" b="1" dirty="0" err="1" smtClean="0">
                <a:solidFill>
                  <a:srgbClr val="0000CC"/>
                </a:solidFill>
              </a:rPr>
              <a:t>cảnh</a:t>
            </a:r>
            <a:r>
              <a:rPr lang="en-US" sz="2600" b="1" dirty="0" smtClean="0">
                <a:solidFill>
                  <a:srgbClr val="0000CC"/>
                </a:solidFill>
              </a:rPr>
              <a:t>.</a:t>
            </a:r>
            <a:endParaRPr lang="en-US" sz="2600" dirty="0"/>
          </a:p>
        </p:txBody>
      </p:sp>
      <p:sp>
        <p:nvSpPr>
          <p:cNvPr id="16" name="Rectangle 15"/>
          <p:cNvSpPr/>
          <p:nvPr/>
        </p:nvSpPr>
        <p:spPr>
          <a:xfrm>
            <a:off x="838200" y="3598773"/>
            <a:ext cx="7696200" cy="492443"/>
          </a:xfrm>
          <a:prstGeom prst="rect">
            <a:avLst/>
          </a:prstGeom>
        </p:spPr>
        <p:txBody>
          <a:bodyPr wrap="square">
            <a:spAutoFit/>
          </a:bodyPr>
          <a:lstStyle/>
          <a:p>
            <a:r>
              <a:rPr lang="en-US" sz="2600" b="1" dirty="0" smtClean="0">
                <a:solidFill>
                  <a:srgbClr val="0000CC"/>
                </a:solidFill>
              </a:rPr>
              <a:t>+ </a:t>
            </a:r>
            <a:r>
              <a:rPr lang="en-US" sz="2600" b="1" dirty="0" err="1" smtClean="0">
                <a:solidFill>
                  <a:srgbClr val="0000CC"/>
                </a:solidFill>
              </a:rPr>
              <a:t>Tả</a:t>
            </a:r>
            <a:r>
              <a:rPr lang="en-US" sz="2600" b="1" dirty="0" smtClean="0">
                <a:solidFill>
                  <a:srgbClr val="0000CC"/>
                </a:solidFill>
              </a:rPr>
              <a:t> </a:t>
            </a:r>
            <a:r>
              <a:rPr lang="en-US" sz="2600" b="1" dirty="0" err="1" smtClean="0">
                <a:solidFill>
                  <a:srgbClr val="0000CC"/>
                </a:solidFill>
              </a:rPr>
              <a:t>sự</a:t>
            </a:r>
            <a:r>
              <a:rPr lang="en-US" sz="2600" b="1" dirty="0" smtClean="0">
                <a:solidFill>
                  <a:srgbClr val="0000CC"/>
                </a:solidFill>
              </a:rPr>
              <a:t> </a:t>
            </a:r>
            <a:r>
              <a:rPr lang="en-US" sz="2600" b="1" dirty="0" err="1" smtClean="0">
                <a:solidFill>
                  <a:srgbClr val="0000CC"/>
                </a:solidFill>
              </a:rPr>
              <a:t>thay</a:t>
            </a:r>
            <a:r>
              <a:rPr lang="en-US" sz="2600" b="1" dirty="0" smtClean="0">
                <a:solidFill>
                  <a:srgbClr val="0000CC"/>
                </a:solidFill>
              </a:rPr>
              <a:t> </a:t>
            </a:r>
            <a:r>
              <a:rPr lang="vi-VN" sz="2600" b="1" dirty="0" smtClean="0">
                <a:solidFill>
                  <a:srgbClr val="0000CC"/>
                </a:solidFill>
              </a:rPr>
              <a:t>đổi</a:t>
            </a:r>
            <a:r>
              <a:rPr lang="en-US" sz="2600" b="1" dirty="0" smtClean="0">
                <a:solidFill>
                  <a:srgbClr val="0000CC"/>
                </a:solidFill>
              </a:rPr>
              <a:t> </a:t>
            </a:r>
            <a:r>
              <a:rPr lang="en-US" sz="2600" b="1" dirty="0" err="1" smtClean="0">
                <a:solidFill>
                  <a:srgbClr val="0000CC"/>
                </a:solidFill>
              </a:rPr>
              <a:t>của</a:t>
            </a:r>
            <a:r>
              <a:rPr lang="en-US" sz="2600" b="1" dirty="0" smtClean="0">
                <a:solidFill>
                  <a:srgbClr val="0000CC"/>
                </a:solidFill>
              </a:rPr>
              <a:t> </a:t>
            </a:r>
            <a:r>
              <a:rPr lang="en-US" sz="2600" b="1" dirty="0" err="1" smtClean="0">
                <a:solidFill>
                  <a:srgbClr val="0000CC"/>
                </a:solidFill>
              </a:rPr>
              <a:t>cảnh</a:t>
            </a:r>
            <a:r>
              <a:rPr lang="en-US" sz="2600" b="1" dirty="0" smtClean="0">
                <a:solidFill>
                  <a:srgbClr val="0000CC"/>
                </a:solidFill>
              </a:rPr>
              <a:t> </a:t>
            </a:r>
            <a:r>
              <a:rPr lang="en-US" sz="2600" b="1" dirty="0" err="1" smtClean="0">
                <a:solidFill>
                  <a:srgbClr val="0000CC"/>
                </a:solidFill>
              </a:rPr>
              <a:t>theo</a:t>
            </a:r>
            <a:r>
              <a:rPr lang="en-US" sz="2600" b="1" dirty="0" smtClean="0">
                <a:solidFill>
                  <a:srgbClr val="0000CC"/>
                </a:solidFill>
              </a:rPr>
              <a:t> </a:t>
            </a:r>
            <a:r>
              <a:rPr lang="en-US" sz="2600" b="1" dirty="0" err="1" smtClean="0">
                <a:solidFill>
                  <a:srgbClr val="0000CC"/>
                </a:solidFill>
              </a:rPr>
              <a:t>thời</a:t>
            </a:r>
            <a:r>
              <a:rPr lang="en-US" sz="2600" b="1" dirty="0" smtClean="0">
                <a:solidFill>
                  <a:srgbClr val="0000CC"/>
                </a:solidFill>
              </a:rPr>
              <a:t> </a:t>
            </a:r>
            <a:r>
              <a:rPr lang="en-US" sz="2600" b="1" dirty="0" err="1" smtClean="0">
                <a:solidFill>
                  <a:srgbClr val="0000CC"/>
                </a:solidFill>
              </a:rPr>
              <a:t>gian</a:t>
            </a:r>
            <a:endParaRPr lang="en-US" sz="2600" dirty="0"/>
          </a:p>
        </p:txBody>
      </p:sp>
      <p:sp>
        <p:nvSpPr>
          <p:cNvPr id="17" name="Rectangle 16"/>
          <p:cNvSpPr/>
          <p:nvPr/>
        </p:nvSpPr>
        <p:spPr>
          <a:xfrm>
            <a:off x="381000" y="4405745"/>
            <a:ext cx="1828800" cy="532453"/>
          </a:xfrm>
          <a:prstGeom prst="rect">
            <a:avLst/>
          </a:prstGeom>
        </p:spPr>
        <p:txBody>
          <a:bodyPr wrap="square">
            <a:spAutoFit/>
          </a:bodyPr>
          <a:lstStyle/>
          <a:p>
            <a:pPr algn="just">
              <a:lnSpc>
                <a:spcPct val="110000"/>
              </a:lnSpc>
              <a:spcBef>
                <a:spcPts val="0"/>
              </a:spcBef>
            </a:pPr>
            <a:r>
              <a:rPr lang="en-US" sz="2600" b="1" dirty="0" smtClean="0">
                <a:solidFill>
                  <a:srgbClr val="006600"/>
                </a:solidFill>
              </a:rPr>
              <a:t>(</a:t>
            </a:r>
            <a:r>
              <a:rPr lang="en-US" sz="2600" b="1" dirty="0" err="1" smtClean="0">
                <a:solidFill>
                  <a:srgbClr val="006600"/>
                </a:solidFill>
              </a:rPr>
              <a:t>Màu</a:t>
            </a:r>
            <a:r>
              <a:rPr lang="en-US" sz="2600" b="1" dirty="0" smtClean="0">
                <a:solidFill>
                  <a:srgbClr val="006600"/>
                </a:solidFill>
              </a:rPr>
              <a:t> </a:t>
            </a:r>
            <a:r>
              <a:rPr lang="en-US" sz="2600" b="1" dirty="0" err="1" smtClean="0">
                <a:solidFill>
                  <a:srgbClr val="006600"/>
                </a:solidFill>
              </a:rPr>
              <a:t>sắc</a:t>
            </a:r>
            <a:r>
              <a:rPr lang="en-US" sz="2600" b="1" dirty="0" smtClean="0">
                <a:solidFill>
                  <a:srgbClr val="006600"/>
                </a:solidFill>
              </a:rPr>
              <a:t>, </a:t>
            </a:r>
            <a:endParaRPr lang="en-US" sz="2600" b="1" dirty="0"/>
          </a:p>
        </p:txBody>
      </p:sp>
      <p:sp>
        <p:nvSpPr>
          <p:cNvPr id="18" name="Rectangle 17"/>
          <p:cNvSpPr/>
          <p:nvPr/>
        </p:nvSpPr>
        <p:spPr>
          <a:xfrm>
            <a:off x="457200" y="927308"/>
            <a:ext cx="1828800" cy="461665"/>
          </a:xfrm>
          <a:prstGeom prst="rect">
            <a:avLst/>
          </a:prstGeom>
        </p:spPr>
        <p:txBody>
          <a:bodyPr wrap="square">
            <a:spAutoFit/>
          </a:bodyPr>
          <a:lstStyle/>
          <a:p>
            <a:r>
              <a:rPr lang="en-US" sz="2400" b="1" dirty="0" smtClean="0">
                <a:solidFill>
                  <a:srgbClr val="006600"/>
                </a:solidFill>
              </a:rPr>
              <a:t>(Ở </a:t>
            </a:r>
            <a:r>
              <a:rPr lang="en-US" sz="2400" b="1" dirty="0" err="1" smtClean="0">
                <a:solidFill>
                  <a:srgbClr val="006600"/>
                </a:solidFill>
              </a:rPr>
              <a:t>đâu</a:t>
            </a:r>
            <a:r>
              <a:rPr lang="en-US" sz="2400" b="1" dirty="0" smtClean="0">
                <a:solidFill>
                  <a:srgbClr val="006600"/>
                </a:solidFill>
              </a:rPr>
              <a:t>, </a:t>
            </a:r>
            <a:endParaRPr lang="en-US" sz="2400" dirty="0"/>
          </a:p>
        </p:txBody>
      </p:sp>
      <p:sp>
        <p:nvSpPr>
          <p:cNvPr id="19" name="Rectangle 18"/>
          <p:cNvSpPr/>
          <p:nvPr/>
        </p:nvSpPr>
        <p:spPr>
          <a:xfrm>
            <a:off x="1600200" y="922843"/>
            <a:ext cx="1430200" cy="461665"/>
          </a:xfrm>
          <a:prstGeom prst="rect">
            <a:avLst/>
          </a:prstGeom>
        </p:spPr>
        <p:txBody>
          <a:bodyPr wrap="none">
            <a:spAutoFit/>
          </a:bodyPr>
          <a:lstStyle/>
          <a:p>
            <a:r>
              <a:rPr lang="en-US" sz="2400" b="1" dirty="0" err="1" smtClean="0">
                <a:solidFill>
                  <a:srgbClr val="006600"/>
                </a:solidFill>
              </a:rPr>
              <a:t>lúc</a:t>
            </a:r>
            <a:r>
              <a:rPr lang="en-US" sz="2400" b="1" dirty="0" smtClean="0">
                <a:solidFill>
                  <a:srgbClr val="006600"/>
                </a:solidFill>
              </a:rPr>
              <a:t> </a:t>
            </a:r>
            <a:r>
              <a:rPr lang="en-US" sz="2400" b="1" dirty="0" err="1" smtClean="0">
                <a:solidFill>
                  <a:srgbClr val="006600"/>
                </a:solidFill>
              </a:rPr>
              <a:t>nào</a:t>
            </a:r>
            <a:r>
              <a:rPr lang="en-US" sz="2400" b="1" dirty="0" smtClean="0">
                <a:solidFill>
                  <a:srgbClr val="006600"/>
                </a:solidFill>
              </a:rPr>
              <a:t>, </a:t>
            </a:r>
            <a:endParaRPr lang="en-US" sz="2400" dirty="0"/>
          </a:p>
        </p:txBody>
      </p:sp>
      <p:sp>
        <p:nvSpPr>
          <p:cNvPr id="20" name="Rectangle 19"/>
          <p:cNvSpPr/>
          <p:nvPr/>
        </p:nvSpPr>
        <p:spPr>
          <a:xfrm>
            <a:off x="2819400" y="927308"/>
            <a:ext cx="1858201" cy="461665"/>
          </a:xfrm>
          <a:prstGeom prst="rect">
            <a:avLst/>
          </a:prstGeom>
        </p:spPr>
        <p:txBody>
          <a:bodyPr wrap="none">
            <a:spAutoFit/>
          </a:bodyPr>
          <a:lstStyle/>
          <a:p>
            <a:r>
              <a:rPr lang="en-US" sz="2400" b="1" dirty="0" err="1" smtClean="0">
                <a:solidFill>
                  <a:srgbClr val="006600"/>
                </a:solidFill>
              </a:rPr>
              <a:t>nét</a:t>
            </a:r>
            <a:r>
              <a:rPr lang="en-US" sz="2400" b="1" dirty="0" smtClean="0">
                <a:solidFill>
                  <a:srgbClr val="006600"/>
                </a:solidFill>
              </a:rPr>
              <a:t> </a:t>
            </a:r>
            <a:r>
              <a:rPr lang="en-US" sz="2400" b="1" dirty="0" err="1" smtClean="0">
                <a:solidFill>
                  <a:srgbClr val="006600"/>
                </a:solidFill>
              </a:rPr>
              <a:t>nổi</a:t>
            </a:r>
            <a:r>
              <a:rPr lang="en-US" sz="2400" b="1" dirty="0" smtClean="0">
                <a:solidFill>
                  <a:srgbClr val="006600"/>
                </a:solidFill>
              </a:rPr>
              <a:t> </a:t>
            </a:r>
            <a:r>
              <a:rPr lang="en-US" sz="2400" b="1" dirty="0" err="1" smtClean="0">
                <a:solidFill>
                  <a:srgbClr val="006600"/>
                </a:solidFill>
              </a:rPr>
              <a:t>bật</a:t>
            </a:r>
            <a:r>
              <a:rPr lang="en-US" sz="2400" b="1" dirty="0" smtClean="0">
                <a:solidFill>
                  <a:srgbClr val="006600"/>
                </a:solidFill>
              </a:rPr>
              <a:t>,</a:t>
            </a:r>
            <a:endParaRPr lang="en-US" sz="2400" dirty="0"/>
          </a:p>
        </p:txBody>
      </p:sp>
      <p:sp>
        <p:nvSpPr>
          <p:cNvPr id="21" name="Rectangle 20"/>
          <p:cNvSpPr/>
          <p:nvPr/>
        </p:nvSpPr>
        <p:spPr>
          <a:xfrm>
            <a:off x="4495800" y="927308"/>
            <a:ext cx="2061783" cy="461665"/>
          </a:xfrm>
          <a:prstGeom prst="rect">
            <a:avLst/>
          </a:prstGeom>
        </p:spPr>
        <p:txBody>
          <a:bodyPr wrap="none">
            <a:spAutoFit/>
          </a:bodyPr>
          <a:lstStyle/>
          <a:p>
            <a:r>
              <a:rPr lang="en-US" sz="2400" b="1" dirty="0" err="1" smtClean="0">
                <a:solidFill>
                  <a:srgbClr val="006600"/>
                </a:solidFill>
              </a:rPr>
              <a:t>lí</a:t>
            </a:r>
            <a:r>
              <a:rPr lang="en-US" sz="2400" b="1" dirty="0" smtClean="0">
                <a:solidFill>
                  <a:srgbClr val="006600"/>
                </a:solidFill>
              </a:rPr>
              <a:t> do </a:t>
            </a:r>
            <a:r>
              <a:rPr lang="en-US" sz="2400" b="1" dirty="0" err="1" smtClean="0">
                <a:solidFill>
                  <a:srgbClr val="006600"/>
                </a:solidFill>
              </a:rPr>
              <a:t>em</a:t>
            </a:r>
            <a:r>
              <a:rPr lang="en-US" sz="2400" b="1" dirty="0" smtClean="0">
                <a:solidFill>
                  <a:srgbClr val="006600"/>
                </a:solidFill>
              </a:rPr>
              <a:t> </a:t>
            </a:r>
            <a:r>
              <a:rPr lang="en-US" sz="2400" b="1" dirty="0" err="1" smtClean="0">
                <a:solidFill>
                  <a:srgbClr val="006600"/>
                </a:solidFill>
              </a:rPr>
              <a:t>tả</a:t>
            </a:r>
            <a:r>
              <a:rPr lang="en-US" sz="2400" b="1" dirty="0" smtClean="0">
                <a:solidFill>
                  <a:srgbClr val="006600"/>
                </a:solidFill>
              </a:rPr>
              <a:t>...)</a:t>
            </a:r>
            <a:endParaRPr lang="en-US" sz="2400" dirty="0"/>
          </a:p>
        </p:txBody>
      </p:sp>
      <p:sp>
        <p:nvSpPr>
          <p:cNvPr id="22" name="Rectangle 21"/>
          <p:cNvSpPr/>
          <p:nvPr/>
        </p:nvSpPr>
        <p:spPr>
          <a:xfrm>
            <a:off x="2590800" y="1837243"/>
            <a:ext cx="4572000" cy="461665"/>
          </a:xfrm>
          <a:prstGeom prst="rect">
            <a:avLst/>
          </a:prstGeom>
        </p:spPr>
        <p:txBody>
          <a:bodyPr>
            <a:spAutoFit/>
          </a:bodyPr>
          <a:lstStyle/>
          <a:p>
            <a:r>
              <a:rPr lang="en-US" sz="2400" b="1" dirty="0" smtClean="0"/>
              <a:t>- </a:t>
            </a:r>
            <a:r>
              <a:rPr lang="en-US" sz="2400" b="1" dirty="0" err="1" smtClean="0">
                <a:solidFill>
                  <a:srgbClr val="006600"/>
                </a:solidFill>
              </a:rPr>
              <a:t>Khung</a:t>
            </a:r>
            <a:r>
              <a:rPr lang="en-US" sz="2400" b="1" dirty="0" smtClean="0">
                <a:solidFill>
                  <a:srgbClr val="006600"/>
                </a:solidFill>
              </a:rPr>
              <a:t> </a:t>
            </a:r>
            <a:r>
              <a:rPr lang="en-US" sz="2400" b="1" dirty="0" err="1" smtClean="0">
                <a:solidFill>
                  <a:srgbClr val="006600"/>
                </a:solidFill>
              </a:rPr>
              <a:t>cảnh</a:t>
            </a:r>
            <a:r>
              <a:rPr lang="en-US" sz="2400" b="1" dirty="0" smtClean="0">
                <a:solidFill>
                  <a:srgbClr val="006600"/>
                </a:solidFill>
              </a:rPr>
              <a:t> </a:t>
            </a:r>
            <a:r>
              <a:rPr lang="en-US" sz="2400" b="1" dirty="0" err="1" smtClean="0">
                <a:solidFill>
                  <a:srgbClr val="006600"/>
                </a:solidFill>
              </a:rPr>
              <a:t>chung</a:t>
            </a:r>
            <a:endParaRPr lang="en-US" sz="2400" dirty="0"/>
          </a:p>
        </p:txBody>
      </p:sp>
      <p:sp>
        <p:nvSpPr>
          <p:cNvPr id="23" name="Rectangle 22"/>
          <p:cNvSpPr/>
          <p:nvPr/>
        </p:nvSpPr>
        <p:spPr>
          <a:xfrm>
            <a:off x="2590800" y="2294443"/>
            <a:ext cx="5243743" cy="461665"/>
          </a:xfrm>
          <a:prstGeom prst="rect">
            <a:avLst/>
          </a:prstGeom>
        </p:spPr>
        <p:txBody>
          <a:bodyPr wrap="none">
            <a:spAutoFit/>
          </a:bodyPr>
          <a:lstStyle/>
          <a:p>
            <a:r>
              <a:rPr lang="en-US" sz="2400" b="1" dirty="0" smtClean="0">
                <a:solidFill>
                  <a:srgbClr val="006600"/>
                </a:solidFill>
              </a:rPr>
              <a:t>- </a:t>
            </a:r>
            <a:r>
              <a:rPr lang="en-US" sz="2400" b="1" dirty="0" err="1" smtClean="0">
                <a:solidFill>
                  <a:srgbClr val="006600"/>
                </a:solidFill>
              </a:rPr>
              <a:t>Cảm</a:t>
            </a:r>
            <a:r>
              <a:rPr lang="en-US" sz="2400" b="1" dirty="0" smtClean="0">
                <a:solidFill>
                  <a:srgbClr val="006600"/>
                </a:solidFill>
              </a:rPr>
              <a:t> </a:t>
            </a:r>
            <a:r>
              <a:rPr lang="en-US" sz="2400" b="1" dirty="0" err="1" smtClean="0">
                <a:solidFill>
                  <a:srgbClr val="006600"/>
                </a:solidFill>
              </a:rPr>
              <a:t>nhận</a:t>
            </a:r>
            <a:r>
              <a:rPr lang="en-US" sz="2400" b="1" dirty="0" smtClean="0">
                <a:solidFill>
                  <a:srgbClr val="006600"/>
                </a:solidFill>
              </a:rPr>
              <a:t> </a:t>
            </a:r>
            <a:r>
              <a:rPr lang="en-US" sz="2400" b="1" dirty="0" err="1" smtClean="0">
                <a:solidFill>
                  <a:srgbClr val="006600"/>
                </a:solidFill>
              </a:rPr>
              <a:t>chung</a:t>
            </a:r>
            <a:r>
              <a:rPr lang="en-US" sz="2400" b="1" dirty="0" smtClean="0">
                <a:solidFill>
                  <a:srgbClr val="006600"/>
                </a:solidFill>
              </a:rPr>
              <a:t> </a:t>
            </a:r>
            <a:r>
              <a:rPr lang="en-US" sz="2400" b="1" dirty="0" err="1" smtClean="0">
                <a:solidFill>
                  <a:srgbClr val="006600"/>
                </a:solidFill>
              </a:rPr>
              <a:t>của</a:t>
            </a:r>
            <a:r>
              <a:rPr lang="en-US" sz="2400" b="1" dirty="0" smtClean="0">
                <a:solidFill>
                  <a:srgbClr val="006600"/>
                </a:solidFill>
              </a:rPr>
              <a:t> </a:t>
            </a:r>
            <a:r>
              <a:rPr lang="en-US" sz="2400" b="1" dirty="0" err="1" smtClean="0">
                <a:solidFill>
                  <a:srgbClr val="006600"/>
                </a:solidFill>
              </a:rPr>
              <a:t>em</a:t>
            </a:r>
            <a:r>
              <a:rPr lang="en-US" sz="2400" b="1" dirty="0" smtClean="0">
                <a:solidFill>
                  <a:srgbClr val="006600"/>
                </a:solidFill>
              </a:rPr>
              <a:t> </a:t>
            </a:r>
            <a:r>
              <a:rPr lang="en-US" sz="2400" b="1" dirty="0" err="1" smtClean="0">
                <a:solidFill>
                  <a:srgbClr val="006600"/>
                </a:solidFill>
              </a:rPr>
              <a:t>về</a:t>
            </a:r>
            <a:r>
              <a:rPr lang="en-US" sz="2400" b="1" dirty="0" smtClean="0">
                <a:solidFill>
                  <a:srgbClr val="006600"/>
                </a:solidFill>
              </a:rPr>
              <a:t> </a:t>
            </a:r>
            <a:r>
              <a:rPr lang="en-US" sz="2400" b="1" dirty="0" err="1" smtClean="0">
                <a:solidFill>
                  <a:srgbClr val="006600"/>
                </a:solidFill>
              </a:rPr>
              <a:t>cảnh</a:t>
            </a:r>
            <a:endParaRPr lang="en-US" sz="2400" dirty="0"/>
          </a:p>
        </p:txBody>
      </p:sp>
      <p:sp>
        <p:nvSpPr>
          <p:cNvPr id="24" name="Rectangle 23"/>
          <p:cNvSpPr/>
          <p:nvPr/>
        </p:nvSpPr>
        <p:spPr>
          <a:xfrm>
            <a:off x="0" y="3594308"/>
            <a:ext cx="1056700" cy="492443"/>
          </a:xfrm>
          <a:prstGeom prst="rect">
            <a:avLst/>
          </a:prstGeom>
        </p:spPr>
        <p:txBody>
          <a:bodyPr wrap="none">
            <a:spAutoFit/>
          </a:bodyPr>
          <a:lstStyle/>
          <a:p>
            <a:r>
              <a:rPr lang="en-US" sz="2600" b="1" i="1" u="sng" dirty="0" err="1" smtClean="0">
                <a:solidFill>
                  <a:srgbClr val="FF66FF"/>
                </a:solidFill>
              </a:rPr>
              <a:t>hoặc</a:t>
            </a:r>
            <a:r>
              <a:rPr lang="en-US" sz="2600" b="1" u="sng" dirty="0" smtClean="0">
                <a:solidFill>
                  <a:srgbClr val="FF66FF"/>
                </a:solidFill>
              </a:rPr>
              <a:t> </a:t>
            </a:r>
            <a:endParaRPr lang="en-US" sz="2600" dirty="0">
              <a:solidFill>
                <a:srgbClr val="FF66FF"/>
              </a:solidFill>
            </a:endParaRPr>
          </a:p>
        </p:txBody>
      </p:sp>
      <p:sp>
        <p:nvSpPr>
          <p:cNvPr id="25" name="Rectangle 24"/>
          <p:cNvSpPr/>
          <p:nvPr/>
        </p:nvSpPr>
        <p:spPr>
          <a:xfrm>
            <a:off x="7315200" y="3626483"/>
            <a:ext cx="1701107" cy="461665"/>
          </a:xfrm>
          <a:prstGeom prst="rect">
            <a:avLst/>
          </a:prstGeom>
        </p:spPr>
        <p:txBody>
          <a:bodyPr wrap="none">
            <a:spAutoFit/>
          </a:bodyPr>
          <a:lstStyle/>
          <a:p>
            <a:r>
              <a:rPr lang="en-US" sz="2400" b="1" dirty="0" smtClean="0">
                <a:solidFill>
                  <a:srgbClr val="FF0000"/>
                </a:solidFill>
              </a:rPr>
              <a:t>(</a:t>
            </a:r>
            <a:r>
              <a:rPr lang="en-US" sz="2400" b="1" dirty="0" err="1" smtClean="0">
                <a:solidFill>
                  <a:srgbClr val="FF0000"/>
                </a:solidFill>
              </a:rPr>
              <a:t>thời</a:t>
            </a:r>
            <a:r>
              <a:rPr lang="en-US" sz="2400" b="1" dirty="0" smtClean="0">
                <a:solidFill>
                  <a:srgbClr val="FF0000"/>
                </a:solidFill>
              </a:rPr>
              <a:t> </a:t>
            </a:r>
            <a:r>
              <a:rPr lang="en-US" sz="2400" b="1" dirty="0" err="1" smtClean="0">
                <a:solidFill>
                  <a:srgbClr val="FF0000"/>
                </a:solidFill>
              </a:rPr>
              <a:t>gian</a:t>
            </a:r>
            <a:r>
              <a:rPr lang="en-US" sz="2400" b="1" dirty="0" smtClean="0">
                <a:solidFill>
                  <a:srgbClr val="FF0000"/>
                </a:solidFill>
              </a:rPr>
              <a:t>)</a:t>
            </a:r>
            <a:endParaRPr lang="en-US" sz="2400" dirty="0">
              <a:solidFill>
                <a:srgbClr val="FF0000"/>
              </a:solidFill>
            </a:endParaRPr>
          </a:p>
        </p:txBody>
      </p:sp>
      <p:sp>
        <p:nvSpPr>
          <p:cNvPr id="26" name="Rectangle 25"/>
          <p:cNvSpPr/>
          <p:nvPr/>
        </p:nvSpPr>
        <p:spPr>
          <a:xfrm>
            <a:off x="7162800" y="3137108"/>
            <a:ext cx="2028119" cy="461665"/>
          </a:xfrm>
          <a:prstGeom prst="rect">
            <a:avLst/>
          </a:prstGeom>
        </p:spPr>
        <p:txBody>
          <a:bodyPr wrap="none">
            <a:spAutoFit/>
          </a:bodyPr>
          <a:lstStyle/>
          <a:p>
            <a:r>
              <a:rPr lang="en-US" sz="2400" b="1" dirty="0" smtClean="0">
                <a:solidFill>
                  <a:srgbClr val="FF0000"/>
                </a:solidFill>
              </a:rPr>
              <a:t>(</a:t>
            </a:r>
            <a:r>
              <a:rPr lang="en-US" sz="2400" b="1" dirty="0" err="1" smtClean="0">
                <a:solidFill>
                  <a:srgbClr val="FF0000"/>
                </a:solidFill>
              </a:rPr>
              <a:t>không</a:t>
            </a:r>
            <a:r>
              <a:rPr lang="en-US" sz="2400" b="1" dirty="0" smtClean="0">
                <a:solidFill>
                  <a:srgbClr val="FF0000"/>
                </a:solidFill>
              </a:rPr>
              <a:t> </a:t>
            </a:r>
            <a:r>
              <a:rPr lang="en-US" sz="2400" b="1" dirty="0" err="1" smtClean="0">
                <a:solidFill>
                  <a:srgbClr val="FF0000"/>
                </a:solidFill>
              </a:rPr>
              <a:t>gian</a:t>
            </a:r>
            <a:r>
              <a:rPr lang="en-US" sz="2400" b="1" dirty="0" smtClean="0">
                <a:solidFill>
                  <a:srgbClr val="FF0000"/>
                </a:solidFill>
              </a:rPr>
              <a:t>)</a:t>
            </a:r>
            <a:endParaRPr lang="en-US" sz="2400" dirty="0">
              <a:solidFill>
                <a:srgbClr val="FF0000"/>
              </a:solidFill>
            </a:endParaRPr>
          </a:p>
        </p:txBody>
      </p:sp>
      <p:sp>
        <p:nvSpPr>
          <p:cNvPr id="27" name="Rectangle 18"/>
          <p:cNvSpPr>
            <a:spLocks noChangeArrowheads="1"/>
          </p:cNvSpPr>
          <p:nvPr/>
        </p:nvSpPr>
        <p:spPr bwMode="auto">
          <a:xfrm>
            <a:off x="3886200" y="6392650"/>
            <a:ext cx="1905000" cy="381000"/>
          </a:xfrm>
          <a:prstGeom prst="rect">
            <a:avLst/>
          </a:prstGeom>
          <a:solidFill>
            <a:schemeClr val="bg1"/>
          </a:solidFill>
          <a:ln w="9525" algn="ctr">
            <a:noFill/>
            <a:round/>
            <a:headEnd/>
            <a:tailEnd/>
          </a:ln>
        </p:spPr>
        <p:txBody>
          <a:bodyPr/>
          <a:lstStyle/>
          <a:p>
            <a:pPr algn="ctr" eaLnBrk="0" hangingPunct="0"/>
            <a:endParaRPr lang="en-US">
              <a:latin typeface="Times New Roman" pitchFamily="18" charset="0"/>
            </a:endParaRPr>
          </a:p>
        </p:txBody>
      </p:sp>
      <p:sp>
        <p:nvSpPr>
          <p:cNvPr id="29" name="Rectangle 28"/>
          <p:cNvSpPr/>
          <p:nvPr/>
        </p:nvSpPr>
        <p:spPr>
          <a:xfrm>
            <a:off x="381000" y="4003018"/>
            <a:ext cx="8305800" cy="461665"/>
          </a:xfrm>
          <a:prstGeom prst="rect">
            <a:avLst/>
          </a:prstGeom>
        </p:spPr>
        <p:txBody>
          <a:bodyPr wrap="square">
            <a:spAutoFit/>
          </a:bodyPr>
          <a:lstStyle/>
          <a:p>
            <a:r>
              <a:rPr lang="en-US" sz="2400" b="1" i="1" dirty="0" smtClean="0">
                <a:solidFill>
                  <a:srgbClr val="CC00FF"/>
                </a:solidFill>
              </a:rPr>
              <a:t>(</a:t>
            </a:r>
            <a:r>
              <a:rPr lang="en-US" sz="2400" b="1" i="1" dirty="0" err="1" smtClean="0">
                <a:solidFill>
                  <a:srgbClr val="CC00FF"/>
                </a:solidFill>
              </a:rPr>
              <a:t>Có</a:t>
            </a:r>
            <a:r>
              <a:rPr lang="en-US" sz="2400" b="1" i="1" dirty="0" smtClean="0">
                <a:solidFill>
                  <a:srgbClr val="CC00FF"/>
                </a:solidFill>
              </a:rPr>
              <a:t> </a:t>
            </a:r>
            <a:r>
              <a:rPr lang="en-US" sz="2400" b="1" i="1" dirty="0" err="1" smtClean="0">
                <a:solidFill>
                  <a:srgbClr val="CC00FF"/>
                </a:solidFill>
              </a:rPr>
              <a:t>thể</a:t>
            </a:r>
            <a:r>
              <a:rPr lang="en-US" sz="2400" b="1" i="1" dirty="0" smtClean="0">
                <a:solidFill>
                  <a:srgbClr val="CC00FF"/>
                </a:solidFill>
              </a:rPr>
              <a:t> </a:t>
            </a:r>
            <a:r>
              <a:rPr lang="en-US" sz="2400" b="1" i="1" dirty="0" err="1" smtClean="0">
                <a:solidFill>
                  <a:srgbClr val="CC00FF"/>
                </a:solidFill>
              </a:rPr>
              <a:t>kết</a:t>
            </a:r>
            <a:r>
              <a:rPr lang="en-US" sz="2400" b="1" i="1" dirty="0" smtClean="0">
                <a:solidFill>
                  <a:srgbClr val="CC00FF"/>
                </a:solidFill>
              </a:rPr>
              <a:t> </a:t>
            </a:r>
            <a:r>
              <a:rPr lang="en-US" sz="2400" b="1" i="1" dirty="0" err="1" smtClean="0">
                <a:solidFill>
                  <a:srgbClr val="CC00FF"/>
                </a:solidFill>
              </a:rPr>
              <a:t>hợp</a:t>
            </a:r>
            <a:r>
              <a:rPr lang="en-US" sz="2400" b="1" i="1" dirty="0" smtClean="0">
                <a:solidFill>
                  <a:srgbClr val="CC00FF"/>
                </a:solidFill>
              </a:rPr>
              <a:t> </a:t>
            </a:r>
            <a:r>
              <a:rPr lang="en-US" sz="2400" b="1" i="1" dirty="0" err="1" smtClean="0">
                <a:solidFill>
                  <a:srgbClr val="CC00FF"/>
                </a:solidFill>
              </a:rPr>
              <a:t>cả</a:t>
            </a:r>
            <a:r>
              <a:rPr lang="en-US" sz="2400" b="1" i="1" dirty="0" smtClean="0">
                <a:solidFill>
                  <a:srgbClr val="CC00FF"/>
                </a:solidFill>
              </a:rPr>
              <a:t> </a:t>
            </a:r>
            <a:r>
              <a:rPr lang="en-US" sz="2400" b="1" i="1" dirty="0" err="1" smtClean="0">
                <a:solidFill>
                  <a:srgbClr val="CC00FF"/>
                </a:solidFill>
              </a:rPr>
              <a:t>hai</a:t>
            </a:r>
            <a:r>
              <a:rPr lang="en-US" sz="2400" b="1" i="1" dirty="0" smtClean="0">
                <a:solidFill>
                  <a:srgbClr val="CC00FF"/>
                </a:solidFill>
              </a:rPr>
              <a:t> </a:t>
            </a:r>
            <a:r>
              <a:rPr lang="en-US" sz="2400" b="1" i="1" dirty="0" err="1" smtClean="0">
                <a:solidFill>
                  <a:srgbClr val="CC00FF"/>
                </a:solidFill>
              </a:rPr>
              <a:t>trình</a:t>
            </a:r>
            <a:r>
              <a:rPr lang="en-US" sz="2400" b="1" i="1" dirty="0" smtClean="0">
                <a:solidFill>
                  <a:srgbClr val="CC00FF"/>
                </a:solidFill>
              </a:rPr>
              <a:t> </a:t>
            </a:r>
            <a:r>
              <a:rPr lang="en-US" sz="2400" b="1" i="1" dirty="0" err="1" smtClean="0">
                <a:solidFill>
                  <a:srgbClr val="CC00FF"/>
                </a:solidFill>
              </a:rPr>
              <a:t>tự</a:t>
            </a:r>
            <a:r>
              <a:rPr lang="en-US" sz="2400" b="1" i="1" dirty="0" smtClean="0">
                <a:solidFill>
                  <a:srgbClr val="CC00FF"/>
                </a:solidFill>
              </a:rPr>
              <a:t> </a:t>
            </a:r>
            <a:r>
              <a:rPr lang="en-US" sz="2400" b="1" i="1" dirty="0" err="1" smtClean="0">
                <a:solidFill>
                  <a:srgbClr val="CC00FF"/>
                </a:solidFill>
              </a:rPr>
              <a:t>không</a:t>
            </a:r>
            <a:r>
              <a:rPr lang="en-US" sz="2400" b="1" i="1" dirty="0" smtClean="0">
                <a:solidFill>
                  <a:srgbClr val="CC00FF"/>
                </a:solidFill>
              </a:rPr>
              <a:t> </a:t>
            </a:r>
            <a:r>
              <a:rPr lang="en-US" sz="2400" b="1" i="1" dirty="0" err="1" smtClean="0">
                <a:solidFill>
                  <a:srgbClr val="CC00FF"/>
                </a:solidFill>
              </a:rPr>
              <a:t>gian</a:t>
            </a:r>
            <a:r>
              <a:rPr lang="en-US" sz="2400" b="1" i="1" dirty="0" smtClean="0">
                <a:solidFill>
                  <a:srgbClr val="CC00FF"/>
                </a:solidFill>
              </a:rPr>
              <a:t> </a:t>
            </a:r>
            <a:r>
              <a:rPr lang="en-US" sz="2400" b="1" i="1" dirty="0" err="1" smtClean="0">
                <a:solidFill>
                  <a:srgbClr val="CC00FF"/>
                </a:solidFill>
              </a:rPr>
              <a:t>và</a:t>
            </a:r>
            <a:r>
              <a:rPr lang="en-US" sz="2400" b="1" i="1" dirty="0" smtClean="0">
                <a:solidFill>
                  <a:srgbClr val="CC00FF"/>
                </a:solidFill>
              </a:rPr>
              <a:t> </a:t>
            </a:r>
            <a:r>
              <a:rPr lang="en-US" sz="2400" b="1" i="1" dirty="0" err="1" smtClean="0">
                <a:solidFill>
                  <a:srgbClr val="CC00FF"/>
                </a:solidFill>
              </a:rPr>
              <a:t>thời</a:t>
            </a:r>
            <a:r>
              <a:rPr lang="en-US" sz="2400" b="1" i="1" dirty="0" smtClean="0">
                <a:solidFill>
                  <a:srgbClr val="CC00FF"/>
                </a:solidFill>
              </a:rPr>
              <a:t> </a:t>
            </a:r>
            <a:r>
              <a:rPr lang="en-US" sz="2400" b="1" i="1" dirty="0" err="1" smtClean="0">
                <a:solidFill>
                  <a:srgbClr val="CC00FF"/>
                </a:solidFill>
              </a:rPr>
              <a:t>gian</a:t>
            </a:r>
            <a:r>
              <a:rPr lang="en-US" sz="2400" b="1" i="1" dirty="0" smtClean="0">
                <a:solidFill>
                  <a:srgbClr val="CC00FF"/>
                </a:solidFill>
              </a:rPr>
              <a:t>.)</a:t>
            </a:r>
            <a:endParaRPr lang="en-US" sz="2400" i="1" dirty="0">
              <a:solidFill>
                <a:srgbClr val="CC00FF"/>
              </a:solidFill>
            </a:endParaRPr>
          </a:p>
        </p:txBody>
      </p:sp>
      <p:sp>
        <p:nvSpPr>
          <p:cNvPr id="30" name="Rectangle 29"/>
          <p:cNvSpPr/>
          <p:nvPr/>
        </p:nvSpPr>
        <p:spPr>
          <a:xfrm>
            <a:off x="1981200" y="4432508"/>
            <a:ext cx="1960793" cy="492443"/>
          </a:xfrm>
          <a:prstGeom prst="rect">
            <a:avLst/>
          </a:prstGeom>
        </p:spPr>
        <p:txBody>
          <a:bodyPr wrap="none">
            <a:spAutoFit/>
          </a:bodyPr>
          <a:lstStyle/>
          <a:p>
            <a:r>
              <a:rPr lang="en-US" sz="2600" b="1" dirty="0" err="1" smtClean="0">
                <a:solidFill>
                  <a:srgbClr val="006600"/>
                </a:solidFill>
              </a:rPr>
              <a:t>đường</a:t>
            </a:r>
            <a:r>
              <a:rPr lang="en-US" sz="2600" b="1" dirty="0" smtClean="0">
                <a:solidFill>
                  <a:srgbClr val="006600"/>
                </a:solidFill>
              </a:rPr>
              <a:t> </a:t>
            </a:r>
            <a:r>
              <a:rPr lang="en-US" sz="2600" b="1" dirty="0" err="1" smtClean="0">
                <a:solidFill>
                  <a:srgbClr val="006600"/>
                </a:solidFill>
              </a:rPr>
              <a:t>nét</a:t>
            </a:r>
            <a:r>
              <a:rPr lang="en-US" sz="2600" b="1" dirty="0" smtClean="0">
                <a:solidFill>
                  <a:srgbClr val="006600"/>
                </a:solidFill>
              </a:rPr>
              <a:t>,</a:t>
            </a:r>
            <a:endParaRPr lang="en-US" sz="2600" dirty="0"/>
          </a:p>
        </p:txBody>
      </p:sp>
      <p:sp>
        <p:nvSpPr>
          <p:cNvPr id="31" name="Rectangle 30"/>
          <p:cNvSpPr/>
          <p:nvPr/>
        </p:nvSpPr>
        <p:spPr>
          <a:xfrm>
            <a:off x="3810000" y="4432508"/>
            <a:ext cx="1760418" cy="492443"/>
          </a:xfrm>
          <a:prstGeom prst="rect">
            <a:avLst/>
          </a:prstGeom>
        </p:spPr>
        <p:txBody>
          <a:bodyPr wrap="none">
            <a:spAutoFit/>
          </a:bodyPr>
          <a:lstStyle/>
          <a:p>
            <a:r>
              <a:rPr lang="en-US" sz="2600" b="1" dirty="0" err="1" smtClean="0">
                <a:solidFill>
                  <a:srgbClr val="006600"/>
                </a:solidFill>
              </a:rPr>
              <a:t>âm</a:t>
            </a:r>
            <a:r>
              <a:rPr lang="en-US" sz="2600" b="1" dirty="0" smtClean="0">
                <a:solidFill>
                  <a:srgbClr val="006600"/>
                </a:solidFill>
              </a:rPr>
              <a:t> </a:t>
            </a:r>
            <a:r>
              <a:rPr lang="en-US" sz="2600" b="1" dirty="0" err="1" smtClean="0">
                <a:solidFill>
                  <a:srgbClr val="006600"/>
                </a:solidFill>
              </a:rPr>
              <a:t>thanh</a:t>
            </a:r>
            <a:r>
              <a:rPr lang="en-US" sz="2600" b="1" dirty="0" smtClean="0">
                <a:solidFill>
                  <a:srgbClr val="006600"/>
                </a:solidFill>
              </a:rPr>
              <a:t>,</a:t>
            </a:r>
            <a:endParaRPr lang="en-US" sz="2600" dirty="0"/>
          </a:p>
        </p:txBody>
      </p:sp>
      <p:sp>
        <p:nvSpPr>
          <p:cNvPr id="32" name="Rectangle 31"/>
          <p:cNvSpPr/>
          <p:nvPr/>
        </p:nvSpPr>
        <p:spPr>
          <a:xfrm>
            <a:off x="5486400" y="4432508"/>
            <a:ext cx="3581430" cy="492443"/>
          </a:xfrm>
          <a:prstGeom prst="rect">
            <a:avLst/>
          </a:prstGeom>
        </p:spPr>
        <p:txBody>
          <a:bodyPr wrap="none">
            <a:spAutoFit/>
          </a:bodyPr>
          <a:lstStyle/>
          <a:p>
            <a:r>
              <a:rPr lang="en-US" sz="2600" b="1" dirty="0" err="1" smtClean="0">
                <a:solidFill>
                  <a:srgbClr val="006600"/>
                </a:solidFill>
              </a:rPr>
              <a:t>nét</a:t>
            </a:r>
            <a:r>
              <a:rPr lang="en-US" sz="2600" b="1" dirty="0" smtClean="0">
                <a:solidFill>
                  <a:srgbClr val="006600"/>
                </a:solidFill>
              </a:rPr>
              <a:t> </a:t>
            </a:r>
            <a:r>
              <a:rPr lang="en-US" sz="2600" b="1" dirty="0" err="1" smtClean="0">
                <a:solidFill>
                  <a:srgbClr val="006600"/>
                </a:solidFill>
              </a:rPr>
              <a:t>đặc</a:t>
            </a:r>
            <a:r>
              <a:rPr lang="en-US" sz="2600" b="1" dirty="0" smtClean="0">
                <a:solidFill>
                  <a:srgbClr val="006600"/>
                </a:solidFill>
              </a:rPr>
              <a:t> </a:t>
            </a:r>
            <a:r>
              <a:rPr lang="en-US" sz="2600" b="1" dirty="0" err="1" smtClean="0">
                <a:solidFill>
                  <a:srgbClr val="006600"/>
                </a:solidFill>
              </a:rPr>
              <a:t>sắc</a:t>
            </a:r>
            <a:r>
              <a:rPr lang="en-US" sz="2600" b="1" dirty="0" smtClean="0">
                <a:solidFill>
                  <a:srgbClr val="006600"/>
                </a:solidFill>
              </a:rPr>
              <a:t> </a:t>
            </a:r>
            <a:r>
              <a:rPr lang="en-US" sz="2600" b="1" dirty="0" err="1" smtClean="0">
                <a:solidFill>
                  <a:srgbClr val="006600"/>
                </a:solidFill>
              </a:rPr>
              <a:t>riêng</a:t>
            </a:r>
            <a:r>
              <a:rPr lang="en-US" sz="2600" b="1" dirty="0" smtClean="0">
                <a:solidFill>
                  <a:srgbClr val="006600"/>
                </a:solidFill>
              </a:rPr>
              <a:t> </a:t>
            </a:r>
            <a:r>
              <a:rPr lang="en-US" sz="2600" b="1" dirty="0" err="1" smtClean="0">
                <a:solidFill>
                  <a:srgbClr val="006600"/>
                </a:solidFill>
              </a:rPr>
              <a:t>của</a:t>
            </a:r>
            <a:endParaRPr lang="en-US" sz="2600" b="1" dirty="0" smtClean="0">
              <a:solidFill>
                <a:srgbClr val="006600"/>
              </a:solidFill>
            </a:endParaRPr>
          </a:p>
        </p:txBody>
      </p:sp>
      <p:sp>
        <p:nvSpPr>
          <p:cNvPr id="33" name="Rectangle 32"/>
          <p:cNvSpPr/>
          <p:nvPr/>
        </p:nvSpPr>
        <p:spPr>
          <a:xfrm>
            <a:off x="1219200" y="6212210"/>
            <a:ext cx="5412059" cy="492443"/>
          </a:xfrm>
          <a:prstGeom prst="rect">
            <a:avLst/>
          </a:prstGeom>
        </p:spPr>
        <p:txBody>
          <a:bodyPr wrap="none">
            <a:spAutoFit/>
          </a:bodyPr>
          <a:lstStyle/>
          <a:p>
            <a:r>
              <a:rPr lang="en-US" sz="2600" b="1" dirty="0" smtClean="0">
                <a:solidFill>
                  <a:srgbClr val="006600"/>
                </a:solidFill>
              </a:rPr>
              <a:t>(</a:t>
            </a:r>
            <a:r>
              <a:rPr lang="en-US" sz="2600" b="1" dirty="0" err="1" smtClean="0">
                <a:solidFill>
                  <a:srgbClr val="006600"/>
                </a:solidFill>
              </a:rPr>
              <a:t>yêu</a:t>
            </a:r>
            <a:r>
              <a:rPr lang="en-US" sz="2600" b="1" dirty="0" smtClean="0">
                <a:solidFill>
                  <a:srgbClr val="006600"/>
                </a:solidFill>
              </a:rPr>
              <a:t> </a:t>
            </a:r>
            <a:r>
              <a:rPr lang="en-US" sz="2600" b="1" dirty="0" err="1" smtClean="0">
                <a:solidFill>
                  <a:srgbClr val="006600"/>
                </a:solidFill>
              </a:rPr>
              <a:t>mến</a:t>
            </a:r>
            <a:r>
              <a:rPr lang="en-US" sz="2600" b="1" dirty="0" smtClean="0">
                <a:solidFill>
                  <a:srgbClr val="006600"/>
                </a:solidFill>
              </a:rPr>
              <a:t>, </a:t>
            </a:r>
            <a:r>
              <a:rPr lang="en-US" sz="2600" b="1" dirty="0" err="1" smtClean="0">
                <a:solidFill>
                  <a:srgbClr val="006600"/>
                </a:solidFill>
              </a:rPr>
              <a:t>tự</a:t>
            </a:r>
            <a:r>
              <a:rPr lang="en-US" sz="2600" b="1" dirty="0" smtClean="0">
                <a:solidFill>
                  <a:srgbClr val="006600"/>
                </a:solidFill>
              </a:rPr>
              <a:t> </a:t>
            </a:r>
            <a:r>
              <a:rPr lang="en-US" sz="2600" b="1" dirty="0" err="1" smtClean="0">
                <a:solidFill>
                  <a:srgbClr val="006600"/>
                </a:solidFill>
              </a:rPr>
              <a:t>hào</a:t>
            </a:r>
            <a:r>
              <a:rPr lang="en-US" sz="2600" b="1" dirty="0" smtClean="0">
                <a:solidFill>
                  <a:srgbClr val="006600"/>
                </a:solidFill>
              </a:rPr>
              <a:t>, </a:t>
            </a:r>
            <a:r>
              <a:rPr lang="en-US" sz="2600" b="1" dirty="0" err="1" smtClean="0">
                <a:solidFill>
                  <a:srgbClr val="006600"/>
                </a:solidFill>
              </a:rPr>
              <a:t>mong</a:t>
            </a:r>
            <a:r>
              <a:rPr lang="en-US" sz="2600" b="1" dirty="0" smtClean="0">
                <a:solidFill>
                  <a:srgbClr val="006600"/>
                </a:solidFill>
              </a:rPr>
              <a:t> </a:t>
            </a:r>
            <a:r>
              <a:rPr lang="en-US" sz="2600" b="1" dirty="0" err="1" smtClean="0">
                <a:solidFill>
                  <a:srgbClr val="006600"/>
                </a:solidFill>
              </a:rPr>
              <a:t>muốn</a:t>
            </a:r>
            <a:r>
              <a:rPr lang="en-US" sz="2600" b="1" dirty="0" smtClean="0">
                <a:solidFill>
                  <a:srgbClr val="006600"/>
                </a:solidFill>
              </a:rPr>
              <a:t>…)</a:t>
            </a:r>
            <a:endParaRPr lang="en-US" sz="2600" dirty="0"/>
          </a:p>
        </p:txBody>
      </p:sp>
      <p:sp>
        <p:nvSpPr>
          <p:cNvPr id="34" name="Rectangle 33"/>
          <p:cNvSpPr/>
          <p:nvPr/>
        </p:nvSpPr>
        <p:spPr>
          <a:xfrm>
            <a:off x="457200" y="4876800"/>
            <a:ext cx="3741730" cy="492443"/>
          </a:xfrm>
          <a:prstGeom prst="rect">
            <a:avLst/>
          </a:prstGeom>
        </p:spPr>
        <p:txBody>
          <a:bodyPr wrap="none">
            <a:spAutoFit/>
          </a:bodyPr>
          <a:lstStyle/>
          <a:p>
            <a:r>
              <a:rPr lang="en-US" sz="2600" b="1" dirty="0" err="1" smtClean="0">
                <a:solidFill>
                  <a:srgbClr val="006600"/>
                </a:solidFill>
              </a:rPr>
              <a:t>vùng</a:t>
            </a:r>
            <a:r>
              <a:rPr lang="en-US" sz="2600" b="1" dirty="0" smtClean="0">
                <a:solidFill>
                  <a:srgbClr val="006600"/>
                </a:solidFill>
              </a:rPr>
              <a:t> </a:t>
            </a:r>
            <a:r>
              <a:rPr lang="en-US" sz="2600" b="1" dirty="0" err="1" smtClean="0">
                <a:solidFill>
                  <a:srgbClr val="006600"/>
                </a:solidFill>
              </a:rPr>
              <a:t>sông</a:t>
            </a:r>
            <a:r>
              <a:rPr lang="en-US" sz="2600" b="1" dirty="0" smtClean="0">
                <a:solidFill>
                  <a:srgbClr val="006600"/>
                </a:solidFill>
              </a:rPr>
              <a:t> </a:t>
            </a:r>
            <a:r>
              <a:rPr lang="en-US" sz="2600" b="1" dirty="0" err="1" smtClean="0">
                <a:solidFill>
                  <a:srgbClr val="006600"/>
                </a:solidFill>
              </a:rPr>
              <a:t>nước</a:t>
            </a:r>
            <a:r>
              <a:rPr lang="en-US" sz="2600" b="1" dirty="0" smtClean="0">
                <a:solidFill>
                  <a:srgbClr val="006600"/>
                </a:solidFill>
              </a:rPr>
              <a:t> </a:t>
            </a:r>
            <a:r>
              <a:rPr lang="en-US" sz="2600" b="1" dirty="0" err="1" smtClean="0">
                <a:solidFill>
                  <a:srgbClr val="006600"/>
                </a:solidFill>
              </a:rPr>
              <a:t>ấy</a:t>
            </a:r>
            <a:r>
              <a:rPr lang="en-US" sz="2600" b="1" dirty="0" smtClean="0">
                <a:solidFill>
                  <a:srgbClr val="006600"/>
                </a:solidFill>
              </a:rPr>
              <a:t>…)</a:t>
            </a:r>
            <a:endParaRPr lang="en-US" sz="2600" dirty="0"/>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E:\Documents\Hong Diep document\Hinh nen powerpoint\flower.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5" name="Picture 4" descr="notnhac[1]"/>
          <p:cNvPicPr>
            <a:picLocks noChangeAspect="1" noChangeArrowheads="1"/>
          </p:cNvPicPr>
          <p:nvPr/>
        </p:nvPicPr>
        <p:blipFill>
          <a:blip r:embed="rId3" cstate="print"/>
          <a:srcRect/>
          <a:stretch>
            <a:fillRect/>
          </a:stretch>
        </p:blipFill>
        <p:spPr bwMode="auto">
          <a:xfrm>
            <a:off x="0" y="0"/>
            <a:ext cx="2514600" cy="476250"/>
          </a:xfrm>
          <a:prstGeom prst="rect">
            <a:avLst/>
          </a:prstGeom>
          <a:noFill/>
          <a:ln w="9525">
            <a:noFill/>
            <a:miter lim="800000"/>
            <a:headEnd/>
            <a:tailEnd/>
          </a:ln>
        </p:spPr>
      </p:pic>
      <p:pic>
        <p:nvPicPr>
          <p:cNvPr id="6" name="Picture 5" descr="202[1]"/>
          <p:cNvPicPr>
            <a:picLocks noChangeAspect="1" noChangeArrowheads="1" noCrop="1"/>
          </p:cNvPicPr>
          <p:nvPr/>
        </p:nvPicPr>
        <p:blipFill>
          <a:blip r:embed="rId4" cstate="print"/>
          <a:srcRect/>
          <a:stretch>
            <a:fillRect/>
          </a:stretch>
        </p:blipFill>
        <p:spPr bwMode="auto">
          <a:xfrm>
            <a:off x="0" y="4972050"/>
            <a:ext cx="3790950" cy="1885950"/>
          </a:xfrm>
          <a:prstGeom prst="rect">
            <a:avLst/>
          </a:prstGeom>
          <a:noFill/>
          <a:ln w="9525">
            <a:noFill/>
            <a:miter lim="800000"/>
            <a:headEnd/>
            <a:tailEnd/>
          </a:ln>
        </p:spPr>
      </p:pic>
      <p:pic>
        <p:nvPicPr>
          <p:cNvPr id="7" name="Picture 7" descr="202[1]"/>
          <p:cNvPicPr>
            <a:picLocks noChangeAspect="1" noChangeArrowheads="1" noCrop="1"/>
          </p:cNvPicPr>
          <p:nvPr/>
        </p:nvPicPr>
        <p:blipFill>
          <a:blip r:embed="rId4" cstate="print"/>
          <a:srcRect/>
          <a:stretch>
            <a:fillRect/>
          </a:stretch>
        </p:blipFill>
        <p:spPr bwMode="auto">
          <a:xfrm>
            <a:off x="4953000" y="3810000"/>
            <a:ext cx="3790950" cy="1885950"/>
          </a:xfrm>
          <a:prstGeom prst="rect">
            <a:avLst/>
          </a:prstGeom>
          <a:noFill/>
          <a:ln w="9525">
            <a:noFill/>
            <a:miter lim="800000"/>
            <a:headEnd/>
            <a:tailEnd/>
          </a:ln>
        </p:spPr>
      </p:pic>
      <p:sp>
        <p:nvSpPr>
          <p:cNvPr id="8" name="Text Box 5"/>
          <p:cNvSpPr txBox="1">
            <a:spLocks noChangeArrowheads="1"/>
          </p:cNvSpPr>
          <p:nvPr/>
        </p:nvSpPr>
        <p:spPr bwMode="auto">
          <a:xfrm>
            <a:off x="838200" y="1828800"/>
            <a:ext cx="7696200" cy="2862263"/>
          </a:xfrm>
          <a:prstGeom prst="rect">
            <a:avLst/>
          </a:prstGeom>
          <a:noFill/>
          <a:ln w="9525" algn="ctr">
            <a:noFill/>
            <a:miter lim="800000"/>
            <a:headEnd/>
            <a:tailEnd/>
          </a:ln>
        </p:spPr>
        <p:txBody>
          <a:bodyPr>
            <a:spAutoFit/>
          </a:bodyPr>
          <a:lstStyle/>
          <a:p>
            <a:pPr algn="ctr"/>
            <a:r>
              <a:rPr lang="en-US" sz="6000">
                <a:solidFill>
                  <a:srgbClr val="FFFF00"/>
                </a:solidFill>
                <a:latin typeface=".VnAristote" pitchFamily="34" charset="0"/>
              </a:rPr>
              <a:t>Xin ch©n thµnh c¶m ¬n</a:t>
            </a:r>
          </a:p>
          <a:p>
            <a:pPr algn="ctr"/>
            <a:r>
              <a:rPr lang="en-US" sz="6000">
                <a:solidFill>
                  <a:srgbClr val="FFFF00"/>
                </a:solidFill>
                <a:latin typeface=".VnAristote" pitchFamily="34" charset="0"/>
              </a:rPr>
              <a:t>c¸c thÇy c« gi¸o </a:t>
            </a:r>
          </a:p>
          <a:p>
            <a:pPr algn="ctr"/>
            <a:r>
              <a:rPr lang="en-US" sz="6000">
                <a:solidFill>
                  <a:srgbClr val="FFFF00"/>
                </a:solidFill>
                <a:latin typeface=".VnAristote" pitchFamily="34" charset="0"/>
              </a:rPr>
              <a:t>vµ c¸c </a:t>
            </a:r>
            <a:r>
              <a:rPr lang="en-US" sz="6000" smtClean="0">
                <a:solidFill>
                  <a:srgbClr val="FFFF00"/>
                </a:solidFill>
                <a:latin typeface=".VnAristote" pitchFamily="34" charset="0"/>
              </a:rPr>
              <a:t>em </a:t>
            </a:r>
            <a:r>
              <a:rPr lang="en-US" sz="6000">
                <a:solidFill>
                  <a:srgbClr val="FFFF00"/>
                </a:solidFill>
                <a:latin typeface=".VnAristote" pitchFamily="34" charset="0"/>
              </a:rPr>
              <a:t>häc sinh!</a:t>
            </a:r>
          </a:p>
        </p:txBody>
      </p:sp>
      <p:pic>
        <p:nvPicPr>
          <p:cNvPr id="9" name="Picture 4" descr="D:\Documents\Hong Diep document\Anh tu lieu\Hinh dong\ThanksRose.gif"/>
          <p:cNvPicPr>
            <a:picLocks noChangeAspect="1" noChangeArrowheads="1" noCrop="1"/>
          </p:cNvPicPr>
          <p:nvPr/>
        </p:nvPicPr>
        <p:blipFill>
          <a:blip r:embed="rId5" cstate="print"/>
          <a:srcRect/>
          <a:stretch>
            <a:fillRect/>
          </a:stretch>
        </p:blipFill>
        <p:spPr bwMode="auto">
          <a:xfrm>
            <a:off x="3962400" y="4724400"/>
            <a:ext cx="1828800" cy="1222375"/>
          </a:xfrm>
          <a:prstGeom prst="rect">
            <a:avLst/>
          </a:prstGeom>
          <a:noFill/>
          <a:ln w="9525">
            <a:noFill/>
            <a:miter lim="800000"/>
            <a:headEnd/>
            <a:tailEnd/>
          </a:ln>
        </p:spPr>
      </p:pic>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 descr="E:\Documents\Hong Diep document\Bai giang dien tu lop 5\GADT 5 - tuan 6\Tuan 6 lop 5 - TLV - ta canh song nuoc\Dong song Ben Hai _ Flickr - Photo Sharing!_files\2038584434_97289bdeaa_z.jpg"/>
          <p:cNvPicPr>
            <a:picLocks noChangeAspect="1" noChangeArrowheads="1"/>
          </p:cNvPicPr>
          <p:nvPr/>
        </p:nvPicPr>
        <p:blipFill>
          <a:blip r:embed="rId2" cstate="print"/>
          <a:srcRect/>
          <a:stretch>
            <a:fillRect/>
          </a:stretch>
        </p:blipFill>
        <p:spPr bwMode="auto">
          <a:xfrm>
            <a:off x="-42530" y="0"/>
            <a:ext cx="9186530" cy="6858000"/>
          </a:xfrm>
          <a:prstGeom prst="rect">
            <a:avLst/>
          </a:prstGeom>
          <a:noFill/>
        </p:spPr>
      </p:pic>
    </p:spTree>
  </p:cSld>
  <p:clrMapOvr>
    <a:masterClrMapping/>
  </p:clrMapOvr>
  <p:transition spd="med" advClick="0" advTm="4000">
    <p:split orient="ver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p:cNvPicPr>
            <a:picLocks noChangeAspect="1" noChangeArrowheads="1"/>
          </p:cNvPicPr>
          <p:nvPr/>
        </p:nvPicPr>
        <p:blipFill>
          <a:blip r:embed="rId2" cstate="print"/>
          <a:srcRect/>
          <a:stretch>
            <a:fillRect/>
          </a:stretch>
        </p:blipFill>
        <p:spPr bwMode="auto">
          <a:xfrm>
            <a:off x="-3456" y="0"/>
            <a:ext cx="9147456" cy="6858000"/>
          </a:xfrm>
          <a:prstGeom prst="rect">
            <a:avLst/>
          </a:prstGeom>
          <a:noFill/>
          <a:ln w="9525">
            <a:noFill/>
            <a:miter lim="800000"/>
            <a:headEnd/>
            <a:tailEnd/>
          </a:ln>
        </p:spPr>
      </p:pic>
    </p:spTree>
  </p:cSld>
  <p:clrMapOvr>
    <a:masterClrMapping/>
  </p:clrMapOvr>
  <p:transition spd="med" advClick="0" advTm="4000">
    <p:split orient="ver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Documents\Hong Diep document\Bai giang dien tu lop 5\GADT 5 - tuan 6\Tuan 6 lop 5 - TLV - ta canh song nuoc\ao_2009052910562332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med" advClick="0" advTm="4000">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Click="0" advTm="4000">
    <p:split orient="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med" advClick="0" advTm="4000">
    <p:split orient="vert"/>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Documents\Hong Diep document\Hinh nen powerpoint\Picture65.jpg"/>
          <p:cNvPicPr>
            <a:picLocks noChangeAspect="1" noChangeArrowheads="1"/>
          </p:cNvPicPr>
          <p:nvPr/>
        </p:nvPicPr>
        <p:blipFill>
          <a:blip r:embed="rId2" cstate="print"/>
          <a:srcRect/>
          <a:stretch>
            <a:fillRect/>
          </a:stretch>
        </p:blipFill>
        <p:spPr bwMode="auto">
          <a:xfrm>
            <a:off x="-7938" y="-7938"/>
            <a:ext cx="9151937" cy="6868313"/>
          </a:xfrm>
          <a:prstGeom prst="rect">
            <a:avLst/>
          </a:prstGeom>
          <a:noFill/>
        </p:spPr>
      </p:pic>
      <p:sp>
        <p:nvSpPr>
          <p:cNvPr id="12290" name="Rectangle 2"/>
          <p:cNvSpPr>
            <a:spLocks noGrp="1" noChangeArrowheads="1"/>
          </p:cNvSpPr>
          <p:nvPr>
            <p:ph type="ctrTitle"/>
          </p:nvPr>
        </p:nvSpPr>
        <p:spPr>
          <a:xfrm>
            <a:off x="304800" y="228600"/>
            <a:ext cx="8534400" cy="762000"/>
          </a:xfrm>
          <a:noFill/>
        </p:spPr>
        <p:txBody>
          <a:bodyPr/>
          <a:lstStyle/>
          <a:p>
            <a:pPr eaLnBrk="1" hangingPunct="1">
              <a:defRPr/>
            </a:pPr>
            <a:r>
              <a:rPr lang="en-US" sz="3200" b="1" dirty="0" err="1" smtClean="0">
                <a:solidFill>
                  <a:srgbClr val="000099"/>
                </a:solidFill>
              </a:rPr>
              <a:t>Tập</a:t>
            </a:r>
            <a:r>
              <a:rPr lang="en-US" sz="3200" b="1" dirty="0" smtClean="0">
                <a:solidFill>
                  <a:srgbClr val="000099"/>
                </a:solidFill>
              </a:rPr>
              <a:t> </a:t>
            </a:r>
            <a:r>
              <a:rPr lang="en-US" sz="3200" b="1" dirty="0" err="1" smtClean="0">
                <a:solidFill>
                  <a:srgbClr val="000099"/>
                </a:solidFill>
              </a:rPr>
              <a:t>làm</a:t>
            </a:r>
            <a:r>
              <a:rPr lang="en-US" sz="3200" b="1" dirty="0" smtClean="0">
                <a:solidFill>
                  <a:srgbClr val="000099"/>
                </a:solidFill>
              </a:rPr>
              <a:t> </a:t>
            </a:r>
            <a:r>
              <a:rPr lang="en-US" sz="3200" b="1" dirty="0" err="1" smtClean="0">
                <a:solidFill>
                  <a:srgbClr val="000099"/>
                </a:solidFill>
              </a:rPr>
              <a:t>văn</a:t>
            </a:r>
            <a:r>
              <a:rPr lang="en-US" sz="3600" dirty="0" smtClean="0"/>
              <a:t> </a:t>
            </a:r>
          </a:p>
        </p:txBody>
      </p:sp>
      <p:sp>
        <p:nvSpPr>
          <p:cNvPr id="14340" name="Rectangle 3"/>
          <p:cNvSpPr>
            <a:spLocks noGrp="1" noChangeArrowheads="1"/>
          </p:cNvSpPr>
          <p:nvPr>
            <p:ph type="subTitle" idx="1"/>
          </p:nvPr>
        </p:nvSpPr>
        <p:spPr>
          <a:xfrm>
            <a:off x="1447800" y="1219200"/>
            <a:ext cx="6400800" cy="533400"/>
          </a:xfrm>
        </p:spPr>
        <p:txBody>
          <a:bodyPr/>
          <a:lstStyle/>
          <a:p>
            <a:pPr eaLnBrk="1" hangingPunct="1">
              <a:lnSpc>
                <a:spcPct val="90000"/>
              </a:lnSpc>
            </a:pPr>
            <a:r>
              <a:rPr lang="en-US" b="1" smtClean="0">
                <a:solidFill>
                  <a:srgbClr val="FF0000"/>
                </a:solidFill>
              </a:rPr>
              <a:t>Luyện tập tả cảnh</a:t>
            </a:r>
          </a:p>
          <a:p>
            <a:pPr eaLnBrk="1" hangingPunct="1">
              <a:lnSpc>
                <a:spcPct val="90000"/>
              </a:lnSpc>
            </a:pPr>
            <a:endParaRPr lang="en-US" sz="2800" smtClean="0">
              <a:solidFill>
                <a:srgbClr val="FF0000"/>
              </a:solidFill>
            </a:endParaRPr>
          </a:p>
        </p:txBody>
      </p:sp>
      <p:sp>
        <p:nvSpPr>
          <p:cNvPr id="13316" name="Text Box 6"/>
          <p:cNvSpPr txBox="1">
            <a:spLocks noChangeArrowheads="1"/>
          </p:cNvSpPr>
          <p:nvPr/>
        </p:nvSpPr>
        <p:spPr bwMode="auto">
          <a:xfrm>
            <a:off x="228600" y="4038600"/>
            <a:ext cx="8915400" cy="519113"/>
          </a:xfrm>
          <a:prstGeom prst="rect">
            <a:avLst/>
          </a:prstGeom>
          <a:noFill/>
          <a:ln w="9525">
            <a:noFill/>
            <a:miter lim="800000"/>
            <a:headEnd/>
            <a:tailEnd/>
          </a:ln>
        </p:spPr>
        <p:txBody>
          <a:bodyPr>
            <a:spAutoFit/>
          </a:bodyPr>
          <a:lstStyle/>
          <a:p>
            <a:pPr>
              <a:spcBef>
                <a:spcPct val="50000"/>
              </a:spcBef>
            </a:pPr>
            <a:endParaRPr lang="en-US" sz="2800"/>
          </a:p>
        </p:txBody>
      </p:sp>
      <p:sp>
        <p:nvSpPr>
          <p:cNvPr id="13317" name="Text Box 8"/>
          <p:cNvSpPr txBox="1">
            <a:spLocks noChangeArrowheads="1"/>
          </p:cNvSpPr>
          <p:nvPr/>
        </p:nvSpPr>
        <p:spPr bwMode="auto">
          <a:xfrm>
            <a:off x="457200" y="5942013"/>
            <a:ext cx="8686800" cy="366712"/>
          </a:xfrm>
          <a:prstGeom prst="rect">
            <a:avLst/>
          </a:prstGeom>
          <a:noFill/>
          <a:ln w="9525">
            <a:noFill/>
            <a:miter lim="800000"/>
            <a:headEnd/>
            <a:tailEnd/>
          </a:ln>
        </p:spPr>
        <p:txBody>
          <a:bodyPr>
            <a:spAutoFit/>
          </a:bodyPr>
          <a:lstStyle/>
          <a:p>
            <a:pPr>
              <a:spcBef>
                <a:spcPct val="50000"/>
              </a:spcBef>
            </a:pPr>
            <a:endParaRPr lang="en-US"/>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animEffect transition="in" filter="blinds(horizontal)">
                                      <p:cBhvr>
                                        <p:cTn id="7" dur="500"/>
                                        <p:tgtEl>
                                          <p:spTgt spid="143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build="p"/>
    </p:bldLst>
  </p:timing>
</p:sld>
</file>

<file path=ppt/theme/theme1.xml><?xml version="1.0" encoding="utf-8"?>
<a:theme xmlns:a="http://schemas.openxmlformats.org/drawingml/2006/main" name="Theme1">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1711</TotalTime>
  <Words>2650</Words>
  <Application>Microsoft Office PowerPoint</Application>
  <PresentationFormat>On-screen Show (4:3)</PresentationFormat>
  <Paragraphs>127</Paragraphs>
  <Slides>35</Slides>
  <Notes>2</Notes>
  <HiddenSlides>0</HiddenSlides>
  <MMClips>3</MMClips>
  <ScaleCrop>false</ScaleCrop>
  <HeadingPairs>
    <vt:vector size="4" baseType="variant">
      <vt:variant>
        <vt:lpstr>Theme</vt:lpstr>
      </vt:variant>
      <vt:variant>
        <vt:i4>1</vt:i4>
      </vt:variant>
      <vt:variant>
        <vt:lpstr>Slide Titles</vt:lpstr>
      </vt:variant>
      <vt:variant>
        <vt:i4>35</vt:i4>
      </vt:variant>
    </vt:vector>
  </HeadingPairs>
  <TitlesOfParts>
    <vt:vector size="36" baseType="lpstr">
      <vt:lpstr>Theme1</vt:lpstr>
      <vt:lpstr>Slide 1</vt:lpstr>
      <vt:lpstr>Slide 2</vt:lpstr>
      <vt:lpstr>Slide 3</vt:lpstr>
      <vt:lpstr>Slide 4</vt:lpstr>
      <vt:lpstr>Slide 5</vt:lpstr>
      <vt:lpstr>Slide 6</vt:lpstr>
      <vt:lpstr>Slide 7</vt:lpstr>
      <vt:lpstr>Slide 8</vt:lpstr>
      <vt:lpstr>Tập làm văn </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 Bài 2: Dựa vào kết quả quan sát của mình, em hãy lập dàn ý bài văn miêu tả một cảnh sông nước (một vùng biển, một dòng sông, một con suối hay một hồ nước).</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vector>
  </TitlesOfParts>
  <Company>fdg</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 sáu ngày 3 tháng 10 năm 2008 Tập làm văn</dc:title>
  <dc:creator>Minh Hang</dc:creator>
  <cp:lastModifiedBy>Duc Huy</cp:lastModifiedBy>
  <cp:revision>224</cp:revision>
  <dcterms:created xsi:type="dcterms:W3CDTF">2008-09-26T13:33:24Z</dcterms:created>
  <dcterms:modified xsi:type="dcterms:W3CDTF">2011-10-09T13:34:19Z</dcterms:modified>
</cp:coreProperties>
</file>