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0" r:id="rId2"/>
    <p:sldId id="385" r:id="rId3"/>
    <p:sldId id="386" r:id="rId4"/>
    <p:sldId id="387" r:id="rId5"/>
    <p:sldId id="388" r:id="rId6"/>
    <p:sldId id="390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F698"/>
    <a:srgbClr val="7C76DA"/>
    <a:srgbClr val="8DF4A5"/>
    <a:srgbClr val="C239CF"/>
    <a:srgbClr val="E2A9AF"/>
    <a:srgbClr val="AD5F52"/>
    <a:srgbClr val="D876C1"/>
    <a:srgbClr val="E7AA8E"/>
    <a:srgbClr val="C8E17C"/>
    <a:srgbClr val="72D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0066" autoAdjust="0"/>
  </p:normalViewPr>
  <p:slideViewPr>
    <p:cSldViewPr snapToGrid="0">
      <p:cViewPr varScale="1">
        <p:scale>
          <a:sx n="65" d="100"/>
          <a:sy n="65" d="100"/>
        </p:scale>
        <p:origin x="117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228600" indent="-228600">
              <a:buAutoNum type="arabicPeriod"/>
            </a:pPr>
            <a:r>
              <a:rPr lang="en-US" dirty="0"/>
              <a:t>Ask “ Is it a girl or a boy?” </a:t>
            </a:r>
          </a:p>
          <a:p>
            <a:pPr marL="228600" indent="-228600">
              <a:buAutoNum type="arabicPeriod"/>
            </a:pPr>
            <a:r>
              <a:rPr lang="en-US" dirty="0"/>
              <a:t>If it’s a boy, Students say: a boy -&gt; teacher open the boy’s picture and get students to say: “Where’s he from?” 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If it’s a girl, Students say: a girl -&gt; teacher open the girl’s picture and get students to say: “Where’s she from?”-&gt;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Teacher open the picture of the flag and check students’ answer. </a:t>
            </a:r>
          </a:p>
          <a:p>
            <a:pPr marL="228600" indent="-228600">
              <a:buAutoNum type="arabicPeriod"/>
            </a:pPr>
            <a:r>
              <a:rPr lang="en-US" dirty="0"/>
              <a:t>Get all students to practice asking and answering the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3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228600" indent="-228600">
              <a:buAutoNum type="arabicPeriod"/>
            </a:pPr>
            <a:r>
              <a:rPr lang="en-US" dirty="0"/>
              <a:t>Ask “ Is it a girl or a boy?” </a:t>
            </a:r>
          </a:p>
          <a:p>
            <a:pPr marL="228600" indent="-228600">
              <a:buAutoNum type="arabicPeriod"/>
            </a:pPr>
            <a:r>
              <a:rPr lang="en-US" dirty="0"/>
              <a:t>If it’s a boy, Students say: a boy -&gt; teacher open the boy’s picture and get students to say: “Where’s he from?” 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If it’s a girl, Students say: a girl -&gt; teacher open the girl’s picture and get students to say: “Where’s she from?”-&gt;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Teacher open the picture of the flag and check students’ answer. </a:t>
            </a:r>
          </a:p>
          <a:p>
            <a:pPr marL="228600" indent="-228600">
              <a:buAutoNum type="arabicPeriod"/>
            </a:pPr>
            <a:r>
              <a:rPr lang="en-US" dirty="0"/>
              <a:t>Get all students to practice asking and answering the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84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228600" indent="-228600">
              <a:buAutoNum type="arabicPeriod"/>
            </a:pPr>
            <a:r>
              <a:rPr lang="en-US" dirty="0"/>
              <a:t>Ask “ Is it a girl or a boy?” </a:t>
            </a:r>
          </a:p>
          <a:p>
            <a:pPr marL="228600" indent="-228600">
              <a:buAutoNum type="arabicPeriod"/>
            </a:pPr>
            <a:r>
              <a:rPr lang="en-US" dirty="0"/>
              <a:t>If it’s a boy, Students say: a boy -&gt; teacher open the boy’s picture and get students to say: “Where’s he from?” 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If it’s a girl, Students say: a girl -&gt; teacher open the girl’s picture and get students to say: “Where’s she from?”-&gt;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Teacher open the picture of the flag and check students’ answer. </a:t>
            </a:r>
          </a:p>
          <a:p>
            <a:pPr marL="228600" indent="-228600">
              <a:buAutoNum type="arabicPeriod"/>
            </a:pPr>
            <a:r>
              <a:rPr lang="en-US" dirty="0"/>
              <a:t>Get all students to practice asking and answering the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36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228600" indent="-228600">
              <a:buAutoNum type="arabicPeriod"/>
            </a:pPr>
            <a:r>
              <a:rPr lang="en-US" dirty="0"/>
              <a:t>Ask “ Is it a girl or a boy?” </a:t>
            </a:r>
          </a:p>
          <a:p>
            <a:pPr marL="228600" indent="-228600">
              <a:buAutoNum type="arabicPeriod"/>
            </a:pPr>
            <a:r>
              <a:rPr lang="en-US" dirty="0"/>
              <a:t>If it’s a boy, Students say: a boy -&gt; teacher open the boy’s picture and get students to say: “Where’s he from?” 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If it’s a girl, Students say: a girl -&gt; teacher open the girl’s picture and get students to say: “Where’s she from?”-&gt;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Teacher open the picture of the flag and check students’ answer. </a:t>
            </a:r>
          </a:p>
          <a:p>
            <a:pPr marL="228600" indent="-228600">
              <a:buAutoNum type="arabicPeriod"/>
            </a:pPr>
            <a:r>
              <a:rPr lang="en-US" dirty="0"/>
              <a:t>Get all students to practice asking and answering the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25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extra question from this part. </a:t>
            </a:r>
          </a:p>
          <a:p>
            <a:r>
              <a:rPr lang="en-US" dirty="0"/>
              <a:t>They can choose to be in any country as they want. It doesn’t have to be </a:t>
            </a:r>
            <a:r>
              <a:rPr lang="en-US"/>
              <a:t>in Vietnam.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5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sv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2.svg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2.svg"/><Relationship Id="rId5" Type="http://schemas.microsoft.com/office/2007/relationships/hdphoto" Target="../media/hdphoto5.wdp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microsoft.com/office/2007/relationships/hdphoto" Target="../media/hdphoto8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2.svg"/><Relationship Id="rId5" Type="http://schemas.microsoft.com/office/2007/relationships/hdphoto" Target="../media/hdphoto7.wdp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43EF0-6C9B-0F76-0A6F-A63EA733D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05" y="1464131"/>
            <a:ext cx="5133975" cy="35814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6CD0D9-7DB1-2C3B-0C40-3F9645B6F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1364" y="1943100"/>
            <a:ext cx="2400300" cy="2971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83E2CB-E98A-94C8-2721-2F23349965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074" y="2378531"/>
            <a:ext cx="1790700" cy="1752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Action Button: Go Back or Previous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0A4BDE8-ECD9-A27C-B4F0-5FC255247A90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Help">
            <a:extLst>
              <a:ext uri="{FF2B5EF4-FFF2-40B4-BE49-F238E27FC236}">
                <a16:creationId xmlns:a16="http://schemas.microsoft.com/office/drawing/2014/main" id="{7B5B01C7-A07C-B742-39A7-B1AF66D796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7" name="Graphic 16" descr="Customer review">
            <a:extLst>
              <a:ext uri="{FF2B5EF4-FFF2-40B4-BE49-F238E27FC236}">
                <a16:creationId xmlns:a16="http://schemas.microsoft.com/office/drawing/2014/main" id="{2EF72A03-60AD-F087-E359-EB200E82A2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74CB5175-8268-2142-C133-6965E54C290D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Where’s she from?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0654FEE6-F19F-1A7D-E04A-0645471CD375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She’s from India.</a:t>
            </a:r>
          </a:p>
        </p:txBody>
      </p:sp>
    </p:spTree>
    <p:extLst>
      <p:ext uri="{BB962C8B-B14F-4D97-AF65-F5344CB8AC3E}">
        <p14:creationId xmlns:p14="http://schemas.microsoft.com/office/powerpoint/2010/main" val="3307322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754DB5-B44C-AB48-A089-D633798DD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69" y="1295400"/>
            <a:ext cx="5314950" cy="36195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4C9B4A-90B4-D068-7A7C-FB42AD58E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7744" y="1807031"/>
            <a:ext cx="2286000" cy="2895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D22C76-2A4F-DCF8-DAFD-AB8AD590F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887" y="2243137"/>
            <a:ext cx="1828800" cy="17240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Action Button: Go Back or Previous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787F828-F29D-D997-F3B0-516EBC3ACBCA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Help">
            <a:extLst>
              <a:ext uri="{FF2B5EF4-FFF2-40B4-BE49-F238E27FC236}">
                <a16:creationId xmlns:a16="http://schemas.microsoft.com/office/drawing/2014/main" id="{91D8E8FF-E70B-4EA9-C7F7-B62C55F1ED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7" name="Graphic 16" descr="Customer review">
            <a:extLst>
              <a:ext uri="{FF2B5EF4-FFF2-40B4-BE49-F238E27FC236}">
                <a16:creationId xmlns:a16="http://schemas.microsoft.com/office/drawing/2014/main" id="{D574DE29-5E34-4D71-1FC4-0FDAD3E67C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1AA79394-D68D-82E5-0069-95F6FD58E097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Where’s he from?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FCD41201-587F-6D24-1622-F862386A428F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He’s from Alpha.</a:t>
            </a:r>
          </a:p>
        </p:txBody>
      </p:sp>
    </p:spTree>
    <p:extLst>
      <p:ext uri="{BB962C8B-B14F-4D97-AF65-F5344CB8AC3E}">
        <p14:creationId xmlns:p14="http://schemas.microsoft.com/office/powerpoint/2010/main" val="180386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7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209D0-D907-F650-C82E-8AE152FBC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21" y="1304927"/>
            <a:ext cx="5048250" cy="34956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7C4EB-FD76-86AE-DD06-96E2CC03F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2858" y="1736270"/>
            <a:ext cx="2238375" cy="29337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ECD811-7533-F520-7769-30BB85C13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865" y="2152651"/>
            <a:ext cx="1847850" cy="18002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Action Button: Go Back or Previous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9B3E5C2-E2E4-7180-785A-39E62BD3DD31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Help">
            <a:extLst>
              <a:ext uri="{FF2B5EF4-FFF2-40B4-BE49-F238E27FC236}">
                <a16:creationId xmlns:a16="http://schemas.microsoft.com/office/drawing/2014/main" id="{DD7DB359-89E7-7831-F985-6002DD37ED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7" name="Graphic 16" descr="Customer review">
            <a:extLst>
              <a:ext uri="{FF2B5EF4-FFF2-40B4-BE49-F238E27FC236}">
                <a16:creationId xmlns:a16="http://schemas.microsoft.com/office/drawing/2014/main" id="{D754884A-545E-56CC-3974-708D49C020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C5F776F3-96CD-8E4E-E85D-7EEED4C27349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Where’s she from?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4BEB8F0A-DBE0-25B9-B668-BCF2EDA10748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She’s from Japan.</a:t>
            </a:r>
          </a:p>
        </p:txBody>
      </p:sp>
    </p:spTree>
    <p:extLst>
      <p:ext uri="{BB962C8B-B14F-4D97-AF65-F5344CB8AC3E}">
        <p14:creationId xmlns:p14="http://schemas.microsoft.com/office/powerpoint/2010/main" val="278904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7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5E7A5-1FA4-8CA4-50AB-605673027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61" y="1374323"/>
            <a:ext cx="5200650" cy="36004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506E92-B866-2AC1-D5E9-1B886B5EF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661" y="2274435"/>
            <a:ext cx="1809750" cy="18002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C8EAAC-576B-3874-3120-9EB8FB049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9360" y="1859422"/>
            <a:ext cx="2409825" cy="29622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Action Button: Go Back or Previous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849B22E-0380-E4BF-D86A-C38050C14C9C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Help">
            <a:extLst>
              <a:ext uri="{FF2B5EF4-FFF2-40B4-BE49-F238E27FC236}">
                <a16:creationId xmlns:a16="http://schemas.microsoft.com/office/drawing/2014/main" id="{7B379180-6175-907A-C155-814F75D815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7" name="Graphic 16" descr="Customer review">
            <a:extLst>
              <a:ext uri="{FF2B5EF4-FFF2-40B4-BE49-F238E27FC236}">
                <a16:creationId xmlns:a16="http://schemas.microsoft.com/office/drawing/2014/main" id="{5959F6D5-1557-E733-C694-61361C36C0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CBDDB91-FA63-DE46-49A4-AE39A5A1E0B8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Where’s he from?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E6B048A7-F3D4-FADE-E9CB-7A7E0ACB51BE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He’s from Italy.</a:t>
            </a:r>
          </a:p>
        </p:txBody>
      </p:sp>
    </p:spTree>
    <p:extLst>
      <p:ext uri="{BB962C8B-B14F-4D97-AF65-F5344CB8AC3E}">
        <p14:creationId xmlns:p14="http://schemas.microsoft.com/office/powerpoint/2010/main" val="3333341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7" grpId="0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AB202B-F32E-4614-8D28-C05B41E3767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" name="Flowchart: Off-page Connector 2">
              <a:extLst>
                <a:ext uri="{FF2B5EF4-FFF2-40B4-BE49-F238E27FC236}">
                  <a16:creationId xmlns:a16="http://schemas.microsoft.com/office/drawing/2014/main" id="{C41D5886-D504-2DC6-FDEC-700D48F25982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AF30A8-DDDC-C8B2-164E-D05714AB4179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EEFF28E-ED8B-EF24-ECE7-0853BA2B7F1A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6C5B9-905F-A101-DD23-3B43DA0108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12558" y="1219170"/>
            <a:ext cx="2015899" cy="51816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Action Button: Go Back or Previous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A26E58A-B5D1-5159-6DFE-4D719169A5FB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Help">
            <a:extLst>
              <a:ext uri="{FF2B5EF4-FFF2-40B4-BE49-F238E27FC236}">
                <a16:creationId xmlns:a16="http://schemas.microsoft.com/office/drawing/2014/main" id="{5394ED25-86DC-6379-EFE3-912DC5A569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1" name="Graphic 10" descr="Customer review">
            <a:extLst>
              <a:ext uri="{FF2B5EF4-FFF2-40B4-BE49-F238E27FC236}">
                <a16:creationId xmlns:a16="http://schemas.microsoft.com/office/drawing/2014/main" id="{56E779B7-2D1F-9737-7A51-825E05B55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3465396-08AA-D99F-430E-A7327527F8D6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 are you from?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6B388B9-D096-69F3-5E35-EC9D76A94C44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I’m from </a:t>
            </a:r>
            <a:r>
              <a:rPr lang="en-US" sz="3200" u="sng" dirty="0">
                <a:solidFill>
                  <a:srgbClr val="0070C0"/>
                </a:solidFill>
              </a:rPr>
              <a:t>Vietnam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625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B72BC-A451-AAD2-8417-774F28CD57E8}"/>
              </a:ext>
            </a:extLst>
          </p:cNvPr>
          <p:cNvSpPr/>
          <p:nvPr/>
        </p:nvSpPr>
        <p:spPr>
          <a:xfrm>
            <a:off x="6299722" y="1648530"/>
            <a:ext cx="5892278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Where are you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I’m from…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she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She’s from….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he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He’s from…..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6A0A47-BA7A-6892-AB3E-E427AF696BE7}"/>
              </a:ext>
            </a:extLst>
          </p:cNvPr>
          <p:cNvSpPr/>
          <p:nvPr/>
        </p:nvSpPr>
        <p:spPr>
          <a:xfrm>
            <a:off x="203722" y="1648530"/>
            <a:ext cx="5892278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The USA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The UK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Italy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India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Japan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Alpha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6981</TotalTime>
  <Words>592</Words>
  <Application>Microsoft Office PowerPoint</Application>
  <PresentationFormat>Widescreen</PresentationFormat>
  <Paragraphs>71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316</cp:revision>
  <dcterms:created xsi:type="dcterms:W3CDTF">2020-12-08T03:17:05Z</dcterms:created>
  <dcterms:modified xsi:type="dcterms:W3CDTF">2023-11-16T14:56:09Z</dcterms:modified>
</cp:coreProperties>
</file>