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81" r:id="rId3"/>
    <p:sldId id="393" r:id="rId4"/>
    <p:sldId id="394" r:id="rId5"/>
    <p:sldId id="334" r:id="rId6"/>
    <p:sldId id="356" r:id="rId7"/>
    <p:sldId id="368" r:id="rId8"/>
    <p:sldId id="370" r:id="rId9"/>
    <p:sldId id="371" r:id="rId10"/>
    <p:sldId id="385" r:id="rId11"/>
    <p:sldId id="395" r:id="rId12"/>
    <p:sldId id="396" r:id="rId13"/>
    <p:sldId id="397" r:id="rId14"/>
    <p:sldId id="336" r:id="rId15"/>
    <p:sldId id="374" r:id="rId16"/>
    <p:sldId id="386" r:id="rId17"/>
    <p:sldId id="387" r:id="rId18"/>
    <p:sldId id="388" r:id="rId19"/>
    <p:sldId id="389" r:id="rId20"/>
    <p:sldId id="390" r:id="rId21"/>
    <p:sldId id="366" r:id="rId22"/>
    <p:sldId id="392" r:id="rId23"/>
    <p:sldId id="3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89425" autoAdjust="0"/>
  </p:normalViewPr>
  <p:slideViewPr>
    <p:cSldViewPr snapToGrid="0">
      <p:cViewPr varScale="1">
        <p:scale>
          <a:sx n="64" d="100"/>
          <a:sy n="64" d="100"/>
        </p:scale>
        <p:origin x="61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textbox: pre-speaking to hear the sound</a:t>
            </a:r>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279586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pizza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7</a:t>
            </a:fld>
            <a:endParaRPr lang="en-US"/>
          </a:p>
        </p:txBody>
      </p:sp>
    </p:spTree>
    <p:extLst>
      <p:ext uri="{BB962C8B-B14F-4D97-AF65-F5344CB8AC3E}">
        <p14:creationId xmlns:p14="http://schemas.microsoft.com/office/powerpoint/2010/main" val="368674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fries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8423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pizza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9</a:t>
            </a:fld>
            <a:endParaRPr lang="en-US"/>
          </a:p>
        </p:txBody>
      </p:sp>
    </p:spTree>
    <p:extLst>
      <p:ext uri="{BB962C8B-B14F-4D97-AF65-F5344CB8AC3E}">
        <p14:creationId xmlns:p14="http://schemas.microsoft.com/office/powerpoint/2010/main" val="40121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Lato" panose="020F0502020204030203" pitchFamily="34" charset="0"/>
              </a:rPr>
              <a:t>First, students have 30 seconds to remember as many pictures as they can from the screen. After 30 seconds, all of the pictures disappear. SS will write down as many items as they can remember using </a:t>
            </a:r>
            <a:r>
              <a:rPr lang="en-US" sz="1200" b="0" i="1" dirty="0">
                <a:solidFill>
                  <a:srgbClr val="222222"/>
                </a:solidFill>
                <a:effectLst/>
                <a:latin typeface="Lato" panose="020F0502020204030203" pitchFamily="34" charset="0"/>
              </a:rPr>
              <a:t>There </a:t>
            </a:r>
            <a:r>
              <a:rPr lang="en-US" sz="1200" i="1" dirty="0">
                <a:solidFill>
                  <a:srgbClr val="222222"/>
                </a:solidFill>
                <a:latin typeface="Lato" panose="020F0502020204030203" pitchFamily="34" charset="0"/>
              </a:rPr>
              <a:t>is</a:t>
            </a:r>
            <a:r>
              <a:rPr lang="en-US" sz="1200" b="0" i="0" dirty="0">
                <a:solidFill>
                  <a:srgbClr val="222222"/>
                </a:solidFill>
                <a:effectLst/>
                <a:latin typeface="Lato" panose="020F0502020204030203" pitchFamily="34" charset="0"/>
              </a:rPr>
              <a:t> and </a:t>
            </a:r>
            <a:r>
              <a:rPr lang="en-US" sz="1200" b="0" i="1" dirty="0">
                <a:solidFill>
                  <a:srgbClr val="222222"/>
                </a:solidFill>
                <a:effectLst/>
                <a:latin typeface="Lato" panose="020F0502020204030203" pitchFamily="34" charset="0"/>
              </a:rPr>
              <a:t>There </a:t>
            </a:r>
            <a:r>
              <a:rPr lang="en-US" sz="1200" i="1" dirty="0">
                <a:solidFill>
                  <a:srgbClr val="222222"/>
                </a:solidFill>
                <a:latin typeface="Lato" panose="020F0502020204030203" pitchFamily="34" charset="0"/>
              </a:rPr>
              <a:t>are</a:t>
            </a:r>
            <a:r>
              <a:rPr lang="en-US" sz="1200" b="0" i="0" dirty="0">
                <a:solidFill>
                  <a:srgbClr val="222222"/>
                </a:solidFill>
                <a:effectLst/>
                <a:latin typeface="Lato" panose="020F0502020204030203" pitchFamily="34" charset="0"/>
              </a:rPr>
              <a:t>, e.g. Finally, students read the sentences to share them with classmates.</a:t>
            </a:r>
            <a:endParaRPr lang="en-US" sz="1200" dirty="0"/>
          </a:p>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23</a:t>
            </a:fld>
            <a:endParaRPr lang="en-US"/>
          </a:p>
        </p:txBody>
      </p:sp>
    </p:spTree>
    <p:extLst>
      <p:ext uri="{BB962C8B-B14F-4D97-AF65-F5344CB8AC3E}">
        <p14:creationId xmlns:p14="http://schemas.microsoft.com/office/powerpoint/2010/main" val="327282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00FAE2-AC01-DCC4-3ACD-BDE966EA8E26}"/>
              </a:ext>
            </a:extLst>
          </p:cNvPr>
          <p:cNvSpPr>
            <a:spLocks noGrp="1"/>
          </p:cNvSpPr>
          <p:nvPr>
            <p:ph type="dt" sz="half" idx="10"/>
          </p:nvPr>
        </p:nvSpPr>
        <p:spPr/>
        <p:txBody>
          <a:bodyPr/>
          <a:lstStyle>
            <a:lvl1pPr>
              <a:defRPr/>
            </a:lvl1pPr>
          </a:lstStyle>
          <a:p>
            <a:pPr>
              <a:defRPr/>
            </a:pPr>
            <a:fld id="{2F48F3D3-36D8-4230-A109-6AAA55AF2DAA}" type="datetimeFigureOut">
              <a:rPr lang="en-US" altLang="en-US"/>
              <a:pPr>
                <a:defRPr/>
              </a:pPr>
              <a:t>4/12/2023</a:t>
            </a:fld>
            <a:endParaRPr lang="en-US" altLang="en-US"/>
          </a:p>
        </p:txBody>
      </p:sp>
      <p:sp>
        <p:nvSpPr>
          <p:cNvPr id="5" name="Footer Placeholder 4">
            <a:extLst>
              <a:ext uri="{FF2B5EF4-FFF2-40B4-BE49-F238E27FC236}">
                <a16:creationId xmlns:a16="http://schemas.microsoft.com/office/drawing/2014/main" id="{11F6B355-1867-2DB9-4B68-E243E5AC11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D3DD20-26B4-D127-243A-670366C7A3A9}"/>
              </a:ext>
            </a:extLst>
          </p:cNvPr>
          <p:cNvSpPr>
            <a:spLocks noGrp="1"/>
          </p:cNvSpPr>
          <p:nvPr>
            <p:ph type="sldNum" sz="quarter" idx="12"/>
          </p:nvPr>
        </p:nvSpPr>
        <p:spPr/>
        <p:txBody>
          <a:bodyPr/>
          <a:lstStyle>
            <a:lvl1pPr>
              <a:defRPr/>
            </a:lvl1pPr>
          </a:lstStyle>
          <a:p>
            <a:pPr>
              <a:defRPr/>
            </a:pPr>
            <a:fld id="{5AA87D1A-DED3-43A7-8C51-AE5211F15DE4}" type="slidenum">
              <a:rPr lang="en-US" altLang="en-US"/>
              <a:pPr>
                <a:defRPr/>
              </a:pPr>
              <a:t>‹#›</a:t>
            </a:fld>
            <a:endParaRPr lang="en-US" altLang="en-US"/>
          </a:p>
        </p:txBody>
      </p:sp>
    </p:spTree>
    <p:extLst>
      <p:ext uri="{BB962C8B-B14F-4D97-AF65-F5344CB8AC3E}">
        <p14:creationId xmlns:p14="http://schemas.microsoft.com/office/powerpoint/2010/main" val="231216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8</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8: Food</a:t>
            </a:r>
          </a:p>
          <a:p>
            <a:pPr algn="ctr"/>
            <a:r>
              <a:rPr lang="en-US" sz="4800" b="1" dirty="0">
                <a:solidFill>
                  <a:srgbClr val="00B050"/>
                </a:solidFill>
              </a:rPr>
              <a:t>Lesson 2.3</a:t>
            </a:r>
          </a:p>
          <a:p>
            <a:pPr algn="ctr"/>
            <a:r>
              <a:rPr lang="en-US" sz="4800" b="1" dirty="0">
                <a:solidFill>
                  <a:srgbClr val="0070C0"/>
                </a:solidFill>
              </a:rPr>
              <a:t>Page 115</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9581" y="1478111"/>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0" name="TextBox 19">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
        <p:nvSpPr>
          <p:cNvPr id="21" name="TextBox 20">
            <a:extLst>
              <a:ext uri="{FF2B5EF4-FFF2-40B4-BE49-F238E27FC236}">
                <a16:creationId xmlns:a16="http://schemas.microsoft.com/office/drawing/2014/main" id="{3AC472D9-30BE-5E0A-E4CD-4351BACF39B6}"/>
              </a:ext>
            </a:extLst>
          </p:cNvPr>
          <p:cNvSpPr txBox="1"/>
          <p:nvPr/>
        </p:nvSpPr>
        <p:spPr>
          <a:xfrm>
            <a:off x="5673436" y="4666438"/>
            <a:ext cx="5247409" cy="830997"/>
          </a:xfrm>
          <a:prstGeom prst="rect">
            <a:avLst/>
          </a:prstGeom>
          <a:noFill/>
        </p:spPr>
        <p:txBody>
          <a:bodyPr wrap="square" rtlCol="0">
            <a:spAutoFit/>
          </a:bodyPr>
          <a:lstStyle/>
          <a:p>
            <a:r>
              <a:rPr lang="en-US" sz="4800" dirty="0">
                <a:solidFill>
                  <a:srgbClr val="FF0000"/>
                </a:solidFill>
              </a:rPr>
              <a:t>Is there a tomato?</a:t>
            </a:r>
          </a:p>
        </p:txBody>
      </p:sp>
      <p:sp>
        <p:nvSpPr>
          <p:cNvPr id="22" name="TextBox 21">
            <a:extLst>
              <a:ext uri="{FF2B5EF4-FFF2-40B4-BE49-F238E27FC236}">
                <a16:creationId xmlns:a16="http://schemas.microsoft.com/office/drawing/2014/main" id="{AC975875-961D-2EC7-E874-47F8C6CC1810}"/>
              </a:ext>
            </a:extLst>
          </p:cNvPr>
          <p:cNvSpPr txBox="1"/>
          <p:nvPr/>
        </p:nvSpPr>
        <p:spPr>
          <a:xfrm>
            <a:off x="5693589" y="5568052"/>
            <a:ext cx="4804065" cy="830997"/>
          </a:xfrm>
          <a:prstGeom prst="rect">
            <a:avLst/>
          </a:prstGeom>
          <a:noFill/>
        </p:spPr>
        <p:txBody>
          <a:bodyPr wrap="square" rtlCol="0">
            <a:spAutoFit/>
          </a:bodyPr>
          <a:lstStyle/>
          <a:p>
            <a:r>
              <a:rPr lang="en-US" sz="4800" dirty="0">
                <a:solidFill>
                  <a:srgbClr val="FF0000"/>
                </a:solidFill>
              </a:rPr>
              <a:t>Yes, there is.</a:t>
            </a:r>
          </a:p>
        </p:txBody>
      </p:sp>
    </p:spTree>
    <p:extLst>
      <p:ext uri="{BB962C8B-B14F-4D97-AF65-F5344CB8AC3E}">
        <p14:creationId xmlns:p14="http://schemas.microsoft.com/office/powerpoint/2010/main" val="25944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9581" y="1574611"/>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2022762" y="4955611"/>
            <a:ext cx="9519664" cy="830997"/>
          </a:xfrm>
          <a:prstGeom prst="rect">
            <a:avLst/>
          </a:prstGeom>
          <a:noFill/>
        </p:spPr>
        <p:txBody>
          <a:bodyPr wrap="square" rtlCol="0">
            <a:spAutoFit/>
          </a:bodyPr>
          <a:lstStyle/>
          <a:p>
            <a:r>
              <a:rPr lang="en-US" sz="4800" dirty="0">
                <a:solidFill>
                  <a:srgbClr val="FF0000"/>
                </a:solidFill>
              </a:rPr>
              <a:t>Are there any potatoes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2960033" y="5647786"/>
            <a:ext cx="4804065" cy="830997"/>
          </a:xfrm>
          <a:prstGeom prst="rect">
            <a:avLst/>
          </a:prstGeom>
          <a:noFill/>
        </p:spPr>
        <p:txBody>
          <a:bodyPr wrap="square" rtlCol="0">
            <a:spAutoFit/>
          </a:bodyPr>
          <a:lstStyle/>
          <a:p>
            <a:r>
              <a:rPr lang="en-US" sz="4800" dirty="0">
                <a:solidFill>
                  <a:srgbClr val="FF0000"/>
                </a:solidFill>
              </a:rPr>
              <a:t>- No, there aren’t.</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15217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2885" y="1478111"/>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1140070" y="4894687"/>
            <a:ext cx="9487956" cy="830997"/>
          </a:xfrm>
          <a:prstGeom prst="rect">
            <a:avLst/>
          </a:prstGeom>
          <a:noFill/>
        </p:spPr>
        <p:txBody>
          <a:bodyPr wrap="square" rtlCol="0">
            <a:spAutoFit/>
          </a:bodyPr>
          <a:lstStyle/>
          <a:p>
            <a:r>
              <a:rPr lang="en-US" sz="4800" dirty="0">
                <a:solidFill>
                  <a:srgbClr val="FF0000"/>
                </a:solidFill>
              </a:rPr>
              <a:t>Are there any limes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2960033" y="5583249"/>
            <a:ext cx="4804065" cy="830997"/>
          </a:xfrm>
          <a:prstGeom prst="rect">
            <a:avLst/>
          </a:prstGeom>
          <a:noFill/>
        </p:spPr>
        <p:txBody>
          <a:bodyPr wrap="square" rtlCol="0">
            <a:spAutoFit/>
          </a:bodyPr>
          <a:lstStyle/>
          <a:p>
            <a:r>
              <a:rPr lang="en-US" sz="4800" dirty="0">
                <a:solidFill>
                  <a:srgbClr val="FF0000"/>
                </a:solidFill>
              </a:rPr>
              <a:t>- Yes, there are.</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39032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heel(1)">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2095" y="1309148"/>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941" y="1470561"/>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709080"/>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709081"/>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1896118"/>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073656"/>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1984842"/>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668410"/>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63" y="1956876"/>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4805028" y="4739191"/>
            <a:ext cx="8146473" cy="830997"/>
          </a:xfrm>
          <a:prstGeom prst="rect">
            <a:avLst/>
          </a:prstGeom>
          <a:noFill/>
        </p:spPr>
        <p:txBody>
          <a:bodyPr wrap="square" rtlCol="0">
            <a:spAutoFit/>
          </a:bodyPr>
          <a:lstStyle/>
          <a:p>
            <a:r>
              <a:rPr lang="en-US" sz="4800" dirty="0">
                <a:solidFill>
                  <a:srgbClr val="FF0000"/>
                </a:solidFill>
              </a:rPr>
              <a:t>Is there an egg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4918336" y="5458723"/>
            <a:ext cx="4804065" cy="830997"/>
          </a:xfrm>
          <a:prstGeom prst="rect">
            <a:avLst/>
          </a:prstGeom>
          <a:noFill/>
        </p:spPr>
        <p:txBody>
          <a:bodyPr wrap="square" rtlCol="0">
            <a:spAutoFit/>
          </a:bodyPr>
          <a:lstStyle/>
          <a:p>
            <a:r>
              <a:rPr lang="en-US" sz="4800" dirty="0">
                <a:solidFill>
                  <a:srgbClr val="FF0000"/>
                </a:solidFill>
              </a:rPr>
              <a:t>- No, there isn’t.</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493344"/>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37350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1F3947-FBC8-57DE-DE27-BB23D4B6D2CE}"/>
              </a:ext>
            </a:extLst>
          </p:cNvPr>
          <p:cNvPicPr>
            <a:picLocks noChangeAspect="1"/>
          </p:cNvPicPr>
          <p:nvPr/>
        </p:nvPicPr>
        <p:blipFill>
          <a:blip r:embed="rId2"/>
          <a:stretch>
            <a:fillRect/>
          </a:stretch>
        </p:blipFill>
        <p:spPr>
          <a:xfrm>
            <a:off x="399129" y="319564"/>
            <a:ext cx="11123578" cy="2544462"/>
          </a:xfrm>
          <a:prstGeom prst="rect">
            <a:avLst/>
          </a:prstGeom>
        </p:spPr>
      </p:pic>
      <p:pic>
        <p:nvPicPr>
          <p:cNvPr id="8" name="Picture 7">
            <a:extLst>
              <a:ext uri="{FF2B5EF4-FFF2-40B4-BE49-F238E27FC236}">
                <a16:creationId xmlns:a16="http://schemas.microsoft.com/office/drawing/2014/main" id="{8F102665-2912-4621-7812-18DB1D9BC384}"/>
              </a:ext>
            </a:extLst>
          </p:cNvPr>
          <p:cNvPicPr>
            <a:picLocks noChangeAspect="1"/>
          </p:cNvPicPr>
          <p:nvPr/>
        </p:nvPicPr>
        <p:blipFill>
          <a:blip r:embed="rId3"/>
          <a:stretch>
            <a:fillRect/>
          </a:stretch>
        </p:blipFill>
        <p:spPr>
          <a:xfrm>
            <a:off x="1271078" y="2957544"/>
            <a:ext cx="3089639" cy="3452336"/>
          </a:xfrm>
          <a:prstGeom prst="rect">
            <a:avLst/>
          </a:prstGeom>
        </p:spPr>
      </p:pic>
    </p:spTree>
    <p:extLst>
      <p:ext uri="{BB962C8B-B14F-4D97-AF65-F5344CB8AC3E}">
        <p14:creationId xmlns:p14="http://schemas.microsoft.com/office/powerpoint/2010/main" val="278330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2B8A0-F49B-3423-7643-E4F3930E1A02}"/>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5" name="Picture 4">
            <a:extLst>
              <a:ext uri="{FF2B5EF4-FFF2-40B4-BE49-F238E27FC236}">
                <a16:creationId xmlns:a16="http://schemas.microsoft.com/office/drawing/2014/main" id="{DE9FBD3B-1CF8-4C29-8257-AA6A06F913DA}"/>
              </a:ext>
            </a:extLst>
          </p:cNvPr>
          <p:cNvPicPr>
            <a:picLocks noChangeAspect="1"/>
          </p:cNvPicPr>
          <p:nvPr/>
        </p:nvPicPr>
        <p:blipFill>
          <a:blip r:embed="rId3"/>
          <a:stretch>
            <a:fillRect/>
          </a:stretch>
        </p:blipFill>
        <p:spPr>
          <a:xfrm>
            <a:off x="3042723" y="1578988"/>
            <a:ext cx="4230913" cy="4334527"/>
          </a:xfrm>
          <a:prstGeom prst="rect">
            <a:avLst/>
          </a:prstGeom>
        </p:spPr>
      </p:pic>
      <p:sp>
        <p:nvSpPr>
          <p:cNvPr id="2" name="TextBox 1">
            <a:extLst>
              <a:ext uri="{FF2B5EF4-FFF2-40B4-BE49-F238E27FC236}">
                <a16:creationId xmlns:a16="http://schemas.microsoft.com/office/drawing/2014/main" id="{20DCFA56-D795-C073-145F-7CA90F12D4AB}"/>
              </a:ext>
            </a:extLst>
          </p:cNvPr>
          <p:cNvSpPr txBox="1"/>
          <p:nvPr/>
        </p:nvSpPr>
        <p:spPr>
          <a:xfrm>
            <a:off x="7079067" y="1672936"/>
            <a:ext cx="5112933" cy="707886"/>
          </a:xfrm>
          <a:prstGeom prst="rect">
            <a:avLst/>
          </a:prstGeom>
          <a:noFill/>
        </p:spPr>
        <p:txBody>
          <a:bodyPr wrap="square" rtlCol="0">
            <a:spAutoFit/>
          </a:bodyPr>
          <a:lstStyle/>
          <a:p>
            <a:r>
              <a:rPr lang="en-US" sz="4000" dirty="0">
                <a:solidFill>
                  <a:srgbClr val="FF0000"/>
                </a:solidFill>
              </a:rPr>
              <a:t>Are there any onions?</a:t>
            </a:r>
          </a:p>
        </p:txBody>
      </p:sp>
      <p:sp>
        <p:nvSpPr>
          <p:cNvPr id="6" name="TextBox 5">
            <a:extLst>
              <a:ext uri="{FF2B5EF4-FFF2-40B4-BE49-F238E27FC236}">
                <a16:creationId xmlns:a16="http://schemas.microsoft.com/office/drawing/2014/main" id="{F42FEF4E-51B4-510E-E58F-6B21CD011D52}"/>
              </a:ext>
            </a:extLst>
          </p:cNvPr>
          <p:cNvSpPr txBox="1"/>
          <p:nvPr/>
        </p:nvSpPr>
        <p:spPr>
          <a:xfrm>
            <a:off x="7079067" y="3746251"/>
            <a:ext cx="5427821" cy="707886"/>
          </a:xfrm>
          <a:prstGeom prst="rect">
            <a:avLst/>
          </a:prstGeom>
          <a:noFill/>
        </p:spPr>
        <p:txBody>
          <a:bodyPr wrap="square" rtlCol="0">
            <a:spAutoFit/>
          </a:bodyPr>
          <a:lstStyle/>
          <a:p>
            <a:r>
              <a:rPr lang="en-US" sz="4000" dirty="0">
                <a:solidFill>
                  <a:srgbClr val="FF0000"/>
                </a:solidFill>
              </a:rPr>
              <a:t>Are there any cupcakes?</a:t>
            </a:r>
          </a:p>
        </p:txBody>
      </p:sp>
      <p:sp>
        <p:nvSpPr>
          <p:cNvPr id="7" name="TextBox 6">
            <a:extLst>
              <a:ext uri="{FF2B5EF4-FFF2-40B4-BE49-F238E27FC236}">
                <a16:creationId xmlns:a16="http://schemas.microsoft.com/office/drawing/2014/main" id="{13478B33-E555-CA10-AC10-EB6388A7ABAE}"/>
              </a:ext>
            </a:extLst>
          </p:cNvPr>
          <p:cNvSpPr txBox="1"/>
          <p:nvPr/>
        </p:nvSpPr>
        <p:spPr>
          <a:xfrm>
            <a:off x="7176352" y="2709593"/>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49D965B8-0AC8-40FC-8039-9427CF56C3F1}"/>
              </a:ext>
            </a:extLst>
          </p:cNvPr>
          <p:cNvSpPr txBox="1"/>
          <p:nvPr/>
        </p:nvSpPr>
        <p:spPr>
          <a:xfrm>
            <a:off x="7176351" y="4782908"/>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38953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7542E-A2A8-0AE1-2CF8-46C5227A64C8}"/>
              </a:ext>
            </a:extLst>
          </p:cNvPr>
          <p:cNvPicPr>
            <a:picLocks noChangeAspect="1"/>
          </p:cNvPicPr>
          <p:nvPr/>
        </p:nvPicPr>
        <p:blipFill>
          <a:blip r:embed="rId2"/>
          <a:stretch>
            <a:fillRect/>
          </a:stretch>
        </p:blipFill>
        <p:spPr>
          <a:xfrm>
            <a:off x="1425488" y="1672936"/>
            <a:ext cx="4670512" cy="4632695"/>
          </a:xfrm>
          <a:prstGeom prst="rect">
            <a:avLst/>
          </a:prstGeom>
        </p:spPr>
      </p:pic>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3"/>
          <a:stretch>
            <a:fillRect/>
          </a:stretch>
        </p:blipFill>
        <p:spPr>
          <a:xfrm>
            <a:off x="536015" y="397595"/>
            <a:ext cx="6543052" cy="1275341"/>
          </a:xfrm>
          <a:prstGeom prst="rect">
            <a:avLst/>
          </a:prstGeom>
        </p:spPr>
      </p:pic>
      <p:sp>
        <p:nvSpPr>
          <p:cNvPr id="5" name="TextBox 4">
            <a:extLst>
              <a:ext uri="{FF2B5EF4-FFF2-40B4-BE49-F238E27FC236}">
                <a16:creationId xmlns:a16="http://schemas.microsoft.com/office/drawing/2014/main" id="{A6B72D35-C041-855E-40D3-9E6B998A4BDF}"/>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Is there an apple?</a:t>
            </a:r>
          </a:p>
        </p:txBody>
      </p:sp>
      <p:sp>
        <p:nvSpPr>
          <p:cNvPr id="6" name="TextBox 5">
            <a:extLst>
              <a:ext uri="{FF2B5EF4-FFF2-40B4-BE49-F238E27FC236}">
                <a16:creationId xmlns:a16="http://schemas.microsoft.com/office/drawing/2014/main" id="{03CD8332-4E41-D3B1-EEBB-40EC1C46FAA7}"/>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Are there any eggs?</a:t>
            </a:r>
          </a:p>
        </p:txBody>
      </p:sp>
      <p:sp>
        <p:nvSpPr>
          <p:cNvPr id="7" name="TextBox 6">
            <a:extLst>
              <a:ext uri="{FF2B5EF4-FFF2-40B4-BE49-F238E27FC236}">
                <a16:creationId xmlns:a16="http://schemas.microsoft.com/office/drawing/2014/main" id="{42A24776-86BD-833B-C7AE-34F0E7A0B896}"/>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isn’t.</a:t>
            </a:r>
          </a:p>
        </p:txBody>
      </p:sp>
      <p:sp>
        <p:nvSpPr>
          <p:cNvPr id="8" name="TextBox 7">
            <a:extLst>
              <a:ext uri="{FF2B5EF4-FFF2-40B4-BE49-F238E27FC236}">
                <a16:creationId xmlns:a16="http://schemas.microsoft.com/office/drawing/2014/main" id="{F06137B7-22D5-87FE-DECE-C7823C8FF580}"/>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40049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5" name="Picture 4">
            <a:extLst>
              <a:ext uri="{FF2B5EF4-FFF2-40B4-BE49-F238E27FC236}">
                <a16:creationId xmlns:a16="http://schemas.microsoft.com/office/drawing/2014/main" id="{33115D2B-4DCB-4480-9702-439EAA397C84}"/>
              </a:ext>
            </a:extLst>
          </p:cNvPr>
          <p:cNvPicPr>
            <a:picLocks noChangeAspect="1"/>
          </p:cNvPicPr>
          <p:nvPr/>
        </p:nvPicPr>
        <p:blipFill>
          <a:blip r:embed="rId3"/>
          <a:stretch>
            <a:fillRect/>
          </a:stretch>
        </p:blipFill>
        <p:spPr>
          <a:xfrm>
            <a:off x="975972" y="1756063"/>
            <a:ext cx="4011663" cy="4310051"/>
          </a:xfrm>
          <a:prstGeom prst="rect">
            <a:avLst/>
          </a:prstGeom>
        </p:spPr>
      </p:pic>
      <p:sp>
        <p:nvSpPr>
          <p:cNvPr id="6" name="TextBox 5">
            <a:extLst>
              <a:ext uri="{FF2B5EF4-FFF2-40B4-BE49-F238E27FC236}">
                <a16:creationId xmlns:a16="http://schemas.microsoft.com/office/drawing/2014/main" id="{D5DB54EA-A864-6E43-C1ED-964B353EC8F3}"/>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Is there a donut?</a:t>
            </a:r>
          </a:p>
        </p:txBody>
      </p:sp>
      <p:sp>
        <p:nvSpPr>
          <p:cNvPr id="7" name="TextBox 6">
            <a:extLst>
              <a:ext uri="{FF2B5EF4-FFF2-40B4-BE49-F238E27FC236}">
                <a16:creationId xmlns:a16="http://schemas.microsoft.com/office/drawing/2014/main" id="{157062D9-6B40-6C01-2096-960258CB428D}"/>
              </a:ext>
            </a:extLst>
          </p:cNvPr>
          <p:cNvSpPr txBox="1"/>
          <p:nvPr/>
        </p:nvSpPr>
        <p:spPr>
          <a:xfrm>
            <a:off x="6434830" y="4104409"/>
            <a:ext cx="5608234" cy="707886"/>
          </a:xfrm>
          <a:prstGeom prst="rect">
            <a:avLst/>
          </a:prstGeom>
          <a:noFill/>
        </p:spPr>
        <p:txBody>
          <a:bodyPr wrap="square" rtlCol="0">
            <a:spAutoFit/>
          </a:bodyPr>
          <a:lstStyle/>
          <a:p>
            <a:r>
              <a:rPr lang="en-US" sz="4000" dirty="0">
                <a:solidFill>
                  <a:srgbClr val="FF0000"/>
                </a:solidFill>
              </a:rPr>
              <a:t>Are there any potatoes?</a:t>
            </a:r>
          </a:p>
        </p:txBody>
      </p:sp>
      <p:sp>
        <p:nvSpPr>
          <p:cNvPr id="8" name="TextBox 7">
            <a:extLst>
              <a:ext uri="{FF2B5EF4-FFF2-40B4-BE49-F238E27FC236}">
                <a16:creationId xmlns:a16="http://schemas.microsoft.com/office/drawing/2014/main" id="{A0B00A96-1FD2-8E57-5393-58FE9BF64C49}"/>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Yes, there is.</a:t>
            </a:r>
          </a:p>
        </p:txBody>
      </p:sp>
      <p:sp>
        <p:nvSpPr>
          <p:cNvPr id="9" name="TextBox 8">
            <a:extLst>
              <a:ext uri="{FF2B5EF4-FFF2-40B4-BE49-F238E27FC236}">
                <a16:creationId xmlns:a16="http://schemas.microsoft.com/office/drawing/2014/main" id="{4D96676F-C3B9-6901-90CF-0F7FC78D7C7D}"/>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14416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3" name="Picture 2">
            <a:extLst>
              <a:ext uri="{FF2B5EF4-FFF2-40B4-BE49-F238E27FC236}">
                <a16:creationId xmlns:a16="http://schemas.microsoft.com/office/drawing/2014/main" id="{FECE988A-0045-1B24-7B43-734DD9F36FCD}"/>
              </a:ext>
            </a:extLst>
          </p:cNvPr>
          <p:cNvPicPr>
            <a:picLocks noChangeAspect="1"/>
          </p:cNvPicPr>
          <p:nvPr/>
        </p:nvPicPr>
        <p:blipFill>
          <a:blip r:embed="rId3"/>
          <a:stretch>
            <a:fillRect/>
          </a:stretch>
        </p:blipFill>
        <p:spPr>
          <a:xfrm>
            <a:off x="853013" y="1807589"/>
            <a:ext cx="4165797" cy="4233260"/>
          </a:xfrm>
          <a:prstGeom prst="rect">
            <a:avLst/>
          </a:prstGeom>
        </p:spPr>
      </p:pic>
      <p:sp>
        <p:nvSpPr>
          <p:cNvPr id="5" name="TextBox 4">
            <a:extLst>
              <a:ext uri="{FF2B5EF4-FFF2-40B4-BE49-F238E27FC236}">
                <a16:creationId xmlns:a16="http://schemas.microsoft.com/office/drawing/2014/main" id="{0F69E030-B441-8DC2-B163-D5808DFEEA92}"/>
              </a:ext>
            </a:extLst>
          </p:cNvPr>
          <p:cNvSpPr txBox="1"/>
          <p:nvPr/>
        </p:nvSpPr>
        <p:spPr>
          <a:xfrm>
            <a:off x="6434831" y="1808018"/>
            <a:ext cx="5857614" cy="707886"/>
          </a:xfrm>
          <a:prstGeom prst="rect">
            <a:avLst/>
          </a:prstGeom>
          <a:noFill/>
        </p:spPr>
        <p:txBody>
          <a:bodyPr wrap="square" rtlCol="0">
            <a:spAutoFit/>
          </a:bodyPr>
          <a:lstStyle/>
          <a:p>
            <a:r>
              <a:rPr lang="en-US" sz="4000" dirty="0">
                <a:solidFill>
                  <a:srgbClr val="FF0000"/>
                </a:solidFill>
              </a:rPr>
              <a:t>Are there any carrots?</a:t>
            </a:r>
          </a:p>
        </p:txBody>
      </p:sp>
      <p:sp>
        <p:nvSpPr>
          <p:cNvPr id="6" name="TextBox 5">
            <a:extLst>
              <a:ext uri="{FF2B5EF4-FFF2-40B4-BE49-F238E27FC236}">
                <a16:creationId xmlns:a16="http://schemas.microsoft.com/office/drawing/2014/main" id="{243AE707-6422-F01E-69FE-FC511025B7F9}"/>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Is there a banana?</a:t>
            </a:r>
          </a:p>
        </p:txBody>
      </p:sp>
      <p:sp>
        <p:nvSpPr>
          <p:cNvPr id="7" name="TextBox 6">
            <a:extLst>
              <a:ext uri="{FF2B5EF4-FFF2-40B4-BE49-F238E27FC236}">
                <a16:creationId xmlns:a16="http://schemas.microsoft.com/office/drawing/2014/main" id="{8218486D-8113-03A1-AFAC-072A4BB9842D}"/>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96073EDE-5DDE-9055-CDEC-9DAA8594AC49}"/>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No, there isn’t.</a:t>
            </a:r>
          </a:p>
        </p:txBody>
      </p:sp>
    </p:spTree>
    <p:extLst>
      <p:ext uri="{BB962C8B-B14F-4D97-AF65-F5344CB8AC3E}">
        <p14:creationId xmlns:p14="http://schemas.microsoft.com/office/powerpoint/2010/main" val="1827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77B0B069-90E8-1A86-0518-5E83C33D9D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6288" y="1942754"/>
            <a:ext cx="2615498" cy="2385118"/>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Tomato!</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4263" y="2909890"/>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8628063" y="5375276"/>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err="1">
                <a:solidFill>
                  <a:srgbClr val="FF0000"/>
                </a:solidFill>
              </a:rPr>
              <a:t>t_ma</a:t>
            </a:r>
            <a:r>
              <a:rPr lang="en-US" altLang="en-US" sz="2400" b="1" dirty="0">
                <a:solidFill>
                  <a:srgbClr val="FF0000"/>
                </a:solidFill>
              </a:rPr>
              <a:t>_ _</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1603375" y="5345113"/>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six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red.</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04200" y="4143376"/>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05788" y="1837655"/>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27137" y="1677989"/>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27137" y="4074306"/>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615117" y="404386"/>
            <a:ext cx="596620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986212" y="1713267"/>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55972-BED4-0938-0D51-E673A8884070}"/>
              </a:ext>
            </a:extLst>
          </p:cNvPr>
          <p:cNvPicPr>
            <a:picLocks noChangeAspect="1"/>
          </p:cNvPicPr>
          <p:nvPr/>
        </p:nvPicPr>
        <p:blipFill>
          <a:blip r:embed="rId2"/>
          <a:stretch>
            <a:fillRect/>
          </a:stretch>
        </p:blipFill>
        <p:spPr>
          <a:xfrm>
            <a:off x="2101308" y="1627133"/>
            <a:ext cx="3994692" cy="4142644"/>
          </a:xfrm>
          <a:prstGeom prst="rect">
            <a:avLst/>
          </a:prstGeom>
        </p:spPr>
      </p:pic>
      <p:pic>
        <p:nvPicPr>
          <p:cNvPr id="4" name="Picture 3">
            <a:extLst>
              <a:ext uri="{FF2B5EF4-FFF2-40B4-BE49-F238E27FC236}">
                <a16:creationId xmlns:a16="http://schemas.microsoft.com/office/drawing/2014/main" id="{C3055F51-E61B-AE73-1FEB-588341F4D063}"/>
              </a:ext>
            </a:extLst>
          </p:cNvPr>
          <p:cNvPicPr>
            <a:picLocks noChangeAspect="1"/>
          </p:cNvPicPr>
          <p:nvPr/>
        </p:nvPicPr>
        <p:blipFill>
          <a:blip r:embed="rId3"/>
          <a:stretch>
            <a:fillRect/>
          </a:stretch>
        </p:blipFill>
        <p:spPr>
          <a:xfrm>
            <a:off x="536015" y="397595"/>
            <a:ext cx="6543052" cy="1275341"/>
          </a:xfrm>
          <a:prstGeom prst="rect">
            <a:avLst/>
          </a:prstGeom>
        </p:spPr>
      </p:pic>
      <p:sp>
        <p:nvSpPr>
          <p:cNvPr id="5" name="TextBox 4">
            <a:extLst>
              <a:ext uri="{FF2B5EF4-FFF2-40B4-BE49-F238E27FC236}">
                <a16:creationId xmlns:a16="http://schemas.microsoft.com/office/drawing/2014/main" id="{CFDF4606-8896-1534-FB6D-B5F6A14FE1AC}"/>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Are there any limes?</a:t>
            </a:r>
          </a:p>
        </p:txBody>
      </p:sp>
      <p:sp>
        <p:nvSpPr>
          <p:cNvPr id="6" name="TextBox 5">
            <a:extLst>
              <a:ext uri="{FF2B5EF4-FFF2-40B4-BE49-F238E27FC236}">
                <a16:creationId xmlns:a16="http://schemas.microsoft.com/office/drawing/2014/main" id="{9AF7760B-B8ED-22D4-B4DA-0D228BA13C75}"/>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Is there an onion?</a:t>
            </a:r>
          </a:p>
        </p:txBody>
      </p:sp>
      <p:sp>
        <p:nvSpPr>
          <p:cNvPr id="7" name="TextBox 6">
            <a:extLst>
              <a:ext uri="{FF2B5EF4-FFF2-40B4-BE49-F238E27FC236}">
                <a16:creationId xmlns:a16="http://schemas.microsoft.com/office/drawing/2014/main" id="{1DB0346C-EDFC-9C3E-428F-7CB0B3FBD42F}"/>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1CD3CDD6-CD60-176C-34DC-EB9100CD37B3}"/>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is.</a:t>
            </a:r>
          </a:p>
        </p:txBody>
      </p:sp>
    </p:spTree>
    <p:extLst>
      <p:ext uri="{BB962C8B-B14F-4D97-AF65-F5344CB8AC3E}">
        <p14:creationId xmlns:p14="http://schemas.microsoft.com/office/powerpoint/2010/main" val="4074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4" y="397032"/>
            <a:ext cx="3332637" cy="646331"/>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r>
              <a:rPr lang="en-US" sz="3600" b="1" dirty="0">
                <a:solidFill>
                  <a:schemeClr val="bg1"/>
                </a:solidFill>
              </a:rPr>
              <a:t>Post speaking  </a:t>
            </a:r>
          </a:p>
        </p:txBody>
      </p:sp>
      <p:sp>
        <p:nvSpPr>
          <p:cNvPr id="4" name="TextBox 3">
            <a:extLst>
              <a:ext uri="{FF2B5EF4-FFF2-40B4-BE49-F238E27FC236}">
                <a16:creationId xmlns:a16="http://schemas.microsoft.com/office/drawing/2014/main" id="{457C8D43-E285-4DB7-B938-948C67D7B3C6}"/>
              </a:ext>
            </a:extLst>
          </p:cNvPr>
          <p:cNvSpPr txBox="1"/>
          <p:nvPr/>
        </p:nvSpPr>
        <p:spPr>
          <a:xfrm>
            <a:off x="4214191" y="567559"/>
            <a:ext cx="7010857" cy="646331"/>
          </a:xfrm>
          <a:prstGeom prst="rect">
            <a:avLst/>
          </a:prstGeom>
          <a:noFill/>
        </p:spPr>
        <p:txBody>
          <a:bodyPr wrap="square" rtlCol="0">
            <a:spAutoFit/>
          </a:bodyPr>
          <a:lstStyle/>
          <a:p>
            <a:r>
              <a:rPr lang="en-US" sz="3600" i="1" dirty="0">
                <a:solidFill>
                  <a:srgbClr val="00B0F0"/>
                </a:solidFill>
              </a:rPr>
              <a:t>Guess the food by asking questions.</a:t>
            </a:r>
          </a:p>
        </p:txBody>
      </p:sp>
      <p:sp>
        <p:nvSpPr>
          <p:cNvPr id="5" name="TextBox 4">
            <a:extLst>
              <a:ext uri="{FF2B5EF4-FFF2-40B4-BE49-F238E27FC236}">
                <a16:creationId xmlns:a16="http://schemas.microsoft.com/office/drawing/2014/main" id="{5838E126-F885-C69F-0D54-9C4772EA865E}"/>
              </a:ext>
            </a:extLst>
          </p:cNvPr>
          <p:cNvSpPr txBox="1"/>
          <p:nvPr/>
        </p:nvSpPr>
        <p:spPr>
          <a:xfrm>
            <a:off x="637608" y="2115043"/>
            <a:ext cx="10861965" cy="1569660"/>
          </a:xfrm>
          <a:prstGeom prst="rect">
            <a:avLst/>
          </a:prstGeom>
          <a:noFill/>
        </p:spPr>
        <p:txBody>
          <a:bodyPr wrap="square" rtlCol="0">
            <a:spAutoFit/>
          </a:bodyPr>
          <a:lstStyle/>
          <a:p>
            <a:r>
              <a:rPr lang="en-US" sz="3200" i="1" dirty="0"/>
              <a:t>One student will stand in front of the class. The teacher gives the student a picture of food. The other students will ask the questions to guess the food in the picture.</a:t>
            </a:r>
          </a:p>
        </p:txBody>
      </p:sp>
    </p:spTree>
    <p:extLst>
      <p:ext uri="{BB962C8B-B14F-4D97-AF65-F5344CB8AC3E}">
        <p14:creationId xmlns:p14="http://schemas.microsoft.com/office/powerpoint/2010/main" val="324059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7DFCA8-FFD1-F1D7-2688-5B84492945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3521" y="320744"/>
            <a:ext cx="8488333" cy="6029476"/>
          </a:xfrm>
          <a:prstGeom prst="rect">
            <a:avLst/>
          </a:prstGeom>
        </p:spPr>
      </p:pic>
      <p:pic>
        <p:nvPicPr>
          <p:cNvPr id="3" name="Picture 2" descr="A planet in space&#10;&#10;Description automatically generated with low confidence">
            <a:extLst>
              <a:ext uri="{FF2B5EF4-FFF2-40B4-BE49-F238E27FC236}">
                <a16:creationId xmlns:a16="http://schemas.microsoft.com/office/drawing/2014/main" id="{4EB6B460-41ED-4B94-88DD-ABFAEE7B5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1170" y="1688200"/>
            <a:ext cx="985846" cy="863228"/>
          </a:xfrm>
          <a:prstGeom prst="rect">
            <a:avLst/>
          </a:prstGeom>
        </p:spPr>
      </p:pic>
      <p:pic>
        <p:nvPicPr>
          <p:cNvPr id="4" name="Picture 3" descr="A planet in space&#10;&#10;Description automatically generated with low confidence">
            <a:extLst>
              <a:ext uri="{FF2B5EF4-FFF2-40B4-BE49-F238E27FC236}">
                <a16:creationId xmlns:a16="http://schemas.microsoft.com/office/drawing/2014/main" id="{DFB6558F-2E52-4915-9CE2-B0B7694A0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1002" y="1715080"/>
            <a:ext cx="985846" cy="863228"/>
          </a:xfrm>
          <a:prstGeom prst="rect">
            <a:avLst/>
          </a:prstGeom>
        </p:spPr>
      </p:pic>
      <p:pic>
        <p:nvPicPr>
          <p:cNvPr id="5" name="Picture 4" descr="A planet in space&#10;&#10;Description automatically generated with low confidence">
            <a:extLst>
              <a:ext uri="{FF2B5EF4-FFF2-40B4-BE49-F238E27FC236}">
                <a16:creationId xmlns:a16="http://schemas.microsoft.com/office/drawing/2014/main" id="{207C8DA6-7669-4CD4-9057-AFF8922AEF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3925" y="2614489"/>
            <a:ext cx="985846" cy="863228"/>
          </a:xfrm>
          <a:prstGeom prst="rect">
            <a:avLst/>
          </a:prstGeom>
        </p:spPr>
      </p:pic>
      <p:pic>
        <p:nvPicPr>
          <p:cNvPr id="6" name="Picture 5" descr="Logo&#10;&#10;Description automatically generated">
            <a:extLst>
              <a:ext uri="{FF2B5EF4-FFF2-40B4-BE49-F238E27FC236}">
                <a16:creationId xmlns:a16="http://schemas.microsoft.com/office/drawing/2014/main" id="{29B2C002-D7B7-46CF-88F9-3368341CF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2577" y="4258913"/>
            <a:ext cx="761348" cy="656055"/>
          </a:xfrm>
          <a:prstGeom prst="rect">
            <a:avLst/>
          </a:prstGeom>
        </p:spPr>
      </p:pic>
      <p:pic>
        <p:nvPicPr>
          <p:cNvPr id="7" name="Picture 6" descr="Logo&#10;&#10;Description automatically generated">
            <a:extLst>
              <a:ext uri="{FF2B5EF4-FFF2-40B4-BE49-F238E27FC236}">
                <a16:creationId xmlns:a16="http://schemas.microsoft.com/office/drawing/2014/main" id="{09AD792A-4FEE-49BE-AA80-FF64D39A71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3925" y="4360395"/>
            <a:ext cx="570812" cy="491870"/>
          </a:xfrm>
          <a:prstGeom prst="rect">
            <a:avLst/>
          </a:prstGeom>
        </p:spPr>
      </p:pic>
      <p:pic>
        <p:nvPicPr>
          <p:cNvPr id="8" name="Picture 7" descr="Logo&#10;&#10;Description automatically generated">
            <a:extLst>
              <a:ext uri="{FF2B5EF4-FFF2-40B4-BE49-F238E27FC236}">
                <a16:creationId xmlns:a16="http://schemas.microsoft.com/office/drawing/2014/main" id="{DD3BCF0C-A6C5-44C4-9F23-385B0CE0E3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8687" y="4353303"/>
            <a:ext cx="570812" cy="491870"/>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0154D9B6-1CEE-4DEC-9C45-981949F04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5038" y="2519730"/>
            <a:ext cx="720516" cy="657051"/>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3C0EF8C3-5EB7-4E30-BEA6-3276554DA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6636" y="4747702"/>
            <a:ext cx="720516" cy="657051"/>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0C03FA0A-6BF4-46CC-BEC1-4301E0DE23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9844" y="4747702"/>
            <a:ext cx="720516" cy="65705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71A1477C-90DE-4CC9-B6E0-83842D8931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4327" y="1930422"/>
            <a:ext cx="920543" cy="795014"/>
          </a:xfrm>
          <a:prstGeom prst="rect">
            <a:avLst/>
          </a:prstGeom>
        </p:spPr>
      </p:pic>
    </p:spTree>
    <p:extLst>
      <p:ext uri="{BB962C8B-B14F-4D97-AF65-F5344CB8AC3E}">
        <p14:creationId xmlns:p14="http://schemas.microsoft.com/office/powerpoint/2010/main" val="3217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EC6AF-1C81-4A3D-995C-1DF377D4A501}"/>
              </a:ext>
            </a:extLst>
          </p:cNvPr>
          <p:cNvSpPr txBox="1"/>
          <p:nvPr/>
        </p:nvSpPr>
        <p:spPr>
          <a:xfrm>
            <a:off x="3792681" y="779318"/>
            <a:ext cx="5569528" cy="769441"/>
          </a:xfrm>
          <a:prstGeom prst="rect">
            <a:avLst/>
          </a:prstGeom>
          <a:noFill/>
          <a:ln w="76200">
            <a:solidFill>
              <a:schemeClr val="accent1"/>
            </a:solidFill>
          </a:ln>
        </p:spPr>
        <p:txBody>
          <a:bodyPr wrap="square" rtlCol="0">
            <a:spAutoFit/>
          </a:bodyPr>
          <a:lstStyle/>
          <a:p>
            <a:pPr algn="ctr"/>
            <a:r>
              <a:rPr lang="en-US" sz="4400" dirty="0"/>
              <a:t>Memory game</a:t>
            </a:r>
          </a:p>
        </p:txBody>
      </p:sp>
      <p:pic>
        <p:nvPicPr>
          <p:cNvPr id="5" name="Picture 4" descr="A picture containing text, clipart&#10;&#10;Description automatically generated">
            <a:extLst>
              <a:ext uri="{FF2B5EF4-FFF2-40B4-BE49-F238E27FC236}">
                <a16:creationId xmlns:a16="http://schemas.microsoft.com/office/drawing/2014/main" id="{A676E4F3-ECE1-595F-2E3B-6B97E76EBF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860" y="1787476"/>
            <a:ext cx="1508891" cy="1303133"/>
          </a:xfrm>
          <a:prstGeom prst="rect">
            <a:avLst/>
          </a:prstGeom>
        </p:spPr>
      </p:pic>
      <p:pic>
        <p:nvPicPr>
          <p:cNvPr id="7" name="Picture 6" descr="A planet in space&#10;&#10;Description automatically generated with low confidence">
            <a:extLst>
              <a:ext uri="{FF2B5EF4-FFF2-40B4-BE49-F238E27FC236}">
                <a16:creationId xmlns:a16="http://schemas.microsoft.com/office/drawing/2014/main" id="{E1E2463A-9892-AF1B-AD11-404450531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9307" y="1715080"/>
            <a:ext cx="1531753" cy="1341236"/>
          </a:xfrm>
          <a:prstGeom prst="rect">
            <a:avLst/>
          </a:prstGeom>
        </p:spPr>
      </p:pic>
      <p:pic>
        <p:nvPicPr>
          <p:cNvPr id="9" name="Picture 8" descr="Logo&#10;&#10;Description automatically generated">
            <a:extLst>
              <a:ext uri="{FF2B5EF4-FFF2-40B4-BE49-F238E27FC236}">
                <a16:creationId xmlns:a16="http://schemas.microsoft.com/office/drawing/2014/main" id="{8DCC2548-A2D9-3CC5-5B5E-4F3BE48240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4643" y="3559870"/>
            <a:ext cx="1432684" cy="123454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FBE352EC-135E-DF2D-4B0F-59E87C9753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1060" y="2385698"/>
            <a:ext cx="1470787" cy="1341236"/>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6860CAAE-C2BD-58AB-280E-EE763DCC9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5206" y="2498552"/>
            <a:ext cx="1508891" cy="1303133"/>
          </a:xfrm>
          <a:prstGeom prst="rect">
            <a:avLst/>
          </a:prstGeom>
        </p:spPr>
      </p:pic>
      <p:pic>
        <p:nvPicPr>
          <p:cNvPr id="13" name="Picture 12" descr="A planet in space&#10;&#10;Description automatically generated with low confidence">
            <a:extLst>
              <a:ext uri="{FF2B5EF4-FFF2-40B4-BE49-F238E27FC236}">
                <a16:creationId xmlns:a16="http://schemas.microsoft.com/office/drawing/2014/main" id="{6C009254-91CC-B07E-18EC-E4F8271F0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1317" y="1768425"/>
            <a:ext cx="1531753" cy="1341236"/>
          </a:xfrm>
          <a:prstGeom prst="rect">
            <a:avLst/>
          </a:prstGeom>
        </p:spPr>
      </p:pic>
      <p:pic>
        <p:nvPicPr>
          <p:cNvPr id="14" name="Picture 13" descr="Logo&#10;&#10;Description automatically generated">
            <a:extLst>
              <a:ext uri="{FF2B5EF4-FFF2-40B4-BE49-F238E27FC236}">
                <a16:creationId xmlns:a16="http://schemas.microsoft.com/office/drawing/2014/main" id="{DEDD7F34-FC0E-2BB7-C9B1-9FAF1D57EF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6653" y="3613215"/>
            <a:ext cx="1432684" cy="12345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0CEF9B7-3A39-CA4D-993B-D8D8D6D857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3070" y="2439043"/>
            <a:ext cx="1470787" cy="1341236"/>
          </a:xfrm>
          <a:prstGeom prst="rect">
            <a:avLst/>
          </a:prstGeom>
        </p:spPr>
      </p:pic>
      <p:pic>
        <p:nvPicPr>
          <p:cNvPr id="17" name="Picture 16" descr="A planet in space&#10;&#10;Description automatically generated with low confidence">
            <a:extLst>
              <a:ext uri="{FF2B5EF4-FFF2-40B4-BE49-F238E27FC236}">
                <a16:creationId xmlns:a16="http://schemas.microsoft.com/office/drawing/2014/main" id="{FCB29ADB-243A-CF7F-63F3-E39AE04A1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8935" y="2604230"/>
            <a:ext cx="1531753" cy="1341236"/>
          </a:xfrm>
          <a:prstGeom prst="rect">
            <a:avLst/>
          </a:prstGeom>
        </p:spPr>
      </p:pic>
      <p:pic>
        <p:nvPicPr>
          <p:cNvPr id="18" name="Picture 17" descr="Logo&#10;&#10;Description automatically generated">
            <a:extLst>
              <a:ext uri="{FF2B5EF4-FFF2-40B4-BE49-F238E27FC236}">
                <a16:creationId xmlns:a16="http://schemas.microsoft.com/office/drawing/2014/main" id="{7919734D-A522-46D2-A993-F491E57A4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6728" y="4707777"/>
            <a:ext cx="1432684" cy="1234547"/>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17646CFB-B0EB-F4FF-7C3B-3D349B7872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3145" y="3533605"/>
            <a:ext cx="1470787" cy="134123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52F7016B-2E1C-4716-F7BD-898997304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66" y="4508729"/>
            <a:ext cx="1508891" cy="1303133"/>
          </a:xfrm>
          <a:prstGeom prst="rect">
            <a:avLst/>
          </a:prstGeom>
        </p:spPr>
      </p:pic>
      <p:pic>
        <p:nvPicPr>
          <p:cNvPr id="21" name="Picture 20" descr="A planet in space&#10;&#10;Description automatically generated with low confidence">
            <a:extLst>
              <a:ext uri="{FF2B5EF4-FFF2-40B4-BE49-F238E27FC236}">
                <a16:creationId xmlns:a16="http://schemas.microsoft.com/office/drawing/2014/main" id="{B00C31A3-942B-4278-0E00-058271AE70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8765" y="3586250"/>
            <a:ext cx="1531753" cy="1341236"/>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15E7FAE9-F1C5-748E-DB64-489C24266E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0518" y="4256868"/>
            <a:ext cx="1470787" cy="1341236"/>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369640DB-1694-64C2-46FE-6F11BD474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6897" y="3680861"/>
            <a:ext cx="1508891" cy="1303133"/>
          </a:xfrm>
          <a:prstGeom prst="rect">
            <a:avLst/>
          </a:prstGeom>
        </p:spPr>
      </p:pic>
      <p:pic>
        <p:nvPicPr>
          <p:cNvPr id="25" name="Picture 24" descr="A planet in space&#10;&#10;Description automatically generated with low confidence">
            <a:extLst>
              <a:ext uri="{FF2B5EF4-FFF2-40B4-BE49-F238E27FC236}">
                <a16:creationId xmlns:a16="http://schemas.microsoft.com/office/drawing/2014/main" id="{BDB86661-5390-AC2F-95B7-8EC8E16382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3496" y="2758382"/>
            <a:ext cx="1531753" cy="1341236"/>
          </a:xfrm>
          <a:prstGeom prst="rect">
            <a:avLst/>
          </a:prstGeom>
        </p:spPr>
      </p:pic>
      <p:pic>
        <p:nvPicPr>
          <p:cNvPr id="26" name="Picture 25" descr="Logo&#10;&#10;Description automatically generated">
            <a:extLst>
              <a:ext uri="{FF2B5EF4-FFF2-40B4-BE49-F238E27FC236}">
                <a16:creationId xmlns:a16="http://schemas.microsoft.com/office/drawing/2014/main" id="{2D939569-C7F2-6491-BAFC-DA6FFE39B5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7041" y="4924388"/>
            <a:ext cx="1432684" cy="1234547"/>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0B6B7B9C-5356-9079-D2E4-B4C87FB74C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5249" y="3429000"/>
            <a:ext cx="1470787" cy="1341236"/>
          </a:xfrm>
          <a:prstGeom prst="rect">
            <a:avLst/>
          </a:prstGeom>
        </p:spPr>
      </p:pic>
      <p:pic>
        <p:nvPicPr>
          <p:cNvPr id="28" name="Picture 27" descr="Logo&#10;&#10;Description automatically generated">
            <a:extLst>
              <a:ext uri="{FF2B5EF4-FFF2-40B4-BE49-F238E27FC236}">
                <a16:creationId xmlns:a16="http://schemas.microsoft.com/office/drawing/2014/main" id="{1E6EA2CF-7382-E847-8CB9-5C9C10D8F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4044" y="5220445"/>
            <a:ext cx="1432684" cy="1234547"/>
          </a:xfrm>
          <a:prstGeom prst="rect">
            <a:avLst/>
          </a:prstGeom>
        </p:spPr>
      </p:pic>
      <p:pic>
        <p:nvPicPr>
          <p:cNvPr id="29" name="Picture 28" descr="A planet in space&#10;&#10;Description automatically generated with low confidence">
            <a:extLst>
              <a:ext uri="{FF2B5EF4-FFF2-40B4-BE49-F238E27FC236}">
                <a16:creationId xmlns:a16="http://schemas.microsoft.com/office/drawing/2014/main" id="{3B517B18-7338-A2EE-5623-B7E6EA8D60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2396" y="1715080"/>
            <a:ext cx="1531753" cy="1341236"/>
          </a:xfrm>
          <a:prstGeom prst="rect">
            <a:avLst/>
          </a:prstGeom>
        </p:spPr>
      </p:pic>
      <p:pic>
        <p:nvPicPr>
          <p:cNvPr id="30" name="Picture 29" descr="Logo&#10;&#10;Description automatically generated">
            <a:extLst>
              <a:ext uri="{FF2B5EF4-FFF2-40B4-BE49-F238E27FC236}">
                <a16:creationId xmlns:a16="http://schemas.microsoft.com/office/drawing/2014/main" id="{35A12B73-F61D-4035-3F2F-783645325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5409" y="5374597"/>
            <a:ext cx="1432684" cy="1234547"/>
          </a:xfrm>
          <a:prstGeom prst="rect">
            <a:avLst/>
          </a:prstGeom>
        </p:spPr>
      </p:pic>
      <p:pic>
        <p:nvPicPr>
          <p:cNvPr id="31" name="Picture 30" descr="A planet in space&#10;&#10;Description automatically generated with low confidence">
            <a:extLst>
              <a:ext uri="{FF2B5EF4-FFF2-40B4-BE49-F238E27FC236}">
                <a16:creationId xmlns:a16="http://schemas.microsoft.com/office/drawing/2014/main" id="{179D38A2-E5FE-C298-15A2-179C8AFAE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604" y="1772661"/>
            <a:ext cx="1531753" cy="1341236"/>
          </a:xfrm>
          <a:prstGeom prst="rect">
            <a:avLst/>
          </a:prstGeom>
        </p:spPr>
      </p:pic>
      <p:pic>
        <p:nvPicPr>
          <p:cNvPr id="33" name="Picture 32">
            <a:extLst>
              <a:ext uri="{FF2B5EF4-FFF2-40B4-BE49-F238E27FC236}">
                <a16:creationId xmlns:a16="http://schemas.microsoft.com/office/drawing/2014/main" id="{93C9F6B3-2856-ABF4-E178-B3F23BE4B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3999" y="3247502"/>
            <a:ext cx="1348857" cy="1348857"/>
          </a:xfrm>
          <a:prstGeom prst="rect">
            <a:avLst/>
          </a:prstGeom>
        </p:spPr>
      </p:pic>
      <p:pic>
        <p:nvPicPr>
          <p:cNvPr id="34" name="Picture 33" descr="Logo&#10;&#10;Description automatically generated">
            <a:extLst>
              <a:ext uri="{FF2B5EF4-FFF2-40B4-BE49-F238E27FC236}">
                <a16:creationId xmlns:a16="http://schemas.microsoft.com/office/drawing/2014/main" id="{74D0644D-3A63-6C74-110E-C73B5671C9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1564" y="4906103"/>
            <a:ext cx="1432684" cy="1234547"/>
          </a:xfrm>
          <a:prstGeom prst="rect">
            <a:avLst/>
          </a:prstGeom>
        </p:spPr>
      </p:pic>
    </p:spTree>
    <p:extLst>
      <p:ext uri="{BB962C8B-B14F-4D97-AF65-F5344CB8AC3E}">
        <p14:creationId xmlns:p14="http://schemas.microsoft.com/office/powerpoint/2010/main" val="27174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nodeType="clickEffect">
                                  <p:stCondLst>
                                    <p:cond delay="0"/>
                                  </p:stCondLst>
                                  <p:childTnLst>
                                    <p:anim calcmode="lin" valueType="num">
                                      <p:cBhvr additive="base">
                                        <p:cTn id="128" dur="500"/>
                                        <p:tgtEl>
                                          <p:spTgt spid="5"/>
                                        </p:tgtEl>
                                        <p:attrNameLst>
                                          <p:attrName>ppt_x</p:attrName>
                                        </p:attrNameLst>
                                      </p:cBhvr>
                                      <p:tavLst>
                                        <p:tav tm="0">
                                          <p:val>
                                            <p:strVal val="ppt_x"/>
                                          </p:val>
                                        </p:tav>
                                        <p:tav tm="100000">
                                          <p:val>
                                            <p:strVal val="ppt_x"/>
                                          </p:val>
                                        </p:tav>
                                      </p:tavLst>
                                    </p:anim>
                                    <p:anim calcmode="lin" valueType="num">
                                      <p:cBhvr additive="base">
                                        <p:cTn id="129" dur="500"/>
                                        <p:tgtEl>
                                          <p:spTgt spid="5"/>
                                        </p:tgtEl>
                                        <p:attrNameLst>
                                          <p:attrName>ppt_y</p:attrName>
                                        </p:attrNameLst>
                                      </p:cBhvr>
                                      <p:tavLst>
                                        <p:tav tm="0">
                                          <p:val>
                                            <p:strVal val="ppt_y"/>
                                          </p:val>
                                        </p:tav>
                                        <p:tav tm="100000">
                                          <p:val>
                                            <p:strVal val="1+ppt_h/2"/>
                                          </p:val>
                                        </p:tav>
                                      </p:tavLst>
                                    </p:anim>
                                    <p:set>
                                      <p:cBhvr>
                                        <p:cTn id="130" dur="1" fill="hold">
                                          <p:stCondLst>
                                            <p:cond delay="499"/>
                                          </p:stCondLst>
                                        </p:cTn>
                                        <p:tgtEl>
                                          <p:spTgt spid="5"/>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7"/>
                                        </p:tgtEl>
                                        <p:attrNameLst>
                                          <p:attrName>ppt_x</p:attrName>
                                        </p:attrNameLst>
                                      </p:cBhvr>
                                      <p:tavLst>
                                        <p:tav tm="0">
                                          <p:val>
                                            <p:strVal val="ppt_x"/>
                                          </p:val>
                                        </p:tav>
                                        <p:tav tm="100000">
                                          <p:val>
                                            <p:strVal val="ppt_x"/>
                                          </p:val>
                                        </p:tav>
                                      </p:tavLst>
                                    </p:anim>
                                    <p:anim calcmode="lin" valueType="num">
                                      <p:cBhvr additive="base">
                                        <p:cTn id="133" dur="500"/>
                                        <p:tgtEl>
                                          <p:spTgt spid="7"/>
                                        </p:tgtEl>
                                        <p:attrNameLst>
                                          <p:attrName>ppt_y</p:attrName>
                                        </p:attrNameLst>
                                      </p:cBhvr>
                                      <p:tavLst>
                                        <p:tav tm="0">
                                          <p:val>
                                            <p:strVal val="ppt_y"/>
                                          </p:val>
                                        </p:tav>
                                        <p:tav tm="100000">
                                          <p:val>
                                            <p:strVal val="1+ppt_h/2"/>
                                          </p:val>
                                        </p:tav>
                                      </p:tavLst>
                                    </p:anim>
                                    <p:set>
                                      <p:cBhvr>
                                        <p:cTn id="134" dur="1" fill="hold">
                                          <p:stCondLst>
                                            <p:cond delay="499"/>
                                          </p:stCondLst>
                                        </p:cTn>
                                        <p:tgtEl>
                                          <p:spTgt spid="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12"/>
                                        </p:tgtEl>
                                        <p:attrNameLst>
                                          <p:attrName>ppt_x</p:attrName>
                                        </p:attrNameLst>
                                      </p:cBhvr>
                                      <p:tavLst>
                                        <p:tav tm="0">
                                          <p:val>
                                            <p:strVal val="ppt_x"/>
                                          </p:val>
                                        </p:tav>
                                        <p:tav tm="100000">
                                          <p:val>
                                            <p:strVal val="ppt_x"/>
                                          </p:val>
                                        </p:tav>
                                      </p:tavLst>
                                    </p:anim>
                                    <p:anim calcmode="lin" valueType="num">
                                      <p:cBhvr additive="base">
                                        <p:cTn id="137" dur="500"/>
                                        <p:tgtEl>
                                          <p:spTgt spid="12"/>
                                        </p:tgtEl>
                                        <p:attrNameLst>
                                          <p:attrName>ppt_y</p:attrName>
                                        </p:attrNameLst>
                                      </p:cBhvr>
                                      <p:tavLst>
                                        <p:tav tm="0">
                                          <p:val>
                                            <p:strVal val="ppt_y"/>
                                          </p:val>
                                        </p:tav>
                                        <p:tav tm="100000">
                                          <p:val>
                                            <p:strVal val="1+ppt_h/2"/>
                                          </p:val>
                                        </p:tav>
                                      </p:tavLst>
                                    </p:anim>
                                    <p:set>
                                      <p:cBhvr>
                                        <p:cTn id="138" dur="1" fill="hold">
                                          <p:stCondLst>
                                            <p:cond delay="499"/>
                                          </p:stCondLst>
                                        </p:cTn>
                                        <p:tgtEl>
                                          <p:spTgt spid="12"/>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33"/>
                                        </p:tgtEl>
                                        <p:attrNameLst>
                                          <p:attrName>ppt_x</p:attrName>
                                        </p:attrNameLst>
                                      </p:cBhvr>
                                      <p:tavLst>
                                        <p:tav tm="0">
                                          <p:val>
                                            <p:strVal val="ppt_x"/>
                                          </p:val>
                                        </p:tav>
                                        <p:tav tm="100000">
                                          <p:val>
                                            <p:strVal val="ppt_x"/>
                                          </p:val>
                                        </p:tav>
                                      </p:tavLst>
                                    </p:anim>
                                    <p:anim calcmode="lin" valueType="num">
                                      <p:cBhvr additive="base">
                                        <p:cTn id="141" dur="500"/>
                                        <p:tgtEl>
                                          <p:spTgt spid="33"/>
                                        </p:tgtEl>
                                        <p:attrNameLst>
                                          <p:attrName>ppt_y</p:attrName>
                                        </p:attrNameLst>
                                      </p:cBhvr>
                                      <p:tavLst>
                                        <p:tav tm="0">
                                          <p:val>
                                            <p:strVal val="ppt_y"/>
                                          </p:val>
                                        </p:tav>
                                        <p:tav tm="100000">
                                          <p:val>
                                            <p:strVal val="1+ppt_h/2"/>
                                          </p:val>
                                        </p:tav>
                                      </p:tavLst>
                                    </p:anim>
                                    <p:set>
                                      <p:cBhvr>
                                        <p:cTn id="142" dur="1" fill="hold">
                                          <p:stCondLst>
                                            <p:cond delay="499"/>
                                          </p:stCondLst>
                                        </p:cTn>
                                        <p:tgtEl>
                                          <p:spTgt spid="33"/>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21"/>
                                        </p:tgtEl>
                                        <p:attrNameLst>
                                          <p:attrName>ppt_x</p:attrName>
                                        </p:attrNameLst>
                                      </p:cBhvr>
                                      <p:tavLst>
                                        <p:tav tm="0">
                                          <p:val>
                                            <p:strVal val="ppt_x"/>
                                          </p:val>
                                        </p:tav>
                                        <p:tav tm="100000">
                                          <p:val>
                                            <p:strVal val="ppt_x"/>
                                          </p:val>
                                        </p:tav>
                                      </p:tavLst>
                                    </p:anim>
                                    <p:anim calcmode="lin" valueType="num">
                                      <p:cBhvr additive="base">
                                        <p:cTn id="145" dur="500"/>
                                        <p:tgtEl>
                                          <p:spTgt spid="21"/>
                                        </p:tgtEl>
                                        <p:attrNameLst>
                                          <p:attrName>ppt_y</p:attrName>
                                        </p:attrNameLst>
                                      </p:cBhvr>
                                      <p:tavLst>
                                        <p:tav tm="0">
                                          <p:val>
                                            <p:strVal val="ppt_y"/>
                                          </p:val>
                                        </p:tav>
                                        <p:tav tm="100000">
                                          <p:val>
                                            <p:strVal val="1+ppt_h/2"/>
                                          </p:val>
                                        </p:tav>
                                      </p:tavLst>
                                    </p:anim>
                                    <p:set>
                                      <p:cBhvr>
                                        <p:cTn id="146" dur="1" fill="hold">
                                          <p:stCondLst>
                                            <p:cond delay="499"/>
                                          </p:stCondLst>
                                        </p:cTn>
                                        <p:tgtEl>
                                          <p:spTgt spid="21"/>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20"/>
                                        </p:tgtEl>
                                        <p:attrNameLst>
                                          <p:attrName>ppt_x</p:attrName>
                                        </p:attrNameLst>
                                      </p:cBhvr>
                                      <p:tavLst>
                                        <p:tav tm="0">
                                          <p:val>
                                            <p:strVal val="ppt_x"/>
                                          </p:val>
                                        </p:tav>
                                        <p:tav tm="100000">
                                          <p:val>
                                            <p:strVal val="ppt_x"/>
                                          </p:val>
                                        </p:tav>
                                      </p:tavLst>
                                    </p:anim>
                                    <p:anim calcmode="lin" valueType="num">
                                      <p:cBhvr additive="base">
                                        <p:cTn id="149" dur="500"/>
                                        <p:tgtEl>
                                          <p:spTgt spid="20"/>
                                        </p:tgtEl>
                                        <p:attrNameLst>
                                          <p:attrName>ppt_y</p:attrName>
                                        </p:attrNameLst>
                                      </p:cBhvr>
                                      <p:tavLst>
                                        <p:tav tm="0">
                                          <p:val>
                                            <p:strVal val="ppt_y"/>
                                          </p:val>
                                        </p:tav>
                                        <p:tav tm="100000">
                                          <p:val>
                                            <p:strVal val="1+ppt_h/2"/>
                                          </p:val>
                                        </p:tav>
                                      </p:tavLst>
                                    </p:anim>
                                    <p:set>
                                      <p:cBhvr>
                                        <p:cTn id="150" dur="1" fill="hold">
                                          <p:stCondLst>
                                            <p:cond delay="499"/>
                                          </p:stCondLst>
                                        </p:cTn>
                                        <p:tgtEl>
                                          <p:spTgt spid="20"/>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23"/>
                                        </p:tgtEl>
                                        <p:attrNameLst>
                                          <p:attrName>ppt_x</p:attrName>
                                        </p:attrNameLst>
                                      </p:cBhvr>
                                      <p:tavLst>
                                        <p:tav tm="0">
                                          <p:val>
                                            <p:strVal val="ppt_x"/>
                                          </p:val>
                                        </p:tav>
                                        <p:tav tm="100000">
                                          <p:val>
                                            <p:strVal val="ppt_x"/>
                                          </p:val>
                                        </p:tav>
                                      </p:tavLst>
                                    </p:anim>
                                    <p:anim calcmode="lin" valueType="num">
                                      <p:cBhvr additive="base">
                                        <p:cTn id="153" dur="500"/>
                                        <p:tgtEl>
                                          <p:spTgt spid="23"/>
                                        </p:tgtEl>
                                        <p:attrNameLst>
                                          <p:attrName>ppt_y</p:attrName>
                                        </p:attrNameLst>
                                      </p:cBhvr>
                                      <p:tavLst>
                                        <p:tav tm="0">
                                          <p:val>
                                            <p:strVal val="ppt_y"/>
                                          </p:val>
                                        </p:tav>
                                        <p:tav tm="100000">
                                          <p:val>
                                            <p:strVal val="1+ppt_h/2"/>
                                          </p:val>
                                        </p:tav>
                                      </p:tavLst>
                                    </p:anim>
                                    <p:set>
                                      <p:cBhvr>
                                        <p:cTn id="154" dur="1" fill="hold">
                                          <p:stCondLst>
                                            <p:cond delay="499"/>
                                          </p:stCondLst>
                                        </p:cTn>
                                        <p:tgtEl>
                                          <p:spTgt spid="23"/>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
                                        </p:tgtEl>
                                        <p:attrNameLst>
                                          <p:attrName>ppt_x</p:attrName>
                                        </p:attrNameLst>
                                      </p:cBhvr>
                                      <p:tavLst>
                                        <p:tav tm="0">
                                          <p:val>
                                            <p:strVal val="ppt_x"/>
                                          </p:val>
                                        </p:tav>
                                        <p:tav tm="100000">
                                          <p:val>
                                            <p:strVal val="ppt_x"/>
                                          </p:val>
                                        </p:tav>
                                      </p:tavLst>
                                    </p:anim>
                                    <p:anim calcmode="lin" valueType="num">
                                      <p:cBhvr additive="base">
                                        <p:cTn id="157" dur="500"/>
                                        <p:tgtEl>
                                          <p:spTgt spid="9"/>
                                        </p:tgtEl>
                                        <p:attrNameLst>
                                          <p:attrName>ppt_y</p:attrName>
                                        </p:attrNameLst>
                                      </p:cBhvr>
                                      <p:tavLst>
                                        <p:tav tm="0">
                                          <p:val>
                                            <p:strVal val="ppt_y"/>
                                          </p:val>
                                        </p:tav>
                                        <p:tav tm="100000">
                                          <p:val>
                                            <p:strVal val="1+ppt_h/2"/>
                                          </p:val>
                                        </p:tav>
                                      </p:tavLst>
                                    </p:anim>
                                    <p:set>
                                      <p:cBhvr>
                                        <p:cTn id="158" dur="1" fill="hold">
                                          <p:stCondLst>
                                            <p:cond delay="499"/>
                                          </p:stCondLst>
                                        </p:cTn>
                                        <p:tgtEl>
                                          <p:spTgt spid="9"/>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3"/>
                                        </p:tgtEl>
                                        <p:attrNameLst>
                                          <p:attrName>ppt_x</p:attrName>
                                        </p:attrNameLst>
                                      </p:cBhvr>
                                      <p:tavLst>
                                        <p:tav tm="0">
                                          <p:val>
                                            <p:strVal val="ppt_x"/>
                                          </p:val>
                                        </p:tav>
                                        <p:tav tm="100000">
                                          <p:val>
                                            <p:strVal val="ppt_x"/>
                                          </p:val>
                                        </p:tav>
                                      </p:tavLst>
                                    </p:anim>
                                    <p:anim calcmode="lin" valueType="num">
                                      <p:cBhvr additive="base">
                                        <p:cTn id="161" dur="500"/>
                                        <p:tgtEl>
                                          <p:spTgt spid="13"/>
                                        </p:tgtEl>
                                        <p:attrNameLst>
                                          <p:attrName>ppt_y</p:attrName>
                                        </p:attrNameLst>
                                      </p:cBhvr>
                                      <p:tavLst>
                                        <p:tav tm="0">
                                          <p:val>
                                            <p:strVal val="ppt_y"/>
                                          </p:val>
                                        </p:tav>
                                        <p:tav tm="100000">
                                          <p:val>
                                            <p:strVal val="1+ppt_h/2"/>
                                          </p:val>
                                        </p:tav>
                                      </p:tavLst>
                                    </p:anim>
                                    <p:set>
                                      <p:cBhvr>
                                        <p:cTn id="162" dur="1" fill="hold">
                                          <p:stCondLst>
                                            <p:cond delay="499"/>
                                          </p:stCondLst>
                                        </p:cTn>
                                        <p:tgtEl>
                                          <p:spTgt spid="13"/>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11"/>
                                        </p:tgtEl>
                                        <p:attrNameLst>
                                          <p:attrName>ppt_x</p:attrName>
                                        </p:attrNameLst>
                                      </p:cBhvr>
                                      <p:tavLst>
                                        <p:tav tm="0">
                                          <p:val>
                                            <p:strVal val="ppt_x"/>
                                          </p:val>
                                        </p:tav>
                                        <p:tav tm="100000">
                                          <p:val>
                                            <p:strVal val="ppt_x"/>
                                          </p:val>
                                        </p:tav>
                                      </p:tavLst>
                                    </p:anim>
                                    <p:anim calcmode="lin" valueType="num">
                                      <p:cBhvr additive="base">
                                        <p:cTn id="165" dur="500"/>
                                        <p:tgtEl>
                                          <p:spTgt spid="11"/>
                                        </p:tgtEl>
                                        <p:attrNameLst>
                                          <p:attrName>ppt_y</p:attrName>
                                        </p:attrNameLst>
                                      </p:cBhvr>
                                      <p:tavLst>
                                        <p:tav tm="0">
                                          <p:val>
                                            <p:strVal val="ppt_y"/>
                                          </p:val>
                                        </p:tav>
                                        <p:tav tm="100000">
                                          <p:val>
                                            <p:strVal val="1+ppt_h/2"/>
                                          </p:val>
                                        </p:tav>
                                      </p:tavLst>
                                    </p:anim>
                                    <p:set>
                                      <p:cBhvr>
                                        <p:cTn id="166" dur="1" fill="hold">
                                          <p:stCondLst>
                                            <p:cond delay="499"/>
                                          </p:stCondLst>
                                        </p:cTn>
                                        <p:tgtEl>
                                          <p:spTgt spid="11"/>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14"/>
                                        </p:tgtEl>
                                        <p:attrNameLst>
                                          <p:attrName>ppt_x</p:attrName>
                                        </p:attrNameLst>
                                      </p:cBhvr>
                                      <p:tavLst>
                                        <p:tav tm="0">
                                          <p:val>
                                            <p:strVal val="ppt_x"/>
                                          </p:val>
                                        </p:tav>
                                        <p:tav tm="100000">
                                          <p:val>
                                            <p:strVal val="ppt_x"/>
                                          </p:val>
                                        </p:tav>
                                      </p:tavLst>
                                    </p:anim>
                                    <p:anim calcmode="lin" valueType="num">
                                      <p:cBhvr additive="base">
                                        <p:cTn id="169" dur="500"/>
                                        <p:tgtEl>
                                          <p:spTgt spid="14"/>
                                        </p:tgtEl>
                                        <p:attrNameLst>
                                          <p:attrName>ppt_y</p:attrName>
                                        </p:attrNameLst>
                                      </p:cBhvr>
                                      <p:tavLst>
                                        <p:tav tm="0">
                                          <p:val>
                                            <p:strVal val="ppt_y"/>
                                          </p:val>
                                        </p:tav>
                                        <p:tav tm="100000">
                                          <p:val>
                                            <p:strVal val="1+ppt_h/2"/>
                                          </p:val>
                                        </p:tav>
                                      </p:tavLst>
                                    </p:anim>
                                    <p:set>
                                      <p:cBhvr>
                                        <p:cTn id="170" dur="1" fill="hold">
                                          <p:stCondLst>
                                            <p:cond delay="499"/>
                                          </p:stCondLst>
                                        </p:cTn>
                                        <p:tgtEl>
                                          <p:spTgt spid="1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5"/>
                                        </p:tgtEl>
                                        <p:attrNameLst>
                                          <p:attrName>ppt_x</p:attrName>
                                        </p:attrNameLst>
                                      </p:cBhvr>
                                      <p:tavLst>
                                        <p:tav tm="0">
                                          <p:val>
                                            <p:strVal val="ppt_x"/>
                                          </p:val>
                                        </p:tav>
                                        <p:tav tm="100000">
                                          <p:val>
                                            <p:strVal val="ppt_x"/>
                                          </p:val>
                                        </p:tav>
                                      </p:tavLst>
                                    </p:anim>
                                    <p:anim calcmode="lin" valueType="num">
                                      <p:cBhvr additive="base">
                                        <p:cTn id="173" dur="500"/>
                                        <p:tgtEl>
                                          <p:spTgt spid="15"/>
                                        </p:tgtEl>
                                        <p:attrNameLst>
                                          <p:attrName>ppt_y</p:attrName>
                                        </p:attrNameLst>
                                      </p:cBhvr>
                                      <p:tavLst>
                                        <p:tav tm="0">
                                          <p:val>
                                            <p:strVal val="ppt_y"/>
                                          </p:val>
                                        </p:tav>
                                        <p:tav tm="100000">
                                          <p:val>
                                            <p:strVal val="1+ppt_h/2"/>
                                          </p:val>
                                        </p:tav>
                                      </p:tavLst>
                                    </p:anim>
                                    <p:set>
                                      <p:cBhvr>
                                        <p:cTn id="174" dur="1" fill="hold">
                                          <p:stCondLst>
                                            <p:cond delay="499"/>
                                          </p:stCondLst>
                                        </p:cTn>
                                        <p:tgtEl>
                                          <p:spTgt spid="15"/>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29"/>
                                        </p:tgtEl>
                                        <p:attrNameLst>
                                          <p:attrName>ppt_x</p:attrName>
                                        </p:attrNameLst>
                                      </p:cBhvr>
                                      <p:tavLst>
                                        <p:tav tm="0">
                                          <p:val>
                                            <p:strVal val="ppt_x"/>
                                          </p:val>
                                        </p:tav>
                                        <p:tav tm="100000">
                                          <p:val>
                                            <p:strVal val="ppt_x"/>
                                          </p:val>
                                        </p:tav>
                                      </p:tavLst>
                                    </p:anim>
                                    <p:anim calcmode="lin" valueType="num">
                                      <p:cBhvr additive="base">
                                        <p:cTn id="177" dur="500"/>
                                        <p:tgtEl>
                                          <p:spTgt spid="29"/>
                                        </p:tgtEl>
                                        <p:attrNameLst>
                                          <p:attrName>ppt_y</p:attrName>
                                        </p:attrNameLst>
                                      </p:cBhvr>
                                      <p:tavLst>
                                        <p:tav tm="0">
                                          <p:val>
                                            <p:strVal val="ppt_y"/>
                                          </p:val>
                                        </p:tav>
                                        <p:tav tm="100000">
                                          <p:val>
                                            <p:strVal val="1+ppt_h/2"/>
                                          </p:val>
                                        </p:tav>
                                      </p:tavLst>
                                    </p:anim>
                                    <p:set>
                                      <p:cBhvr>
                                        <p:cTn id="178" dur="1" fill="hold">
                                          <p:stCondLst>
                                            <p:cond delay="499"/>
                                          </p:stCondLst>
                                        </p:cTn>
                                        <p:tgtEl>
                                          <p:spTgt spid="29"/>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25"/>
                                        </p:tgtEl>
                                        <p:attrNameLst>
                                          <p:attrName>ppt_x</p:attrName>
                                        </p:attrNameLst>
                                      </p:cBhvr>
                                      <p:tavLst>
                                        <p:tav tm="0">
                                          <p:val>
                                            <p:strVal val="ppt_x"/>
                                          </p:val>
                                        </p:tav>
                                        <p:tav tm="100000">
                                          <p:val>
                                            <p:strVal val="ppt_x"/>
                                          </p:val>
                                        </p:tav>
                                      </p:tavLst>
                                    </p:anim>
                                    <p:anim calcmode="lin" valueType="num">
                                      <p:cBhvr additive="base">
                                        <p:cTn id="181" dur="500"/>
                                        <p:tgtEl>
                                          <p:spTgt spid="25"/>
                                        </p:tgtEl>
                                        <p:attrNameLst>
                                          <p:attrName>ppt_y</p:attrName>
                                        </p:attrNameLst>
                                      </p:cBhvr>
                                      <p:tavLst>
                                        <p:tav tm="0">
                                          <p:val>
                                            <p:strVal val="ppt_y"/>
                                          </p:val>
                                        </p:tav>
                                        <p:tav tm="100000">
                                          <p:val>
                                            <p:strVal val="1+ppt_h/2"/>
                                          </p:val>
                                        </p:tav>
                                      </p:tavLst>
                                    </p:anim>
                                    <p:set>
                                      <p:cBhvr>
                                        <p:cTn id="182" dur="1" fill="hold">
                                          <p:stCondLst>
                                            <p:cond delay="499"/>
                                          </p:stCondLst>
                                        </p:cTn>
                                        <p:tgtEl>
                                          <p:spTgt spid="25"/>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31"/>
                                        </p:tgtEl>
                                        <p:attrNameLst>
                                          <p:attrName>ppt_x</p:attrName>
                                        </p:attrNameLst>
                                      </p:cBhvr>
                                      <p:tavLst>
                                        <p:tav tm="0">
                                          <p:val>
                                            <p:strVal val="ppt_x"/>
                                          </p:val>
                                        </p:tav>
                                        <p:tav tm="100000">
                                          <p:val>
                                            <p:strVal val="ppt_x"/>
                                          </p:val>
                                        </p:tav>
                                      </p:tavLst>
                                    </p:anim>
                                    <p:anim calcmode="lin" valueType="num">
                                      <p:cBhvr additive="base">
                                        <p:cTn id="185" dur="500"/>
                                        <p:tgtEl>
                                          <p:spTgt spid="31"/>
                                        </p:tgtEl>
                                        <p:attrNameLst>
                                          <p:attrName>ppt_y</p:attrName>
                                        </p:attrNameLst>
                                      </p:cBhvr>
                                      <p:tavLst>
                                        <p:tav tm="0">
                                          <p:val>
                                            <p:strVal val="ppt_y"/>
                                          </p:val>
                                        </p:tav>
                                        <p:tav tm="100000">
                                          <p:val>
                                            <p:strVal val="1+ppt_h/2"/>
                                          </p:val>
                                        </p:tav>
                                      </p:tavLst>
                                    </p:anim>
                                    <p:set>
                                      <p:cBhvr>
                                        <p:cTn id="186" dur="1" fill="hold">
                                          <p:stCondLst>
                                            <p:cond delay="499"/>
                                          </p:stCondLst>
                                        </p:cTn>
                                        <p:tgtEl>
                                          <p:spTgt spid="31"/>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17"/>
                                        </p:tgtEl>
                                        <p:attrNameLst>
                                          <p:attrName>ppt_x</p:attrName>
                                        </p:attrNameLst>
                                      </p:cBhvr>
                                      <p:tavLst>
                                        <p:tav tm="0">
                                          <p:val>
                                            <p:strVal val="ppt_x"/>
                                          </p:val>
                                        </p:tav>
                                        <p:tav tm="100000">
                                          <p:val>
                                            <p:strVal val="ppt_x"/>
                                          </p:val>
                                        </p:tav>
                                      </p:tavLst>
                                    </p:anim>
                                    <p:anim calcmode="lin" valueType="num">
                                      <p:cBhvr additive="base">
                                        <p:cTn id="189" dur="500"/>
                                        <p:tgtEl>
                                          <p:spTgt spid="17"/>
                                        </p:tgtEl>
                                        <p:attrNameLst>
                                          <p:attrName>ppt_y</p:attrName>
                                        </p:attrNameLst>
                                      </p:cBhvr>
                                      <p:tavLst>
                                        <p:tav tm="0">
                                          <p:val>
                                            <p:strVal val="ppt_y"/>
                                          </p:val>
                                        </p:tav>
                                        <p:tav tm="100000">
                                          <p:val>
                                            <p:strVal val="1+ppt_h/2"/>
                                          </p:val>
                                        </p:tav>
                                      </p:tavLst>
                                    </p:anim>
                                    <p:set>
                                      <p:cBhvr>
                                        <p:cTn id="190" dur="1" fill="hold">
                                          <p:stCondLst>
                                            <p:cond delay="499"/>
                                          </p:stCondLst>
                                        </p:cTn>
                                        <p:tgtEl>
                                          <p:spTgt spid="17"/>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27"/>
                                        </p:tgtEl>
                                        <p:attrNameLst>
                                          <p:attrName>ppt_x</p:attrName>
                                        </p:attrNameLst>
                                      </p:cBhvr>
                                      <p:tavLst>
                                        <p:tav tm="0">
                                          <p:val>
                                            <p:strVal val="ppt_x"/>
                                          </p:val>
                                        </p:tav>
                                        <p:tav tm="100000">
                                          <p:val>
                                            <p:strVal val="ppt_x"/>
                                          </p:val>
                                        </p:tav>
                                      </p:tavLst>
                                    </p:anim>
                                    <p:anim calcmode="lin" valueType="num">
                                      <p:cBhvr additive="base">
                                        <p:cTn id="193" dur="500"/>
                                        <p:tgtEl>
                                          <p:spTgt spid="27"/>
                                        </p:tgtEl>
                                        <p:attrNameLst>
                                          <p:attrName>ppt_y</p:attrName>
                                        </p:attrNameLst>
                                      </p:cBhvr>
                                      <p:tavLst>
                                        <p:tav tm="0">
                                          <p:val>
                                            <p:strVal val="ppt_y"/>
                                          </p:val>
                                        </p:tav>
                                        <p:tav tm="100000">
                                          <p:val>
                                            <p:strVal val="1+ppt_h/2"/>
                                          </p:val>
                                        </p:tav>
                                      </p:tavLst>
                                    </p:anim>
                                    <p:set>
                                      <p:cBhvr>
                                        <p:cTn id="194" dur="1" fill="hold">
                                          <p:stCondLst>
                                            <p:cond delay="499"/>
                                          </p:stCondLst>
                                        </p:cTn>
                                        <p:tgtEl>
                                          <p:spTgt spid="27"/>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19"/>
                                        </p:tgtEl>
                                        <p:attrNameLst>
                                          <p:attrName>ppt_x</p:attrName>
                                        </p:attrNameLst>
                                      </p:cBhvr>
                                      <p:tavLst>
                                        <p:tav tm="0">
                                          <p:val>
                                            <p:strVal val="ppt_x"/>
                                          </p:val>
                                        </p:tav>
                                        <p:tav tm="100000">
                                          <p:val>
                                            <p:strVal val="ppt_x"/>
                                          </p:val>
                                        </p:tav>
                                      </p:tavLst>
                                    </p:anim>
                                    <p:anim calcmode="lin" valueType="num">
                                      <p:cBhvr additive="base">
                                        <p:cTn id="197" dur="500"/>
                                        <p:tgtEl>
                                          <p:spTgt spid="19"/>
                                        </p:tgtEl>
                                        <p:attrNameLst>
                                          <p:attrName>ppt_y</p:attrName>
                                        </p:attrNameLst>
                                      </p:cBhvr>
                                      <p:tavLst>
                                        <p:tav tm="0">
                                          <p:val>
                                            <p:strVal val="ppt_y"/>
                                          </p:val>
                                        </p:tav>
                                        <p:tav tm="100000">
                                          <p:val>
                                            <p:strVal val="1+ppt_h/2"/>
                                          </p:val>
                                        </p:tav>
                                      </p:tavLst>
                                    </p:anim>
                                    <p:set>
                                      <p:cBhvr>
                                        <p:cTn id="198" dur="1" fill="hold">
                                          <p:stCondLst>
                                            <p:cond delay="499"/>
                                          </p:stCondLst>
                                        </p:cTn>
                                        <p:tgtEl>
                                          <p:spTgt spid="19"/>
                                        </p:tgtEl>
                                        <p:attrNameLst>
                                          <p:attrName>style.visibility</p:attrName>
                                        </p:attrNameLst>
                                      </p:cBhvr>
                                      <p:to>
                                        <p:strVal val="hidden"/>
                                      </p:to>
                                    </p:set>
                                  </p:childTnLst>
                                </p:cTn>
                              </p:par>
                              <p:par>
                                <p:cTn id="199" presetID="2" presetClass="exit" presetSubtype="4" fill="hold" nodeType="withEffect">
                                  <p:stCondLst>
                                    <p:cond delay="0"/>
                                  </p:stCondLst>
                                  <p:childTnLst>
                                    <p:anim calcmode="lin" valueType="num">
                                      <p:cBhvr additive="base">
                                        <p:cTn id="200" dur="500"/>
                                        <p:tgtEl>
                                          <p:spTgt spid="24"/>
                                        </p:tgtEl>
                                        <p:attrNameLst>
                                          <p:attrName>ppt_x</p:attrName>
                                        </p:attrNameLst>
                                      </p:cBhvr>
                                      <p:tavLst>
                                        <p:tav tm="0">
                                          <p:val>
                                            <p:strVal val="ppt_x"/>
                                          </p:val>
                                        </p:tav>
                                        <p:tav tm="100000">
                                          <p:val>
                                            <p:strVal val="ppt_x"/>
                                          </p:val>
                                        </p:tav>
                                      </p:tavLst>
                                    </p:anim>
                                    <p:anim calcmode="lin" valueType="num">
                                      <p:cBhvr additive="base">
                                        <p:cTn id="201" dur="500"/>
                                        <p:tgtEl>
                                          <p:spTgt spid="24"/>
                                        </p:tgtEl>
                                        <p:attrNameLst>
                                          <p:attrName>ppt_y</p:attrName>
                                        </p:attrNameLst>
                                      </p:cBhvr>
                                      <p:tavLst>
                                        <p:tav tm="0">
                                          <p:val>
                                            <p:strVal val="ppt_y"/>
                                          </p:val>
                                        </p:tav>
                                        <p:tav tm="100000">
                                          <p:val>
                                            <p:strVal val="1+ppt_h/2"/>
                                          </p:val>
                                        </p:tav>
                                      </p:tavLst>
                                    </p:anim>
                                    <p:set>
                                      <p:cBhvr>
                                        <p:cTn id="202" dur="1" fill="hold">
                                          <p:stCondLst>
                                            <p:cond delay="499"/>
                                          </p:stCondLst>
                                        </p:cTn>
                                        <p:tgtEl>
                                          <p:spTgt spid="24"/>
                                        </p:tgtEl>
                                        <p:attrNameLst>
                                          <p:attrName>style.visibility</p:attrName>
                                        </p:attrNameLst>
                                      </p:cBhvr>
                                      <p:to>
                                        <p:strVal val="hidden"/>
                                      </p:to>
                                    </p:set>
                                  </p:childTnLst>
                                </p:cTn>
                              </p:par>
                              <p:par>
                                <p:cTn id="203" presetID="2" presetClass="exit" presetSubtype="4" fill="hold" nodeType="withEffect">
                                  <p:stCondLst>
                                    <p:cond delay="0"/>
                                  </p:stCondLst>
                                  <p:childTnLst>
                                    <p:anim calcmode="lin" valueType="num">
                                      <p:cBhvr additive="base">
                                        <p:cTn id="204" dur="500"/>
                                        <p:tgtEl>
                                          <p:spTgt spid="18"/>
                                        </p:tgtEl>
                                        <p:attrNameLst>
                                          <p:attrName>ppt_x</p:attrName>
                                        </p:attrNameLst>
                                      </p:cBhvr>
                                      <p:tavLst>
                                        <p:tav tm="0">
                                          <p:val>
                                            <p:strVal val="ppt_x"/>
                                          </p:val>
                                        </p:tav>
                                        <p:tav tm="100000">
                                          <p:val>
                                            <p:strVal val="ppt_x"/>
                                          </p:val>
                                        </p:tav>
                                      </p:tavLst>
                                    </p:anim>
                                    <p:anim calcmode="lin" valueType="num">
                                      <p:cBhvr additive="base">
                                        <p:cTn id="205" dur="500"/>
                                        <p:tgtEl>
                                          <p:spTgt spid="18"/>
                                        </p:tgtEl>
                                        <p:attrNameLst>
                                          <p:attrName>ppt_y</p:attrName>
                                        </p:attrNameLst>
                                      </p:cBhvr>
                                      <p:tavLst>
                                        <p:tav tm="0">
                                          <p:val>
                                            <p:strVal val="ppt_y"/>
                                          </p:val>
                                        </p:tav>
                                        <p:tav tm="100000">
                                          <p:val>
                                            <p:strVal val="1+ppt_h/2"/>
                                          </p:val>
                                        </p:tav>
                                      </p:tavLst>
                                    </p:anim>
                                    <p:set>
                                      <p:cBhvr>
                                        <p:cTn id="206" dur="1" fill="hold">
                                          <p:stCondLst>
                                            <p:cond delay="499"/>
                                          </p:stCondLst>
                                        </p:cTn>
                                        <p:tgtEl>
                                          <p:spTgt spid="18"/>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28"/>
                                        </p:tgtEl>
                                        <p:attrNameLst>
                                          <p:attrName>ppt_x</p:attrName>
                                        </p:attrNameLst>
                                      </p:cBhvr>
                                      <p:tavLst>
                                        <p:tav tm="0">
                                          <p:val>
                                            <p:strVal val="ppt_x"/>
                                          </p:val>
                                        </p:tav>
                                        <p:tav tm="100000">
                                          <p:val>
                                            <p:strVal val="ppt_x"/>
                                          </p:val>
                                        </p:tav>
                                      </p:tavLst>
                                    </p:anim>
                                    <p:anim calcmode="lin" valueType="num">
                                      <p:cBhvr additive="base">
                                        <p:cTn id="209" dur="500"/>
                                        <p:tgtEl>
                                          <p:spTgt spid="28"/>
                                        </p:tgtEl>
                                        <p:attrNameLst>
                                          <p:attrName>ppt_y</p:attrName>
                                        </p:attrNameLst>
                                      </p:cBhvr>
                                      <p:tavLst>
                                        <p:tav tm="0">
                                          <p:val>
                                            <p:strVal val="ppt_y"/>
                                          </p:val>
                                        </p:tav>
                                        <p:tav tm="100000">
                                          <p:val>
                                            <p:strVal val="1+ppt_h/2"/>
                                          </p:val>
                                        </p:tav>
                                      </p:tavLst>
                                    </p:anim>
                                    <p:set>
                                      <p:cBhvr>
                                        <p:cTn id="210" dur="1" fill="hold">
                                          <p:stCondLst>
                                            <p:cond delay="499"/>
                                          </p:stCondLst>
                                        </p:cTn>
                                        <p:tgtEl>
                                          <p:spTgt spid="28"/>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30"/>
                                        </p:tgtEl>
                                        <p:attrNameLst>
                                          <p:attrName>ppt_x</p:attrName>
                                        </p:attrNameLst>
                                      </p:cBhvr>
                                      <p:tavLst>
                                        <p:tav tm="0">
                                          <p:val>
                                            <p:strVal val="ppt_x"/>
                                          </p:val>
                                        </p:tav>
                                        <p:tav tm="100000">
                                          <p:val>
                                            <p:strVal val="ppt_x"/>
                                          </p:val>
                                        </p:tav>
                                      </p:tavLst>
                                    </p:anim>
                                    <p:anim calcmode="lin" valueType="num">
                                      <p:cBhvr additive="base">
                                        <p:cTn id="213" dur="500"/>
                                        <p:tgtEl>
                                          <p:spTgt spid="30"/>
                                        </p:tgtEl>
                                        <p:attrNameLst>
                                          <p:attrName>ppt_y</p:attrName>
                                        </p:attrNameLst>
                                      </p:cBhvr>
                                      <p:tavLst>
                                        <p:tav tm="0">
                                          <p:val>
                                            <p:strVal val="ppt_y"/>
                                          </p:val>
                                        </p:tav>
                                        <p:tav tm="100000">
                                          <p:val>
                                            <p:strVal val="1+ppt_h/2"/>
                                          </p:val>
                                        </p:tav>
                                      </p:tavLst>
                                    </p:anim>
                                    <p:set>
                                      <p:cBhvr>
                                        <p:cTn id="214" dur="1" fill="hold">
                                          <p:stCondLst>
                                            <p:cond delay="499"/>
                                          </p:stCondLst>
                                        </p:cTn>
                                        <p:tgtEl>
                                          <p:spTgt spid="30"/>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26"/>
                                        </p:tgtEl>
                                        <p:attrNameLst>
                                          <p:attrName>ppt_x</p:attrName>
                                        </p:attrNameLst>
                                      </p:cBhvr>
                                      <p:tavLst>
                                        <p:tav tm="0">
                                          <p:val>
                                            <p:strVal val="ppt_x"/>
                                          </p:val>
                                        </p:tav>
                                        <p:tav tm="100000">
                                          <p:val>
                                            <p:strVal val="ppt_x"/>
                                          </p:val>
                                        </p:tav>
                                      </p:tavLst>
                                    </p:anim>
                                    <p:anim calcmode="lin" valueType="num">
                                      <p:cBhvr additive="base">
                                        <p:cTn id="217" dur="500"/>
                                        <p:tgtEl>
                                          <p:spTgt spid="26"/>
                                        </p:tgtEl>
                                        <p:attrNameLst>
                                          <p:attrName>ppt_y</p:attrName>
                                        </p:attrNameLst>
                                      </p:cBhvr>
                                      <p:tavLst>
                                        <p:tav tm="0">
                                          <p:val>
                                            <p:strVal val="ppt_y"/>
                                          </p:val>
                                        </p:tav>
                                        <p:tav tm="100000">
                                          <p:val>
                                            <p:strVal val="1+ppt_h/2"/>
                                          </p:val>
                                        </p:tav>
                                      </p:tavLst>
                                    </p:anim>
                                    <p:set>
                                      <p:cBhvr>
                                        <p:cTn id="218" dur="1" fill="hold">
                                          <p:stCondLst>
                                            <p:cond delay="499"/>
                                          </p:stCondLst>
                                        </p:cTn>
                                        <p:tgtEl>
                                          <p:spTgt spid="26"/>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34"/>
                                        </p:tgtEl>
                                        <p:attrNameLst>
                                          <p:attrName>ppt_x</p:attrName>
                                        </p:attrNameLst>
                                      </p:cBhvr>
                                      <p:tavLst>
                                        <p:tav tm="0">
                                          <p:val>
                                            <p:strVal val="ppt_x"/>
                                          </p:val>
                                        </p:tav>
                                        <p:tav tm="100000">
                                          <p:val>
                                            <p:strVal val="ppt_x"/>
                                          </p:val>
                                        </p:tav>
                                      </p:tavLst>
                                    </p:anim>
                                    <p:anim calcmode="lin" valueType="num">
                                      <p:cBhvr additive="base">
                                        <p:cTn id="221" dur="500"/>
                                        <p:tgtEl>
                                          <p:spTgt spid="34"/>
                                        </p:tgtEl>
                                        <p:attrNameLst>
                                          <p:attrName>ppt_y</p:attrName>
                                        </p:attrNameLst>
                                      </p:cBhvr>
                                      <p:tavLst>
                                        <p:tav tm="0">
                                          <p:val>
                                            <p:strVal val="ppt_y"/>
                                          </p:val>
                                        </p:tav>
                                        <p:tav tm="100000">
                                          <p:val>
                                            <p:strVal val="1+ppt_h/2"/>
                                          </p:val>
                                        </p:tav>
                                      </p:tavLst>
                                    </p:anim>
                                    <p:set>
                                      <p:cBhvr>
                                        <p:cTn id="22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D45BA602-BE3D-B9F8-C0A3-BE37896C66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2466" y="1843926"/>
            <a:ext cx="3112636" cy="2688185"/>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Lime!</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3066" y="4989664"/>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9427154" y="2791392"/>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_</a:t>
            </a:r>
            <a:r>
              <a:rPr lang="en-US" altLang="en-US" sz="2400" b="1" dirty="0" err="1">
                <a:solidFill>
                  <a:srgbClr val="FF0000"/>
                </a:solidFill>
              </a:rPr>
              <a:t>im</a:t>
            </a:r>
            <a:r>
              <a:rPr lang="en-US" altLang="en-US" sz="2400" b="1" dirty="0">
                <a:solidFill>
                  <a:srgbClr val="FF0000"/>
                </a:solidFill>
              </a:rPr>
              <a:t>_</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1603375" y="5345113"/>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four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green.</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317274" y="4097339"/>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456000" y="1781543"/>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83252" y="1782337"/>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84047" y="4143376"/>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380655" y="382627"/>
            <a:ext cx="60464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10038" y="1376895"/>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382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A9DA98D-3B7F-1ACD-E0E8-7CA08D5487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0295" y="2394699"/>
            <a:ext cx="2583857" cy="2226515"/>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Egg!</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5764" y="4727473"/>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9208945" y="5131481"/>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_ _ g</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8997553" y="2298647"/>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three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brown.</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22108" y="4193887"/>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22109" y="1845987"/>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1798" y="1680071"/>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1798" y="4096545"/>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625056" y="404386"/>
            <a:ext cx="597614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59879" y="1432213"/>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54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268595" y="640601"/>
            <a:ext cx="2422807" cy="584775"/>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3200" b="1" dirty="0">
                <a:solidFill>
                  <a:schemeClr val="bg1"/>
                </a:solidFill>
              </a:rPr>
              <a:t>Pre-Speaking</a:t>
            </a:r>
          </a:p>
        </p:txBody>
      </p:sp>
      <p:sp>
        <p:nvSpPr>
          <p:cNvPr id="4" name="TextBox 3">
            <a:extLst>
              <a:ext uri="{FF2B5EF4-FFF2-40B4-BE49-F238E27FC236}">
                <a16:creationId xmlns:a16="http://schemas.microsoft.com/office/drawing/2014/main" id="{7A16DEBF-86CE-4D16-83CA-EFE854A68B3F}"/>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
        <p:nvSpPr>
          <p:cNvPr id="5" name="TextBox 4">
            <a:extLst>
              <a:ext uri="{FF2B5EF4-FFF2-40B4-BE49-F238E27FC236}">
                <a16:creationId xmlns:a16="http://schemas.microsoft.com/office/drawing/2014/main" id="{E45E4D21-9C0F-4864-99DD-BD29F0E0CB02}"/>
              </a:ext>
            </a:extLst>
          </p:cNvPr>
          <p:cNvSpPr txBox="1"/>
          <p:nvPr/>
        </p:nvSpPr>
        <p:spPr>
          <a:xfrm>
            <a:off x="2188047" y="3942190"/>
            <a:ext cx="8721691" cy="646331"/>
          </a:xfrm>
          <a:prstGeom prst="rect">
            <a:avLst/>
          </a:prstGeom>
          <a:noFill/>
        </p:spPr>
        <p:txBody>
          <a:bodyPr wrap="square" rtlCol="0">
            <a:spAutoFit/>
          </a:bodyPr>
          <a:lstStyle/>
          <a:p>
            <a:r>
              <a:rPr lang="en-US" sz="3600" dirty="0">
                <a:solidFill>
                  <a:srgbClr val="FF0000"/>
                </a:solidFill>
              </a:rPr>
              <a:t>Are there any limes? </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819807" y="1915537"/>
            <a:ext cx="10878207" cy="646331"/>
          </a:xfrm>
          <a:prstGeom prst="rect">
            <a:avLst/>
          </a:prstGeom>
          <a:noFill/>
        </p:spPr>
        <p:txBody>
          <a:bodyPr wrap="square" rtlCol="0">
            <a:spAutoFit/>
          </a:bodyPr>
          <a:lstStyle/>
          <a:p>
            <a:r>
              <a:rPr lang="en-US" sz="3600" dirty="0">
                <a:solidFill>
                  <a:srgbClr val="FF0000"/>
                </a:solidFill>
              </a:rPr>
              <a:t>______  _______ _______ limes?</a:t>
            </a:r>
          </a:p>
        </p:txBody>
      </p:sp>
      <p:pic>
        <p:nvPicPr>
          <p:cNvPr id="8" name="Picture 7" descr="A picture containing text, clipart&#10;&#10;Description automatically generated">
            <a:extLst>
              <a:ext uri="{FF2B5EF4-FFF2-40B4-BE49-F238E27FC236}">
                <a16:creationId xmlns:a16="http://schemas.microsoft.com/office/drawing/2014/main" id="{61ADF56A-7431-4ACA-F3AA-6BFA39DB3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1554" y="2777433"/>
            <a:ext cx="1508891" cy="1303133"/>
          </a:xfrm>
          <a:prstGeom prst="rect">
            <a:avLst/>
          </a:prstGeom>
        </p:spPr>
      </p:pic>
      <p:pic>
        <p:nvPicPr>
          <p:cNvPr id="10" name="Picture 9">
            <a:extLst>
              <a:ext uri="{FF2B5EF4-FFF2-40B4-BE49-F238E27FC236}">
                <a16:creationId xmlns:a16="http://schemas.microsoft.com/office/drawing/2014/main" id="{EC41AD2C-5AB6-5F61-3C7F-4D3AC6C784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9469" y="2786236"/>
            <a:ext cx="1508891" cy="1303133"/>
          </a:xfrm>
          <a:prstGeom prst="rect">
            <a:avLst/>
          </a:prstGeom>
        </p:spPr>
      </p:pic>
      <p:pic>
        <p:nvPicPr>
          <p:cNvPr id="11" name="Picture 10">
            <a:extLst>
              <a:ext uri="{FF2B5EF4-FFF2-40B4-BE49-F238E27FC236}">
                <a16:creationId xmlns:a16="http://schemas.microsoft.com/office/drawing/2014/main" id="{C965B9CA-019F-2973-C1FF-E839E054E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0847" y="2708245"/>
            <a:ext cx="1508891" cy="1303133"/>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AEE9042-2E65-FA33-7140-A7545D3DE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2521" y="2740592"/>
            <a:ext cx="1508891" cy="1303133"/>
          </a:xfrm>
          <a:prstGeom prst="rect">
            <a:avLst/>
          </a:prstGeom>
        </p:spPr>
      </p:pic>
      <p:pic>
        <p:nvPicPr>
          <p:cNvPr id="13" name="Picture 12">
            <a:extLst>
              <a:ext uri="{FF2B5EF4-FFF2-40B4-BE49-F238E27FC236}">
                <a16:creationId xmlns:a16="http://schemas.microsoft.com/office/drawing/2014/main" id="{C00236FE-D1A6-5740-3AF3-E1BC7273E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1814" y="2671404"/>
            <a:ext cx="1508891" cy="1303133"/>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9E0F0709-92C8-B1C2-AA24-8D11F18A2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22" y="2715263"/>
            <a:ext cx="1508891" cy="1303133"/>
          </a:xfrm>
          <a:prstGeom prst="rect">
            <a:avLst/>
          </a:prstGeom>
        </p:spPr>
      </p:pic>
    </p:spTree>
    <p:extLst>
      <p:ext uri="{BB962C8B-B14F-4D97-AF65-F5344CB8AC3E}">
        <p14:creationId xmlns:p14="http://schemas.microsoft.com/office/powerpoint/2010/main" val="23453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340458" y="587355"/>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4209393" y="3871217"/>
            <a:ext cx="6873765" cy="707886"/>
          </a:xfrm>
          <a:prstGeom prst="rect">
            <a:avLst/>
          </a:prstGeom>
          <a:noFill/>
        </p:spPr>
        <p:txBody>
          <a:bodyPr wrap="square" rtlCol="0">
            <a:spAutoFit/>
          </a:bodyPr>
          <a:lstStyle/>
          <a:p>
            <a:r>
              <a:rPr lang="en-US" sz="4000" dirty="0">
                <a:solidFill>
                  <a:srgbClr val="FF0000"/>
                </a:solidFill>
              </a:rPr>
              <a:t>Yes, there are.</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3735695" y="2467000"/>
            <a:ext cx="4720609" cy="646331"/>
          </a:xfrm>
          <a:prstGeom prst="rect">
            <a:avLst/>
          </a:prstGeom>
          <a:noFill/>
        </p:spPr>
        <p:txBody>
          <a:bodyPr wrap="square" rtlCol="0">
            <a:spAutoFit/>
          </a:bodyPr>
          <a:lstStyle/>
          <a:p>
            <a:r>
              <a:rPr lang="en-US" sz="3600" dirty="0">
                <a:solidFill>
                  <a:srgbClr val="FF0000"/>
                </a:solidFill>
              </a:rPr>
              <a:t>______ , _______ are .</a:t>
            </a:r>
          </a:p>
        </p:txBody>
      </p:sp>
      <p:sp>
        <p:nvSpPr>
          <p:cNvPr id="10" name="TextBox 9">
            <a:extLst>
              <a:ext uri="{FF2B5EF4-FFF2-40B4-BE49-F238E27FC236}">
                <a16:creationId xmlns:a16="http://schemas.microsoft.com/office/drawing/2014/main" id="{906B90C8-7D63-4869-9DF3-65B8E94A8F03}"/>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Tree>
    <p:extLst>
      <p:ext uri="{BB962C8B-B14F-4D97-AF65-F5344CB8AC3E}">
        <p14:creationId xmlns:p14="http://schemas.microsoft.com/office/powerpoint/2010/main" val="26946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402804" y="579089"/>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2550654" y="3891075"/>
            <a:ext cx="7838822" cy="707886"/>
          </a:xfrm>
          <a:prstGeom prst="rect">
            <a:avLst/>
          </a:prstGeom>
          <a:noFill/>
        </p:spPr>
        <p:txBody>
          <a:bodyPr wrap="square" rtlCol="0">
            <a:spAutoFit/>
          </a:bodyPr>
          <a:lstStyle/>
          <a:p>
            <a:r>
              <a:rPr lang="en-US" sz="4000" dirty="0">
                <a:solidFill>
                  <a:srgbClr val="FF0000"/>
                </a:solidFill>
              </a:rPr>
              <a:t>Is there an onion? </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828852" y="2011944"/>
            <a:ext cx="10601148" cy="707886"/>
          </a:xfrm>
          <a:prstGeom prst="rect">
            <a:avLst/>
          </a:prstGeom>
          <a:noFill/>
        </p:spPr>
        <p:txBody>
          <a:bodyPr wrap="square" rtlCol="0">
            <a:spAutoFit/>
          </a:bodyPr>
          <a:lstStyle/>
          <a:p>
            <a:r>
              <a:rPr lang="en-US" sz="4000" dirty="0">
                <a:solidFill>
                  <a:srgbClr val="FF0000"/>
                </a:solidFill>
              </a:rPr>
              <a:t>______  _______ an onion?</a:t>
            </a:r>
          </a:p>
        </p:txBody>
      </p:sp>
      <p:sp>
        <p:nvSpPr>
          <p:cNvPr id="8" name="TextBox 7">
            <a:extLst>
              <a:ext uri="{FF2B5EF4-FFF2-40B4-BE49-F238E27FC236}">
                <a16:creationId xmlns:a16="http://schemas.microsoft.com/office/drawing/2014/main" id="{86093A3D-8581-1602-3B5D-D691B8813553}"/>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pic>
        <p:nvPicPr>
          <p:cNvPr id="10" name="Picture 9">
            <a:extLst>
              <a:ext uri="{FF2B5EF4-FFF2-40B4-BE49-F238E27FC236}">
                <a16:creationId xmlns:a16="http://schemas.microsoft.com/office/drawing/2014/main" id="{445EF6FB-B533-ED72-CD78-9696E3255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5758" y="2455229"/>
            <a:ext cx="1348857" cy="1348857"/>
          </a:xfrm>
          <a:prstGeom prst="rect">
            <a:avLst/>
          </a:prstGeom>
        </p:spPr>
      </p:pic>
    </p:spTree>
    <p:extLst>
      <p:ext uri="{BB962C8B-B14F-4D97-AF65-F5344CB8AC3E}">
        <p14:creationId xmlns:p14="http://schemas.microsoft.com/office/powerpoint/2010/main" val="9858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369123" y="603210"/>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3796130" y="3871217"/>
            <a:ext cx="6873765" cy="707886"/>
          </a:xfrm>
          <a:prstGeom prst="rect">
            <a:avLst/>
          </a:prstGeom>
          <a:noFill/>
        </p:spPr>
        <p:txBody>
          <a:bodyPr wrap="square" rtlCol="0">
            <a:spAutoFit/>
          </a:bodyPr>
          <a:lstStyle/>
          <a:p>
            <a:r>
              <a:rPr lang="en-US" sz="4000" dirty="0">
                <a:solidFill>
                  <a:srgbClr val="FF0000"/>
                </a:solidFill>
              </a:rPr>
              <a:t>No, there isn’t.</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3177915" y="2176841"/>
            <a:ext cx="7763354" cy="769441"/>
          </a:xfrm>
          <a:prstGeom prst="rect">
            <a:avLst/>
          </a:prstGeom>
          <a:noFill/>
        </p:spPr>
        <p:txBody>
          <a:bodyPr wrap="square" rtlCol="0">
            <a:spAutoFit/>
          </a:bodyPr>
          <a:lstStyle/>
          <a:p>
            <a:r>
              <a:rPr lang="en-US" sz="4400" dirty="0">
                <a:solidFill>
                  <a:srgbClr val="FF0000"/>
                </a:solidFill>
              </a:rPr>
              <a:t>______,  _______ isn’t.</a:t>
            </a:r>
          </a:p>
        </p:txBody>
      </p:sp>
      <p:sp>
        <p:nvSpPr>
          <p:cNvPr id="9" name="TextBox 8">
            <a:extLst>
              <a:ext uri="{FF2B5EF4-FFF2-40B4-BE49-F238E27FC236}">
                <a16:creationId xmlns:a16="http://schemas.microsoft.com/office/drawing/2014/main" id="{B9EDA805-8D3F-B7F3-7183-957E3340664A}"/>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Tree>
    <p:extLst>
      <p:ext uri="{BB962C8B-B14F-4D97-AF65-F5344CB8AC3E}">
        <p14:creationId xmlns:p14="http://schemas.microsoft.com/office/powerpoint/2010/main" val="29467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6892</TotalTime>
  <Words>465</Words>
  <Application>Microsoft Office PowerPoint</Application>
  <PresentationFormat>Widescreen</PresentationFormat>
  <Paragraphs>82</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Garamond Pro Bold</vt: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155</cp:revision>
  <dcterms:created xsi:type="dcterms:W3CDTF">2020-12-08T03:17:05Z</dcterms:created>
  <dcterms:modified xsi:type="dcterms:W3CDTF">2023-04-12T04:07:46Z</dcterms:modified>
</cp:coreProperties>
</file>