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34" r:id="rId3"/>
    <p:sldId id="355" r:id="rId4"/>
    <p:sldId id="373" r:id="rId5"/>
    <p:sldId id="374" r:id="rId6"/>
    <p:sldId id="37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07)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Practice with your friends.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ucy">
            <a:hlinkClick r:id="" action="ppaction://media"/>
            <a:extLst>
              <a:ext uri="{FF2B5EF4-FFF2-40B4-BE49-F238E27FC236}">
                <a16:creationId xmlns:a16="http://schemas.microsoft.com/office/drawing/2014/main" id="{9BB7C3B7-EE2E-19BB-D92F-298209605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2347" y="2182237"/>
            <a:ext cx="487363" cy="487363"/>
          </a:xfrm>
          <a:prstGeom prst="rect">
            <a:avLst/>
          </a:prstGeom>
        </p:spPr>
      </p:pic>
      <p:pic>
        <p:nvPicPr>
          <p:cNvPr id="33" name="Tom">
            <a:hlinkClick r:id="" action="ppaction://media"/>
            <a:extLst>
              <a:ext uri="{FF2B5EF4-FFF2-40B4-BE49-F238E27FC236}">
                <a16:creationId xmlns:a16="http://schemas.microsoft.com/office/drawing/2014/main" id="{3407DE96-99B8-BF50-C6BE-17E2FADEF7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16906" y="2074603"/>
            <a:ext cx="487363" cy="487363"/>
          </a:xfrm>
          <a:prstGeom prst="rect">
            <a:avLst/>
          </a:prstGeom>
        </p:spPr>
      </p:pic>
      <p:pic>
        <p:nvPicPr>
          <p:cNvPr id="27" name="goodbye">
            <a:hlinkClick r:id="" action="ppaction://media"/>
            <a:extLst>
              <a:ext uri="{FF2B5EF4-FFF2-40B4-BE49-F238E27FC236}">
                <a16:creationId xmlns:a16="http://schemas.microsoft.com/office/drawing/2014/main" id="{8049185E-034F-44BB-3BBC-6C271152EA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21385" y="2182237"/>
            <a:ext cx="487363" cy="487363"/>
          </a:xfrm>
          <a:prstGeom prst="rect">
            <a:avLst/>
          </a:prstGeom>
        </p:spPr>
      </p:pic>
      <p:pic>
        <p:nvPicPr>
          <p:cNvPr id="26" name="hello">
            <a:hlinkClick r:id="" action="ppaction://media"/>
            <a:extLst>
              <a:ext uri="{FF2B5EF4-FFF2-40B4-BE49-F238E27FC236}">
                <a16:creationId xmlns:a16="http://schemas.microsoft.com/office/drawing/2014/main" id="{E28EEAA7-B282-256D-A8FA-44B9C01C76F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68790" y="2206962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9509" y="4029043"/>
            <a:ext cx="19438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goodbye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688" y="4010903"/>
            <a:ext cx="194380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859" y="5006416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həˈləʊ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xin</a:t>
            </a:r>
            <a:r>
              <a:rPr lang="en-US" sz="2000" b="1" dirty="0"/>
              <a:t> </a:t>
            </a:r>
            <a:r>
              <a:rPr lang="en-US" sz="2000" b="1" dirty="0" err="1"/>
              <a:t>chào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9510" y="5002725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/ˌ</a:t>
            </a:r>
            <a:r>
              <a:rPr lang="en-US" sz="2000" dirty="0" err="1"/>
              <a:t>ɡʊdˈbaɪ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tạm</a:t>
            </a:r>
            <a:r>
              <a:rPr lang="en-US" sz="2000" b="1" dirty="0"/>
              <a:t> </a:t>
            </a:r>
            <a:r>
              <a:rPr lang="en-US" sz="2000" b="1" dirty="0" err="1"/>
              <a:t>biệt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06)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735859" y="4026531"/>
            <a:ext cx="194380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hello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9517865" y="4026531"/>
            <a:ext cx="194380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Lucy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6579891" y="5006599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Tɑːm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/>
              <a:t>Tom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9500272" y="5038530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Luːsi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/>
              <a:t>Lucy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22A07F-CC8E-4C9D-654E-7BE99C22ADC1}"/>
              </a:ext>
            </a:extLst>
          </p:cNvPr>
          <p:cNvGrpSpPr/>
          <p:nvPr/>
        </p:nvGrpSpPr>
        <p:grpSpPr>
          <a:xfrm>
            <a:off x="333357" y="1050334"/>
            <a:ext cx="2725765" cy="2826844"/>
            <a:chOff x="333357" y="891838"/>
            <a:chExt cx="2725765" cy="28268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D734F3-36E8-A759-2DAC-D81223B2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98" y="1161397"/>
              <a:ext cx="2702724" cy="2557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04AFC60-A8B4-31C7-C44E-154793CBAE55}"/>
                </a:ext>
              </a:extLst>
            </p:cNvPr>
            <p:cNvSpPr/>
            <p:nvPr/>
          </p:nvSpPr>
          <p:spPr>
            <a:xfrm>
              <a:off x="333357" y="891838"/>
              <a:ext cx="492019" cy="53911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D7AEE9-00BE-7FC0-CA27-7FB44C58EC0A}"/>
              </a:ext>
            </a:extLst>
          </p:cNvPr>
          <p:cNvGrpSpPr/>
          <p:nvPr/>
        </p:nvGrpSpPr>
        <p:grpSpPr>
          <a:xfrm>
            <a:off x="3218449" y="1078575"/>
            <a:ext cx="2757046" cy="2798603"/>
            <a:chOff x="3218449" y="920079"/>
            <a:chExt cx="2757046" cy="27986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2EADEB-82E2-12E8-D640-F6EF1DDE0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7328" y="1179331"/>
              <a:ext cx="2688167" cy="25393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83ABCC-B56D-3F00-0781-48EA87697C37}"/>
                </a:ext>
              </a:extLst>
            </p:cNvPr>
            <p:cNvSpPr/>
            <p:nvPr/>
          </p:nvSpPr>
          <p:spPr>
            <a:xfrm>
              <a:off x="3218449" y="920079"/>
              <a:ext cx="492019" cy="53911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CAC212-FFEF-E39E-BF62-C0C0F3D4D156}"/>
              </a:ext>
            </a:extLst>
          </p:cNvPr>
          <p:cNvGrpSpPr/>
          <p:nvPr/>
        </p:nvGrpSpPr>
        <p:grpSpPr>
          <a:xfrm>
            <a:off x="6202653" y="1078575"/>
            <a:ext cx="2698279" cy="2798603"/>
            <a:chOff x="6202653" y="920079"/>
            <a:chExt cx="2698279" cy="279860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75B5B9-4FC8-3E69-938E-F0C9B5100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2653" y="1189638"/>
              <a:ext cx="2698279" cy="2529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5819256-0486-40ED-46AB-925B9926B7AE}"/>
                </a:ext>
              </a:extLst>
            </p:cNvPr>
            <p:cNvSpPr/>
            <p:nvPr/>
          </p:nvSpPr>
          <p:spPr>
            <a:xfrm>
              <a:off x="6202653" y="920079"/>
              <a:ext cx="492019" cy="53911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C62997-A066-D11E-3F9C-BA8596033949}"/>
              </a:ext>
            </a:extLst>
          </p:cNvPr>
          <p:cNvGrpSpPr/>
          <p:nvPr/>
        </p:nvGrpSpPr>
        <p:grpSpPr>
          <a:xfrm>
            <a:off x="9128090" y="1049012"/>
            <a:ext cx="2691455" cy="2799926"/>
            <a:chOff x="9128090" y="890516"/>
            <a:chExt cx="2691455" cy="279992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242868B-BDCF-A2BC-548B-E666D5A69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8090" y="1161397"/>
              <a:ext cx="2691455" cy="25290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A10C35-BE43-FE4A-1773-47599B9B7DF7}"/>
                </a:ext>
              </a:extLst>
            </p:cNvPr>
            <p:cNvSpPr/>
            <p:nvPr/>
          </p:nvSpPr>
          <p:spPr>
            <a:xfrm>
              <a:off x="9128090" y="890516"/>
              <a:ext cx="492019" cy="53911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0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0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0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07)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239DB37-0D79-E693-C06D-EF4CD1A3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8235"/>
            <a:ext cx="12192000" cy="3708565"/>
          </a:xfrm>
          <a:prstGeom prst="rect">
            <a:avLst/>
          </a:prstGeom>
        </p:spPr>
      </p:pic>
      <p:pic>
        <p:nvPicPr>
          <p:cNvPr id="13" name="CD1-TRACK 7">
            <a:hlinkClick r:id="" action="ppaction://media"/>
            <a:extLst>
              <a:ext uri="{FF2B5EF4-FFF2-40B4-BE49-F238E27FC236}">
                <a16:creationId xmlns:a16="http://schemas.microsoft.com/office/drawing/2014/main" id="{DE403FF0-1554-D439-B42E-572DE2B12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924" y="521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Practice with your friends.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F5063C-A853-447B-DD27-640427E0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4272"/>
            <a:ext cx="12192000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the</a:t>
              </a:r>
              <a:r>
                <a:rPr lang="en-US" sz="3600" b="1" i="1" dirty="0">
                  <a:solidFill>
                    <a:srgbClr val="0070C0"/>
                  </a:solidFill>
                </a:rPr>
                <a:t> Chain </a:t>
              </a:r>
              <a:r>
                <a:rPr lang="en-US" sz="3600" b="1" dirty="0">
                  <a:solidFill>
                    <a:srgbClr val="0070C0"/>
                  </a:solidFill>
                </a:rPr>
                <a:t>game.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F0D3C-7C05-CA6F-F8C6-CBE5935D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377696"/>
            <a:ext cx="11740896" cy="32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10693</TotalTime>
  <Words>232</Words>
  <Application>Microsoft Office PowerPoint</Application>
  <PresentationFormat>Widescreen</PresentationFormat>
  <Paragraphs>46</Paragraphs>
  <Slides>6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267</cp:revision>
  <dcterms:created xsi:type="dcterms:W3CDTF">2020-12-08T03:17:05Z</dcterms:created>
  <dcterms:modified xsi:type="dcterms:W3CDTF">2023-09-20T13:43:21Z</dcterms:modified>
</cp:coreProperties>
</file>