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69" r:id="rId3"/>
    <p:sldId id="328" r:id="rId4"/>
    <p:sldId id="314" r:id="rId5"/>
    <p:sldId id="315" r:id="rId6"/>
    <p:sldId id="289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260" r:id="rId19"/>
    <p:sldId id="306" r:id="rId20"/>
    <p:sldId id="307" r:id="rId21"/>
    <p:sldId id="308" r:id="rId22"/>
    <p:sldId id="309" r:id="rId23"/>
    <p:sldId id="310" r:id="rId24"/>
    <p:sldId id="311" r:id="rId25"/>
    <p:sldId id="313" r:id="rId26"/>
    <p:sldId id="301" r:id="rId2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FFFF"/>
    <a:srgbClr val="66FFFF"/>
    <a:srgbClr val="FAFDD7"/>
    <a:srgbClr val="F2F999"/>
    <a:srgbClr val="4EE4DD"/>
    <a:srgbClr val="EFF87C"/>
    <a:srgbClr val="E7EFF9"/>
    <a:srgbClr val="FF6600"/>
    <a:srgbClr val="ECF763"/>
    <a:srgbClr val="EAB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80" autoAdjust="0"/>
  </p:normalViewPr>
  <p:slideViewPr>
    <p:cSldViewPr>
      <p:cViewPr>
        <p:scale>
          <a:sx n="50" d="100"/>
          <a:sy n="50" d="100"/>
        </p:scale>
        <p:origin x="-960" y="-432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cốc nhiều nhất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2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vào</a:t>
            </a:r>
            <a:r>
              <a:rPr lang="en-US" baseline="0" smtClean="0"/>
              <a:t> cốc ít nhất để ra đáp án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2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Bài</a:t>
            </a:r>
            <a:r>
              <a:rPr lang="en-US" baseline="0" smtClean="0"/>
              <a:t> học khá dài nên củng cố GV linh động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79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liên</a:t>
            </a:r>
            <a:r>
              <a:rPr lang="en-US" baseline="0" smtClean="0"/>
              <a:t> hệ thực tế thi đua trong lớp, khuyến khích HS chăm ngoan để đc thưởng nhiều sao.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25.xml"/><Relationship Id="rId3" Type="http://schemas.openxmlformats.org/officeDocument/2006/relationships/slide" Target="slide20.xml"/><Relationship Id="rId7" Type="http://schemas.openxmlformats.org/officeDocument/2006/relationships/slide" Target="slide22.xml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slide" Target="slide24.xml"/><Relationship Id="rId5" Type="http://schemas.openxmlformats.org/officeDocument/2006/relationships/slide" Target="slide21.xm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microsoft.com/office/2007/relationships/hdphoto" Target="../media/hdphoto1.wdp"/><Relationship Id="rId10" Type="http://schemas.openxmlformats.org/officeDocument/2006/relationships/image" Target="../media/image39.jpe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418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169" y="2286000"/>
            <a:ext cx="8338846" cy="2367818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77137" y="2584220"/>
            <a:ext cx="619068" cy="754054"/>
            <a:chOff x="6316654" y="1864890"/>
            <a:chExt cx="465614" cy="565715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92078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latin typeface="Lato"/>
                </a:rPr>
                <a:t>?</a:t>
              </a:r>
              <a:endParaRPr lang="en-US" sz="4300" b="1" dirty="0">
                <a:latin typeface="Lato"/>
              </a:endParaRP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71199" y="2599018"/>
            <a:ext cx="619068" cy="754054"/>
            <a:chOff x="6316654" y="1876320"/>
            <a:chExt cx="465614" cy="565715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8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11087" y="2604533"/>
            <a:ext cx="633986" cy="754054"/>
            <a:chOff x="4762734" y="1880130"/>
            <a:chExt cx="476834" cy="565715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7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28267" y="2617089"/>
            <a:ext cx="633987" cy="754054"/>
            <a:chOff x="7859352" y="1889550"/>
            <a:chExt cx="476835" cy="565715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9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18516" y="1600200"/>
            <a:ext cx="955241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GB" sz="4800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sz="4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935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169" y="2514600"/>
            <a:ext cx="8338846" cy="2367818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77137" y="2812820"/>
            <a:ext cx="619068" cy="754054"/>
            <a:chOff x="6316654" y="1864890"/>
            <a:chExt cx="465614" cy="565715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92078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latin typeface="Lato"/>
                </a:rPr>
                <a:t>?</a:t>
              </a:r>
              <a:endParaRPr lang="en-US" sz="4300" b="1" dirty="0">
                <a:latin typeface="Lato"/>
              </a:endParaRP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71202" y="2827618"/>
            <a:ext cx="619068" cy="754054"/>
            <a:chOff x="6316654" y="1876320"/>
            <a:chExt cx="465614" cy="565715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9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11087" y="2833134"/>
            <a:ext cx="633986" cy="754054"/>
            <a:chOff x="4762734" y="1880130"/>
            <a:chExt cx="476834" cy="565715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8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56141" y="2891392"/>
            <a:ext cx="713657" cy="661719"/>
            <a:chOff x="7805100" y="1923840"/>
            <a:chExt cx="536756" cy="496443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36756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solidFill>
                    <a:srgbClr val="3B6BDD"/>
                  </a:solidFill>
                  <a:latin typeface="Lato"/>
                </a:rPr>
                <a:t>10</a:t>
              </a:r>
              <a:endParaRPr lang="en-US" sz="37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95997" y="1371600"/>
            <a:ext cx="955241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n-GB" sz="4400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sz="44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48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9310" y="2667000"/>
            <a:ext cx="8338846" cy="2367818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09278" y="2965220"/>
            <a:ext cx="619068" cy="754054"/>
            <a:chOff x="6316654" y="1864890"/>
            <a:chExt cx="465614" cy="565715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92078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latin typeface="Lato"/>
                </a:rPr>
                <a:t>?</a:t>
              </a:r>
              <a:endParaRPr lang="en-US" sz="4300" b="1" dirty="0">
                <a:latin typeface="Lato"/>
              </a:endParaRP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03340" y="2980019"/>
            <a:ext cx="619068" cy="754054"/>
            <a:chOff x="6316654" y="1876320"/>
            <a:chExt cx="465614" cy="565715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1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43228" y="2985534"/>
            <a:ext cx="633986" cy="754054"/>
            <a:chOff x="4762734" y="1880130"/>
            <a:chExt cx="476834" cy="565715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0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60409" y="2982855"/>
            <a:ext cx="633987" cy="754054"/>
            <a:chOff x="7859352" y="1878120"/>
            <a:chExt cx="476835" cy="565715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269" y="1600200"/>
            <a:ext cx="955241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Lato" panose="020F0502020204030203" pitchFamily="34" charset="0"/>
                <a:cs typeface="Lato" panose="020F0502020204030203" pitchFamily="34" charset="0"/>
              </a:rPr>
              <a:t>g</a:t>
            </a:r>
            <a:r>
              <a:rPr lang="en-GB" sz="4000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sz="40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4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425" y="4135237"/>
            <a:ext cx="2270149" cy="2650048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29424" y="2274152"/>
            <a:ext cx="3262094" cy="1472256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đám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mây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ông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mặt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trời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con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trâu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trong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5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1572" y="5672256"/>
            <a:ext cx="984417" cy="691181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6042" y="5674938"/>
            <a:ext cx="684095" cy="685818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9251" y="5652199"/>
            <a:ext cx="507822" cy="731294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64954" y="5761252"/>
            <a:ext cx="499623" cy="514618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98037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atin typeface="Lato"/>
                </a:rPr>
                <a:t>?</a:t>
              </a:r>
              <a:endParaRPr lang="en-US" sz="2700" b="1" dirty="0">
                <a:latin typeface="Lato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70737" y="5761252"/>
            <a:ext cx="499624" cy="514618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98037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atin typeface="Lato"/>
                </a:rPr>
                <a:t>?</a:t>
              </a:r>
              <a:endParaRPr lang="en-US" sz="2700" b="1" dirty="0">
                <a:latin typeface="Lato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01890" y="5761252"/>
            <a:ext cx="499624" cy="514618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98037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atin typeface="Lato"/>
                </a:rPr>
                <a:t>?</a:t>
              </a:r>
              <a:endParaRPr lang="en-US" sz="2700" b="1" dirty="0">
                <a:latin typeface="Lato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29705" y="5761252"/>
            <a:ext cx="499623" cy="514618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98037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atin typeface="Lato"/>
                </a:rPr>
                <a:t>?</a:t>
              </a:r>
              <a:endParaRPr lang="en-US" sz="2700" b="1" dirty="0">
                <a:latin typeface="Lato"/>
              </a:endParaRP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6" cstate="print"/>
          <a:srcRect l="17175" t="46362" r="6134" b="14181"/>
          <a:stretch>
            <a:fillRect/>
          </a:stretch>
        </p:blipFill>
        <p:spPr bwMode="auto">
          <a:xfrm>
            <a:off x="4724677" y="1351561"/>
            <a:ext cx="6433846" cy="4271917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68977" y="5771319"/>
            <a:ext cx="499623" cy="514618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3569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Lato"/>
                </a:rPr>
                <a:t>3</a:t>
              </a:r>
              <a:endParaRPr lang="en-US" sz="27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74760" y="5771319"/>
            <a:ext cx="499624" cy="514618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3569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Lato"/>
                </a:rPr>
                <a:t>8</a:t>
              </a:r>
              <a:endParaRPr lang="en-US" sz="27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05913" y="5771319"/>
            <a:ext cx="499624" cy="514618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3569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Lato"/>
                </a:rPr>
                <a:t>1</a:t>
              </a:r>
              <a:endParaRPr lang="en-US" sz="27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33728" y="5771319"/>
            <a:ext cx="499623" cy="514618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3569" cy="380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27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49069" y="5719193"/>
            <a:ext cx="813041" cy="630475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518319" y="372446"/>
            <a:ext cx="11658600" cy="770554"/>
            <a:chOff x="597668" y="449759"/>
            <a:chExt cx="11658600" cy="770554"/>
          </a:xfrm>
        </p:grpSpPr>
        <p:sp>
          <p:nvSpPr>
            <p:cNvPr id="38" name="Oval 37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3266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23" y="1095541"/>
            <a:ext cx="4881271" cy="4893566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6678" y="1095541"/>
            <a:ext cx="4881271" cy="4893566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21809" y="3280720"/>
            <a:ext cx="573840" cy="661719"/>
            <a:chOff x="2531059" y="2611524"/>
            <a:chExt cx="431597" cy="496443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5711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latin typeface="Lato"/>
                </a:rPr>
                <a:t>?</a:t>
              </a:r>
              <a:endParaRPr lang="en-US" sz="3700" b="1" dirty="0">
                <a:latin typeface="Lato"/>
              </a:endParaRP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86927" y="5355969"/>
            <a:ext cx="573840" cy="661719"/>
            <a:chOff x="3106521" y="4168442"/>
            <a:chExt cx="431597" cy="496443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5711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latin typeface="Lato"/>
                </a:rPr>
                <a:t>?</a:t>
              </a:r>
              <a:endParaRPr lang="en-US" sz="3700" b="1" dirty="0">
                <a:latin typeface="Lato"/>
              </a:endParaRP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6339" y="4184274"/>
            <a:ext cx="573840" cy="661719"/>
            <a:chOff x="1030224" y="3289399"/>
            <a:chExt cx="431597" cy="496443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5711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latin typeface="Lato"/>
                </a:rPr>
                <a:t>?</a:t>
              </a:r>
              <a:endParaRPr lang="en-US" sz="3700" b="1" dirty="0">
                <a:latin typeface="Lato"/>
              </a:endParaRP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65461" y="2965451"/>
            <a:ext cx="573840" cy="661719"/>
            <a:chOff x="4970678" y="2374999"/>
            <a:chExt cx="431597" cy="496443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5711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latin typeface="Lato"/>
                </a:rPr>
                <a:t>?</a:t>
              </a:r>
              <a:endParaRPr lang="en-US" sz="3700" b="1" dirty="0">
                <a:latin typeface="Lato"/>
              </a:endParaRP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12470" y="5264962"/>
            <a:ext cx="573840" cy="661719"/>
            <a:chOff x="5006035" y="4100166"/>
            <a:chExt cx="431597" cy="496443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5711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latin typeface="Lato"/>
                </a:rPr>
                <a:t>?</a:t>
              </a:r>
              <a:endParaRPr lang="en-US" sz="3700" b="1" dirty="0">
                <a:latin typeface="Lato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40585" y="5342966"/>
            <a:ext cx="573840" cy="661719"/>
            <a:chOff x="6080150" y="4158687"/>
            <a:chExt cx="431597" cy="496443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5711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latin typeface="Lato"/>
                </a:rPr>
                <a:t>?</a:t>
              </a:r>
              <a:endParaRPr lang="en-US" sz="3700" b="1" dirty="0">
                <a:latin typeface="Lato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21809" y="3308022"/>
            <a:ext cx="573840" cy="661719"/>
            <a:chOff x="2531059" y="2632007"/>
            <a:chExt cx="431597" cy="496443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3782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solidFill>
                    <a:srgbClr val="3B6BDD"/>
                  </a:solidFill>
                  <a:latin typeface="Lato"/>
                </a:rPr>
                <a:t>5</a:t>
              </a:r>
              <a:endParaRPr lang="en-US" sz="37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6339" y="4196341"/>
            <a:ext cx="573840" cy="661719"/>
            <a:chOff x="1030224" y="3298452"/>
            <a:chExt cx="431597" cy="496443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3782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solidFill>
                    <a:srgbClr val="3B6BDD"/>
                  </a:solidFill>
                  <a:latin typeface="Lato"/>
                </a:rPr>
                <a:t>7</a:t>
              </a:r>
              <a:endParaRPr lang="en-US" sz="37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65461" y="2977518"/>
            <a:ext cx="573840" cy="661719"/>
            <a:chOff x="4970678" y="2384052"/>
            <a:chExt cx="431597" cy="496443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3782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solidFill>
                    <a:srgbClr val="00B050"/>
                  </a:solidFill>
                  <a:latin typeface="Lato"/>
                </a:rPr>
                <a:t>2</a:t>
              </a:r>
              <a:endParaRPr lang="en-US" sz="3700" b="1" dirty="0">
                <a:solidFill>
                  <a:srgbClr val="00B050"/>
                </a:solidFill>
                <a:latin typeface="Lato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40585" y="5355033"/>
            <a:ext cx="573840" cy="661719"/>
            <a:chOff x="6080150" y="4167740"/>
            <a:chExt cx="431597" cy="496443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3782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solidFill>
                    <a:srgbClr val="00B050"/>
                  </a:solidFill>
                  <a:latin typeface="Lato"/>
                </a:rPr>
                <a:t>4</a:t>
              </a:r>
              <a:endParaRPr lang="en-US" sz="3700" b="1" dirty="0">
                <a:solidFill>
                  <a:srgbClr val="00B050"/>
                </a:solidFill>
                <a:latin typeface="Lato"/>
              </a:endParaRP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86927" y="5355969"/>
            <a:ext cx="573840" cy="661719"/>
            <a:chOff x="3106521" y="4168442"/>
            <a:chExt cx="431597" cy="496443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3782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solidFill>
                    <a:srgbClr val="3B6BDD"/>
                  </a:solidFill>
                  <a:latin typeface="Lato"/>
                </a:rPr>
                <a:t>9</a:t>
              </a:r>
              <a:endParaRPr lang="en-US" sz="37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12470" y="5277029"/>
            <a:ext cx="573840" cy="661719"/>
            <a:chOff x="5006035" y="4109219"/>
            <a:chExt cx="431597" cy="496443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3782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solidFill>
                    <a:srgbClr val="00B050"/>
                  </a:solidFill>
                  <a:latin typeface="Lato"/>
                </a:rPr>
                <a:t>3</a:t>
              </a:r>
              <a:endParaRPr lang="en-US" sz="3700" b="1" dirty="0">
                <a:solidFill>
                  <a:srgbClr val="00B050"/>
                </a:solidFill>
                <a:latin typeface="Lato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4834" y="358264"/>
            <a:ext cx="11658600" cy="785068"/>
            <a:chOff x="597668" y="449759"/>
            <a:chExt cx="11658600" cy="785068"/>
          </a:xfrm>
        </p:grpSpPr>
        <p:sp>
          <p:nvSpPr>
            <p:cNvPr id="41" name="Oval 40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2438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3337719" y="914400"/>
            <a:ext cx="6680091" cy="5790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1795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1911" y="2484058"/>
            <a:ext cx="1731607" cy="3168942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4092" y="2484058"/>
            <a:ext cx="1727062" cy="3168942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5349" y="2484058"/>
            <a:ext cx="1731607" cy="3168942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0589" y="2484058"/>
            <a:ext cx="1731607" cy="3168942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4284" y="5996841"/>
            <a:ext cx="52754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97814" y="5996841"/>
            <a:ext cx="52754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33053" y="5996841"/>
            <a:ext cx="52754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C.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04376" y="5996841"/>
            <a:ext cx="52754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D.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83081" y="5867510"/>
            <a:ext cx="668669" cy="6703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26257" y="732211"/>
            <a:ext cx="11658600" cy="785068"/>
            <a:chOff x="597668" y="449759"/>
            <a:chExt cx="11658600" cy="785068"/>
          </a:xfrm>
        </p:grpSpPr>
        <p:sp>
          <p:nvSpPr>
            <p:cNvPr id="18" name="Oval 17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Cốc nào có nhiều hạt sen nhất?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94092" y="2209800"/>
            <a:ext cx="133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5349" y="2187265"/>
            <a:ext cx="133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56606" y="2164730"/>
            <a:ext cx="133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37863" y="2142195"/>
            <a:ext cx="133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775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  <p:bldP spid="3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668934" y="5898236"/>
            <a:ext cx="668669" cy="67035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3861" y="2553104"/>
            <a:ext cx="1726382" cy="3159379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96017" y="6027568"/>
            <a:ext cx="52754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79547" y="6027568"/>
            <a:ext cx="52754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14786" y="6027568"/>
            <a:ext cx="52754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C.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86109" y="6027568"/>
            <a:ext cx="52754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D.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9520" y="2554614"/>
            <a:ext cx="1726382" cy="3159377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5668" y="2554614"/>
            <a:ext cx="1726382" cy="3158136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6675" y="2554615"/>
            <a:ext cx="1726382" cy="316066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46451" y="598557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Cốc nào có ít hạt sen nhất?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4592" y="2209800"/>
            <a:ext cx="133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5849" y="2187265"/>
            <a:ext cx="133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7106" y="2164730"/>
            <a:ext cx="133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8363" y="2142195"/>
            <a:ext cx="133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12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2000" r="2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Hình ảnh soạn giáo án\mây động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19" y="-228600"/>
            <a:ext cx="45720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76219" y="262592"/>
            <a:ext cx="3124200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600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</a:t>
            </a:r>
            <a:r>
              <a:rPr lang="en-US" sz="6000" smtClean="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ủng cố</a:t>
            </a:r>
          </a:p>
        </p:txBody>
      </p:sp>
    </p:spTree>
    <p:extLst>
      <p:ext uri="{BB962C8B-B14F-4D97-AF65-F5344CB8AC3E}">
        <p14:creationId xmlns:p14="http://schemas.microsoft.com/office/powerpoint/2010/main" val="37551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0" y="389466"/>
            <a:ext cx="1824276" cy="9906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8399" tIns="49199" rIns="98399" bIns="49199" rtlCol="0" anchor="ctr"/>
          <a:lstStyle/>
          <a:p>
            <a:pPr algn="ctr"/>
            <a:endParaRPr lang="en-US"/>
          </a:p>
        </p:txBody>
      </p:sp>
      <p:pic>
        <p:nvPicPr>
          <p:cNvPr id="11" name="Picture 10" descr="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119" y="145864"/>
            <a:ext cx="1073539" cy="120773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33603" y="1336641"/>
            <a:ext cx="1418881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8399" tIns="49199" rIns="98399" bIns="49199" rtlCol="0" anchor="ctr"/>
          <a:lstStyle/>
          <a:p>
            <a:pPr algn="ctr"/>
            <a:endParaRPr lang="en-US"/>
          </a:p>
        </p:txBody>
      </p:sp>
      <p:pic>
        <p:nvPicPr>
          <p:cNvPr id="7" name="Picture 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3603" y="650841"/>
            <a:ext cx="1317532" cy="186213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461919" y="838200"/>
            <a:ext cx="1722927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8399" tIns="49199" rIns="98399" bIns="49199" rtlCol="0" anchor="ctr"/>
          <a:lstStyle/>
          <a:p>
            <a:pPr algn="ctr"/>
            <a:endParaRPr lang="en-US"/>
          </a:p>
        </p:txBody>
      </p:sp>
      <p:pic>
        <p:nvPicPr>
          <p:cNvPr id="8" name="Picture 7" descr="2679d57cccfcefe3eb811ab9b30397c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9507" y="138373"/>
            <a:ext cx="1297481" cy="155012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052719" y="346041"/>
            <a:ext cx="1621578" cy="990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8399" tIns="49199" rIns="98399" bIns="49199" rtlCol="0" anchor="ctr"/>
          <a:lstStyle/>
          <a:p>
            <a:pPr algn="ctr"/>
            <a:endParaRPr lang="en-US"/>
          </a:p>
        </p:txBody>
      </p:sp>
      <p:pic>
        <p:nvPicPr>
          <p:cNvPr id="10" name="Picture 9" descr="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55417" y="269840"/>
            <a:ext cx="1317532" cy="9906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227048" y="941489"/>
            <a:ext cx="152023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8399" tIns="49199" rIns="98399" bIns="49199" rtlCol="0" anchor="ctr"/>
          <a:lstStyle/>
          <a:p>
            <a:pPr algn="ctr"/>
            <a:endParaRPr lang="en-US"/>
          </a:p>
        </p:txBody>
      </p:sp>
      <p:pic>
        <p:nvPicPr>
          <p:cNvPr id="9" name="Picture 8" descr="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66205" y="685800"/>
            <a:ext cx="1089010" cy="1199039"/>
          </a:xfrm>
          <a:prstGeom prst="rect">
            <a:avLst/>
          </a:prstGeom>
        </p:spPr>
      </p:pic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9854067" y="6331857"/>
            <a:ext cx="1966873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achen" pitchFamily="18" charset="0"/>
                <a:ea typeface="Aachen" pitchFamily="18" charset="0"/>
                <a:cs typeface="Aachen" pitchFamily="18" charset="0"/>
              </a:rPr>
              <a:t>Dặn dò</a:t>
            </a:r>
            <a:endParaRPr lang="en-US">
              <a:solidFill>
                <a:schemeClr val="bg1"/>
              </a:solidFill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7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253E-6 -2.94798E-6 L -0.00026 0.64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2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929E-6 4.44444E-6 L -0.00131 0.53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68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3636E-6 -1.85185E-6 L 0.13127 0.611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7" y="3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493E-7 -4.07407E-6 L 0.08595 0.6884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344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742E-6 -2.02312E-6 L -0.06225 0.578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9" y="289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Pictures\Hình ảnh soạn giáo án\nền động khởi độ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3216456"/>
            <a:ext cx="4572000" cy="31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Pictures\Hình ảnh soạn giáo án\mây động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477500"/>
            <a:ext cx="66294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2267" y="1324092"/>
            <a:ext cx="4794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VN Hoa Dao" pitchFamily="2" charset="0"/>
              </a:rPr>
              <a:t>KHỞI ĐỘNG</a:t>
            </a:r>
            <a:endParaRPr lang="en-US" sz="6000">
              <a:solidFill>
                <a:srgbClr val="FF0000"/>
              </a:solidFill>
              <a:latin typeface="UVN Hoa Dao" pitchFamily="2" charset="0"/>
            </a:endParaRPr>
          </a:p>
        </p:txBody>
      </p:sp>
      <p:pic>
        <p:nvPicPr>
          <p:cNvPr id="1029" name="Picture 5" descr="C:\Users\PC\Pictures\Hình ảnh soạn giáo án\mây độn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62651"/>
            <a:ext cx="1996011" cy="199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PC\Pictures\Hình ảnh soạn giáo án\mây độn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919" y="1765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b="17883"/>
          <a:stretch/>
        </p:blipFill>
        <p:spPr>
          <a:xfrm>
            <a:off x="2258502" y="25214"/>
            <a:ext cx="1244033" cy="11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046" y="-990600"/>
            <a:ext cx="12161838" cy="8610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5728" y="2384518"/>
            <a:ext cx="1474414" cy="2682098"/>
            <a:chOff x="5407592" y="1573385"/>
            <a:chExt cx="1474414" cy="26820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9" t="18833" r="50500" b="31145"/>
            <a:stretch/>
          </p:blipFill>
          <p:spPr>
            <a:xfrm>
              <a:off x="5441723" y="1923147"/>
              <a:ext cx="1266906" cy="23323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76873" y="3099815"/>
              <a:ext cx="632845" cy="699523"/>
            </a:xfrm>
            <a:prstGeom prst="rect">
              <a:avLst/>
            </a:prstGeom>
            <a:noFill/>
          </p:spPr>
          <p:txBody>
            <a:bodyPr wrap="square" lIns="98399" tIns="49199" rIns="98399" bIns="49199" rtlCol="0">
              <a:spAutoFit/>
            </a:bodyPr>
            <a:lstStyle/>
            <a:p>
              <a:pPr algn="ctr"/>
              <a:r>
                <a:rPr lang="en-US" sz="39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4EE4D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Showcard" pitchFamily="18" charset="0"/>
                  <a:cs typeface="Times New Roman" pitchFamily="18" charset="0"/>
                </a:rPr>
                <a:t>1</a:t>
              </a:r>
              <a:endPara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4EE4D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Showcard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7592" y="1573385"/>
              <a:ext cx="1474414" cy="699523"/>
            </a:xfrm>
            <a:prstGeom prst="rect">
              <a:avLst/>
            </a:prstGeom>
            <a:noFill/>
          </p:spPr>
          <p:txBody>
            <a:bodyPr wrap="square" lIns="98399" tIns="49199" rIns="98399" bIns="49199" rtlCol="0">
              <a:spAutoFit/>
            </a:bodyPr>
            <a:lstStyle/>
            <a:p>
              <a:pPr algn="ctr"/>
              <a:r>
                <a:rPr lang="en-US" sz="39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4EE4D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Showcard" pitchFamily="18" charset="0"/>
                  <a:cs typeface="Times New Roman" pitchFamily="18" charset="0"/>
                </a:rPr>
                <a:t>Tèo</a:t>
              </a:r>
              <a:endPara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4EE4D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Showcard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46782" y="2010444"/>
            <a:ext cx="1717448" cy="2999201"/>
            <a:chOff x="3261519" y="1434907"/>
            <a:chExt cx="1717448" cy="2999201"/>
          </a:xfrm>
        </p:grpSpPr>
        <p:grpSp>
          <p:nvGrpSpPr>
            <p:cNvPr id="4" name="Group 3"/>
            <p:cNvGrpSpPr/>
            <p:nvPr/>
          </p:nvGrpSpPr>
          <p:grpSpPr>
            <a:xfrm>
              <a:off x="3261519" y="1632851"/>
              <a:ext cx="1717448" cy="2801257"/>
              <a:chOff x="3261519" y="1632851"/>
              <a:chExt cx="1717448" cy="280125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0" t="17537" r="70994" b="32441"/>
              <a:stretch/>
            </p:blipFill>
            <p:spPr>
              <a:xfrm>
                <a:off x="3261519" y="1632851"/>
                <a:ext cx="1717448" cy="2801257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3947319" y="3242127"/>
                <a:ext cx="632845" cy="699523"/>
              </a:xfrm>
              <a:prstGeom prst="rect">
                <a:avLst/>
              </a:prstGeom>
              <a:noFill/>
            </p:spPr>
            <p:txBody>
              <a:bodyPr wrap="square" lIns="98399" tIns="49199" rIns="98399" bIns="49199" rtlCol="0">
                <a:spAutoFit/>
              </a:bodyPr>
              <a:lstStyle/>
              <a:p>
                <a:pPr algn="ctr"/>
                <a:r>
                  <a:rPr lang="en-US" sz="390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UTM Showcard" pitchFamily="18" charset="0"/>
                    <a:cs typeface="Times New Roman" pitchFamily="18" charset="0"/>
                  </a:rPr>
                  <a:t>?</a:t>
                </a:r>
                <a:endParaRPr lang="en-US" sz="39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Showcard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504553" y="1434907"/>
              <a:ext cx="1474414" cy="699523"/>
            </a:xfrm>
            <a:prstGeom prst="rect">
              <a:avLst/>
            </a:prstGeom>
            <a:noFill/>
          </p:spPr>
          <p:txBody>
            <a:bodyPr wrap="square" lIns="98399" tIns="49199" rIns="98399" bIns="49199" rtlCol="0">
              <a:spAutoFit/>
            </a:bodyPr>
            <a:lstStyle/>
            <a:p>
              <a:pPr algn="ctr"/>
              <a:r>
                <a:rPr lang="en-US" sz="39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Showcard" pitchFamily="18" charset="0"/>
                  <a:cs typeface="Times New Roman" pitchFamily="18" charset="0"/>
                </a:rPr>
                <a:t>na</a:t>
              </a:r>
              <a:endPara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Showcard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9854067" y="6331857"/>
            <a:ext cx="1966873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achen" pitchFamily="18" charset="0"/>
                <a:ea typeface="Aachen" pitchFamily="18" charset="0"/>
                <a:cs typeface="Aachen" pitchFamily="18" charset="0"/>
              </a:rPr>
              <a:t>QUAY LẠI</a:t>
            </a:r>
            <a:endParaRPr lang="en-US">
              <a:solidFill>
                <a:schemeClr val="bg1"/>
              </a:solidFill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72056" y="1447800"/>
            <a:ext cx="1994132" cy="3671137"/>
            <a:chOff x="7472056" y="1098039"/>
            <a:chExt cx="1994132" cy="3671137"/>
          </a:xfrm>
        </p:grpSpPr>
        <p:grpSp>
          <p:nvGrpSpPr>
            <p:cNvPr id="8" name="Group 7"/>
            <p:cNvGrpSpPr/>
            <p:nvPr/>
          </p:nvGrpSpPr>
          <p:grpSpPr>
            <a:xfrm>
              <a:off x="7472056" y="1098039"/>
              <a:ext cx="1994132" cy="3671137"/>
              <a:chOff x="7528718" y="741204"/>
              <a:chExt cx="1994132" cy="367113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949" t="18315" r="6880" b="31663"/>
              <a:stretch/>
            </p:blipFill>
            <p:spPr>
              <a:xfrm>
                <a:off x="7528718" y="741204"/>
                <a:ext cx="1994132" cy="367113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105661" y="2873026"/>
                <a:ext cx="632845" cy="699523"/>
              </a:xfrm>
              <a:prstGeom prst="rect">
                <a:avLst/>
              </a:prstGeom>
              <a:noFill/>
            </p:spPr>
            <p:txBody>
              <a:bodyPr wrap="square" lIns="98399" tIns="49199" rIns="98399" bIns="49199" rtlCol="0">
                <a:spAutoFit/>
              </a:bodyPr>
              <a:lstStyle/>
              <a:p>
                <a:pPr algn="ctr"/>
                <a:r>
                  <a:rPr lang="en-US" sz="390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UTM Showcard" pitchFamily="18" charset="0"/>
                    <a:cs typeface="Times New Roman" pitchFamily="18" charset="0"/>
                  </a:rPr>
                  <a:t>3</a:t>
                </a:r>
                <a:endParaRPr lang="en-US" sz="39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Showcard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647264" y="1311101"/>
              <a:ext cx="1474414" cy="699523"/>
            </a:xfrm>
            <a:prstGeom prst="rect">
              <a:avLst/>
            </a:prstGeom>
            <a:noFill/>
          </p:spPr>
          <p:txBody>
            <a:bodyPr wrap="square" lIns="98399" tIns="49199" rIns="98399" bIns="49199" rtlCol="0">
              <a:spAutoFit/>
            </a:bodyPr>
            <a:lstStyle/>
            <a:p>
              <a:pPr algn="ctr"/>
              <a:r>
                <a:rPr lang="en-US" sz="39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Showcard" pitchFamily="18" charset="0"/>
                  <a:cs typeface="Times New Roman" pitchFamily="18" charset="0"/>
                </a:rPr>
                <a:t>tí</a:t>
              </a:r>
              <a:endPara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Showcard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46782" y="2010444"/>
            <a:ext cx="1717448" cy="2999201"/>
            <a:chOff x="3261519" y="1434907"/>
            <a:chExt cx="1717448" cy="2999201"/>
          </a:xfrm>
        </p:grpSpPr>
        <p:grpSp>
          <p:nvGrpSpPr>
            <p:cNvPr id="20" name="Group 19"/>
            <p:cNvGrpSpPr/>
            <p:nvPr/>
          </p:nvGrpSpPr>
          <p:grpSpPr>
            <a:xfrm>
              <a:off x="3261519" y="1632851"/>
              <a:ext cx="1717448" cy="2801257"/>
              <a:chOff x="3261519" y="1632851"/>
              <a:chExt cx="1717448" cy="280125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0" t="17537" r="70994" b="32441"/>
              <a:stretch/>
            </p:blipFill>
            <p:spPr>
              <a:xfrm>
                <a:off x="3261519" y="1632851"/>
                <a:ext cx="1717448" cy="280125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947319" y="3242127"/>
                <a:ext cx="632845" cy="699523"/>
              </a:xfrm>
              <a:prstGeom prst="rect">
                <a:avLst/>
              </a:prstGeom>
              <a:noFill/>
            </p:spPr>
            <p:txBody>
              <a:bodyPr wrap="square" lIns="98399" tIns="49199" rIns="98399" bIns="49199" rtlCol="0">
                <a:spAutoFit/>
              </a:bodyPr>
              <a:lstStyle/>
              <a:p>
                <a:pPr algn="ctr"/>
                <a:r>
                  <a:rPr lang="en-US" sz="3900" smtClean="0">
                    <a:ln w="18415" cmpd="sng">
                      <a:noFill/>
                      <a:prstDash val="solid"/>
                    </a:ln>
                    <a:solidFill>
                      <a:srgbClr val="FF0000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UTM Showcard" pitchFamily="18" charset="0"/>
                    <a:cs typeface="Times New Roman" pitchFamily="18" charset="0"/>
                  </a:rPr>
                  <a:t>2</a:t>
                </a:r>
                <a:endParaRPr lang="en-US" sz="3900" dirty="0">
                  <a:ln w="18415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Showcard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504553" y="1434907"/>
              <a:ext cx="1474414" cy="699523"/>
            </a:xfrm>
            <a:prstGeom prst="rect">
              <a:avLst/>
            </a:prstGeom>
            <a:noFill/>
          </p:spPr>
          <p:txBody>
            <a:bodyPr wrap="square" lIns="98399" tIns="49199" rIns="98399" bIns="49199" rtlCol="0">
              <a:spAutoFit/>
            </a:bodyPr>
            <a:lstStyle/>
            <a:p>
              <a:pPr algn="ctr"/>
              <a:r>
                <a:rPr lang="en-US" sz="39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Showcard" pitchFamily="18" charset="0"/>
                  <a:cs typeface="Times New Roman" pitchFamily="18" charset="0"/>
                </a:rPr>
                <a:t>na</a:t>
              </a:r>
              <a:endPara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Showcard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0898" y="-304800"/>
            <a:ext cx="12161838" cy="5715000"/>
          </a:xfrm>
          <a:prstGeom prst="rect">
            <a:avLst/>
          </a:prstGeom>
        </p:spPr>
      </p:pic>
      <p:sp>
        <p:nvSpPr>
          <p:cNvPr id="40" name="Right Arrow 39">
            <a:hlinkClick r:id="rId4" action="ppaction://hlinksldjump"/>
          </p:cNvPr>
          <p:cNvSpPr/>
          <p:nvPr/>
        </p:nvSpPr>
        <p:spPr>
          <a:xfrm>
            <a:off x="9854067" y="6331857"/>
            <a:ext cx="1966873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achen" pitchFamily="18" charset="0"/>
                <a:ea typeface="Aachen" pitchFamily="18" charset="0"/>
                <a:cs typeface="Aachen" pitchFamily="18" charset="0"/>
              </a:rPr>
              <a:t>QUAY LẠI</a:t>
            </a:r>
            <a:endParaRPr lang="en-US">
              <a:solidFill>
                <a:schemeClr val="bg1"/>
              </a:solidFill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80719" y="2128723"/>
            <a:ext cx="9144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47519" y="2128723"/>
            <a:ext cx="9144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14319" y="2128723"/>
            <a:ext cx="9144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6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47519" y="2128723"/>
            <a:ext cx="914400" cy="914400"/>
          </a:xfrm>
          <a:prstGeom prst="roundRect">
            <a:avLst/>
          </a:prstGeom>
          <a:solidFill>
            <a:srgbClr val="C1FF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45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9441" y="-1295400"/>
            <a:ext cx="12161838" cy="9753600"/>
          </a:xfrm>
          <a:prstGeom prst="rect">
            <a:avLst/>
          </a:prstGeom>
        </p:spPr>
      </p:pic>
      <p:sp>
        <p:nvSpPr>
          <p:cNvPr id="32" name="Right Arrow 31">
            <a:hlinkClick r:id="rId6" action="ppaction://hlinksldjump"/>
          </p:cNvPr>
          <p:cNvSpPr/>
          <p:nvPr/>
        </p:nvSpPr>
        <p:spPr>
          <a:xfrm>
            <a:off x="9854067" y="6331857"/>
            <a:ext cx="1966873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achen" pitchFamily="18" charset="0"/>
                <a:ea typeface="Aachen" pitchFamily="18" charset="0"/>
                <a:cs typeface="Aachen" pitchFamily="18" charset="0"/>
              </a:rPr>
              <a:t>QUAY LẠI</a:t>
            </a:r>
            <a:endParaRPr lang="en-US">
              <a:solidFill>
                <a:schemeClr val="bg1"/>
              </a:solidFill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19" y="228600"/>
            <a:ext cx="5471319" cy="5049542"/>
            <a:chOff x="23019" y="228600"/>
            <a:chExt cx="5471319" cy="50495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0" t="17537" r="70994" b="32441"/>
            <a:stretch/>
          </p:blipFill>
          <p:spPr>
            <a:xfrm>
              <a:off x="3776890" y="2476885"/>
              <a:ext cx="1717448" cy="2801257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3019" y="228600"/>
              <a:ext cx="3810000" cy="2667000"/>
            </a:xfrm>
            <a:prstGeom prst="cloudCallout">
              <a:avLst>
                <a:gd name="adj1" fmla="val 55167"/>
                <a:gd name="adj2" fmla="val 5749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8" t="7778" r="14291" b="16111"/>
            <a:stretch/>
          </p:blipFill>
          <p:spPr>
            <a:xfrm>
              <a:off x="412553" y="1058999"/>
              <a:ext cx="668734" cy="6497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8" t="7778" r="14291" b="16111"/>
            <a:stretch/>
          </p:blipFill>
          <p:spPr>
            <a:xfrm>
              <a:off x="1430141" y="703818"/>
              <a:ext cx="668734" cy="6497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8" t="7778" r="14291" b="16111"/>
            <a:stretch/>
          </p:blipFill>
          <p:spPr>
            <a:xfrm>
              <a:off x="2285405" y="720804"/>
              <a:ext cx="668734" cy="64976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8" t="7778" r="14291" b="16111"/>
            <a:stretch/>
          </p:blipFill>
          <p:spPr>
            <a:xfrm>
              <a:off x="2041130" y="1441031"/>
              <a:ext cx="668734" cy="6497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8" t="7778" r="14291" b="16111"/>
            <a:stretch/>
          </p:blipFill>
          <p:spPr>
            <a:xfrm>
              <a:off x="1081287" y="1708762"/>
              <a:ext cx="668734" cy="64976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74990" y="0"/>
            <a:ext cx="5465467" cy="5416968"/>
            <a:chOff x="6474990" y="0"/>
            <a:chExt cx="5465467" cy="54169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49" t="18315" r="6880" b="31663"/>
            <a:stretch/>
          </p:blipFill>
          <p:spPr>
            <a:xfrm>
              <a:off x="6474990" y="1745831"/>
              <a:ext cx="1994132" cy="3671137"/>
            </a:xfrm>
            <a:prstGeom prst="rect">
              <a:avLst/>
            </a:prstGeom>
          </p:spPr>
        </p:pic>
        <p:sp>
          <p:nvSpPr>
            <p:cNvPr id="3" name="Cloud Callout 2"/>
            <p:cNvSpPr/>
            <p:nvPr/>
          </p:nvSpPr>
          <p:spPr>
            <a:xfrm>
              <a:off x="8130457" y="0"/>
              <a:ext cx="3810000" cy="2667000"/>
            </a:xfrm>
            <a:prstGeom prst="cloudCallout">
              <a:avLst>
                <a:gd name="adj1" fmla="val -57333"/>
                <a:gd name="adj2" fmla="val 46785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6" t="15000" r="12390" b="21012"/>
            <a:stretch/>
          </p:blipFill>
          <p:spPr>
            <a:xfrm>
              <a:off x="9877086" y="468574"/>
              <a:ext cx="664957" cy="62188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6" t="15000" r="12390" b="21012"/>
            <a:stretch/>
          </p:blipFill>
          <p:spPr>
            <a:xfrm>
              <a:off x="8900319" y="748686"/>
              <a:ext cx="664957" cy="62188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6" t="15000" r="12390" b="21012"/>
            <a:stretch/>
          </p:blipFill>
          <p:spPr>
            <a:xfrm>
              <a:off x="8900319" y="1562100"/>
              <a:ext cx="664957" cy="62188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6" t="15000" r="12390" b="21012"/>
            <a:stretch/>
          </p:blipFill>
          <p:spPr>
            <a:xfrm>
              <a:off x="9842955" y="1562100"/>
              <a:ext cx="664957" cy="62188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6" t="15000" r="12390" b="21012"/>
            <a:stretch/>
          </p:blipFill>
          <p:spPr>
            <a:xfrm>
              <a:off x="10666009" y="228600"/>
              <a:ext cx="664957" cy="62188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6" t="15000" r="12390" b="21012"/>
            <a:stretch/>
          </p:blipFill>
          <p:spPr>
            <a:xfrm>
              <a:off x="10666008" y="940219"/>
              <a:ext cx="664957" cy="621881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555929" y="5416968"/>
            <a:ext cx="84063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 nào được cô giáo tặng nhiều sao hơn?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4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ight Arrow 36">
            <a:hlinkClick r:id="rId3" action="ppaction://hlinksldjump"/>
          </p:cNvPr>
          <p:cNvSpPr/>
          <p:nvPr/>
        </p:nvSpPr>
        <p:spPr>
          <a:xfrm>
            <a:off x="9854067" y="6331857"/>
            <a:ext cx="1966873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achen" pitchFamily="18" charset="0"/>
                <a:ea typeface="Aachen" pitchFamily="18" charset="0"/>
                <a:cs typeface="Aachen" pitchFamily="18" charset="0"/>
              </a:rPr>
              <a:t>QUAY LẠI</a:t>
            </a:r>
            <a:endParaRPr lang="en-US">
              <a:solidFill>
                <a:schemeClr val="bg1"/>
              </a:solidFill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  <p:pic>
        <p:nvPicPr>
          <p:cNvPr id="6" name="Picture 5" descr="1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40898" y="-304800"/>
            <a:ext cx="12161838" cy="571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80719" y="2128723"/>
            <a:ext cx="9144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6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47519" y="2128723"/>
            <a:ext cx="9144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4319" y="2128723"/>
            <a:ext cx="9144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6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47519" y="2128723"/>
            <a:ext cx="914400" cy="914400"/>
          </a:xfrm>
          <a:prstGeom prst="roundRect">
            <a:avLst/>
          </a:prstGeom>
          <a:solidFill>
            <a:srgbClr val="C1FF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2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0789" y="-228600"/>
            <a:ext cx="12263187" cy="5562599"/>
          </a:xfrm>
          <a:prstGeom prst="rect">
            <a:avLst/>
          </a:prstGeom>
        </p:spPr>
      </p:pic>
      <p:sp>
        <p:nvSpPr>
          <p:cNvPr id="37" name="Right Arrow 36">
            <a:hlinkClick r:id="rId4" action="ppaction://hlinksldjump"/>
          </p:cNvPr>
          <p:cNvSpPr/>
          <p:nvPr/>
        </p:nvSpPr>
        <p:spPr>
          <a:xfrm>
            <a:off x="9854067" y="6331857"/>
            <a:ext cx="1966873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achen" pitchFamily="18" charset="0"/>
                <a:ea typeface="Aachen" pitchFamily="18" charset="0"/>
                <a:cs typeface="Aachen" pitchFamily="18" charset="0"/>
              </a:rPr>
              <a:t>QUAY LẠI</a:t>
            </a:r>
            <a:endParaRPr lang="en-US">
              <a:solidFill>
                <a:schemeClr val="bg1"/>
              </a:solidFill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48" y="1811196"/>
            <a:ext cx="1548050" cy="1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8231" y="776232"/>
            <a:ext cx="5461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645855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890377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693855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www.facebook.com/groups/443096903751589</a:t>
            </a:r>
            <a:endParaRPr lang="en-US" sz="2000" smtClean="0"/>
          </a:p>
          <a:p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  <a:endParaRPr lang="en-US" sz="20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9" y="1241435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NHẢY QUA BÀI HÁT TIẾNG ANH VUI NHỘN - KIDS DANCE 03- THE MONKEY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-1"/>
            <a:ext cx="12157869" cy="68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5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6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62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40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1295400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1096972"/>
            <a:ext cx="11095659" cy="5282938"/>
            <a:chOff x="518319" y="1096972"/>
            <a:chExt cx="11095659" cy="528293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419" y="1096972"/>
              <a:ext cx="10894559" cy="528293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18319" y="1096972"/>
              <a:ext cx="1752600" cy="655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9273" y="1884486"/>
            <a:ext cx="8338846" cy="2367818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191" y="2203019"/>
            <a:ext cx="633986" cy="754054"/>
            <a:chOff x="4762734" y="1880130"/>
            <a:chExt cx="476834" cy="565715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92078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?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40371" y="2200340"/>
            <a:ext cx="633987" cy="754054"/>
            <a:chOff x="7859352" y="1878120"/>
            <a:chExt cx="476835" cy="565715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92078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?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89241" y="2182706"/>
            <a:ext cx="619068" cy="754054"/>
            <a:chOff x="6316654" y="1864890"/>
            <a:chExt cx="465614" cy="565715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92078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?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253" y="2202582"/>
            <a:ext cx="633986" cy="754054"/>
            <a:chOff x="4762734" y="1880130"/>
            <a:chExt cx="476834" cy="565715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34434" y="2199903"/>
            <a:ext cx="633987" cy="754054"/>
            <a:chOff x="7859352" y="1878120"/>
            <a:chExt cx="476835" cy="565715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4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3303" y="2182268"/>
            <a:ext cx="619068" cy="754054"/>
            <a:chOff x="6316654" y="1864890"/>
            <a:chExt cx="465614" cy="565715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17484" y="914400"/>
            <a:ext cx="955241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sz="3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756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169" y="2590800"/>
            <a:ext cx="8338846" cy="2367818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77137" y="2889020"/>
            <a:ext cx="619068" cy="754054"/>
            <a:chOff x="6316654" y="1864890"/>
            <a:chExt cx="465614" cy="565715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92078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latin typeface="Lato"/>
                </a:rPr>
                <a:t>?</a:t>
              </a:r>
              <a:endParaRPr lang="en-US" sz="4300" b="1" dirty="0">
                <a:latin typeface="Lato"/>
              </a:endParaRP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71199" y="2888583"/>
            <a:ext cx="619068" cy="754054"/>
            <a:chOff x="6316654" y="1864890"/>
            <a:chExt cx="465614" cy="565715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4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11087" y="2909334"/>
            <a:ext cx="633986" cy="754054"/>
            <a:chOff x="4762734" y="1880130"/>
            <a:chExt cx="476834" cy="565715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28267" y="2906655"/>
            <a:ext cx="633987" cy="754054"/>
            <a:chOff x="7859352" y="1878120"/>
            <a:chExt cx="476835" cy="565715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5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41928" y="1295400"/>
            <a:ext cx="955241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GB" sz="4400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sz="44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001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169" y="2514600"/>
            <a:ext cx="8338846" cy="2367818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77137" y="2812820"/>
            <a:ext cx="619068" cy="754054"/>
            <a:chOff x="6316654" y="1864890"/>
            <a:chExt cx="465614" cy="565715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92078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latin typeface="Lato"/>
                </a:rPr>
                <a:t>?</a:t>
              </a:r>
              <a:endParaRPr lang="en-US" sz="4300" b="1" dirty="0">
                <a:latin typeface="Lato"/>
              </a:endParaRP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71199" y="2812382"/>
            <a:ext cx="619068" cy="754054"/>
            <a:chOff x="6316654" y="1864890"/>
            <a:chExt cx="465614" cy="565715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5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11087" y="2833133"/>
            <a:ext cx="633986" cy="754054"/>
            <a:chOff x="4762734" y="1880130"/>
            <a:chExt cx="476834" cy="565715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4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28267" y="2845689"/>
            <a:ext cx="633987" cy="754054"/>
            <a:chOff x="7859352" y="1889550"/>
            <a:chExt cx="476835" cy="565715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69171" cy="56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00" b="1" dirty="0">
                  <a:solidFill>
                    <a:srgbClr val="3B6BDD"/>
                  </a:solidFill>
                  <a:latin typeface="Lato"/>
                </a:rPr>
                <a:t>6</a:t>
              </a:r>
              <a:endParaRPr lang="en-US" sz="43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18516" y="1752600"/>
            <a:ext cx="955241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GB" sz="4400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sz="44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12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345</Words>
  <Application>Microsoft Office PowerPoint</Application>
  <PresentationFormat>Custom</PresentationFormat>
  <Paragraphs>136</Paragraphs>
  <Slides>26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221</cp:revision>
  <dcterms:created xsi:type="dcterms:W3CDTF">2021-05-23T10:25:42Z</dcterms:created>
  <dcterms:modified xsi:type="dcterms:W3CDTF">2021-10-04T15:15:42Z</dcterms:modified>
</cp:coreProperties>
</file>