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lăm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43150"/>
            <a:ext cx="314325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/>
                <a:gridCol w="2206170"/>
                <a:gridCol w="320403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/>
                <a:gridCol w="1879602"/>
                <a:gridCol w="342900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/>
                <a:gridCol w="2057400"/>
                <a:gridCol w="2870202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/>
                <a:gridCol w="1905000"/>
                <a:gridCol w="2641602"/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828800"/>
                <a:gridCol w="2743199"/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217</Words>
  <Application>Microsoft Office PowerPoint</Application>
  <PresentationFormat>On-screen Show (16:9)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Chủ đề 6</vt:lpstr>
      <vt:lpstr>PowerPoint Presentation</vt:lpstr>
      <vt:lpstr>Có bao nhiêu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61</cp:revision>
  <dcterms:created xsi:type="dcterms:W3CDTF">2021-01-09T02:19:28Z</dcterms:created>
  <dcterms:modified xsi:type="dcterms:W3CDTF">2022-01-17T13:04:22Z</dcterms:modified>
</cp:coreProperties>
</file>