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5" r:id="rId3"/>
    <p:sldId id="257" r:id="rId4"/>
    <p:sldId id="258" r:id="rId5"/>
    <p:sldId id="259" r:id="rId6"/>
    <p:sldId id="260" r:id="rId7"/>
    <p:sldId id="276" r:id="rId8"/>
    <p:sldId id="277" r:id="rId9"/>
    <p:sldId id="278" r:id="rId10"/>
    <p:sldId id="279" r:id="rId11"/>
    <p:sldId id="261" r:id="rId12"/>
    <p:sldId id="263" r:id="rId13"/>
    <p:sldId id="262" r:id="rId14"/>
    <p:sldId id="264" r:id="rId15"/>
    <p:sldId id="266" r:id="rId16"/>
    <p:sldId id="268" r:id="rId17"/>
    <p:sldId id="267" r:id="rId18"/>
    <p:sldId id="270" r:id="rId19"/>
    <p:sldId id="271" r:id="rId20"/>
    <p:sldId id="272" r:id="rId2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varScale="1">
        <p:scale>
          <a:sx n="85" d="100"/>
          <a:sy n="85" d="100"/>
        </p:scale>
        <p:origin x="32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luyện</a:t>
            </a:r>
            <a:r>
              <a:rPr lang="en-US" baseline="0" smtClean="0"/>
              <a:t> đọc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53786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GIẢI THƯỞNG TÌNH BẠN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05146"/>
            <a:ext cx="7620000" cy="523208"/>
          </a:xfrm>
          <a:prstGeom prst="rect">
            <a:avLst/>
          </a:prstGeom>
          <a:noFill/>
        </p:spPr>
        <p:txBody>
          <a:bodyPr wrap="square" lIns="91428" tIns="45714" rIns="91428" bIns="45714" rtlCol="0">
            <a:spAutoFit/>
          </a:bodyPr>
          <a:lstStyle/>
          <a:p>
            <a:pPr algn="ctr"/>
            <a:r>
              <a:rPr lang="en-US" sz="2800" i="1" smtClean="0">
                <a:latin typeface="Arial-Rounded" pitchFamily="34" charset="0"/>
                <a:ea typeface="Arial-Rounded" pitchFamily="34" charset="0"/>
                <a:cs typeface="Arial-Rounded" pitchFamily="34" charset="0"/>
              </a:rPr>
              <a:t>Ngã oạch: </a:t>
            </a:r>
            <a:r>
              <a:rPr lang="en-US" sz="2800" smtClean="0">
                <a:latin typeface="Arial-Rounded" pitchFamily="34" charset="0"/>
                <a:ea typeface="Arial-Rounded" pitchFamily="34" charset="0"/>
                <a:cs typeface="Arial-Rounded" pitchFamily="34" charset="0"/>
              </a:rPr>
              <a:t>ý nói ngã mạnh.</a:t>
            </a:r>
            <a:endParaRPr lang="en-US" sz="280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1139" y="1136350"/>
            <a:ext cx="2874813" cy="27851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136350"/>
            <a:ext cx="2996840" cy="27851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136350"/>
            <a:ext cx="2813490" cy="2785156"/>
          </a:xfrm>
          <a:prstGeom prst="rect">
            <a:avLst/>
          </a:prstGeom>
        </p:spPr>
      </p:pic>
    </p:spTree>
    <p:extLst>
      <p:ext uri="{BB962C8B-B14F-4D97-AF65-F5344CB8AC3E}">
        <p14:creationId xmlns:p14="http://schemas.microsoft.com/office/powerpoint/2010/main" val="2480276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25717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Sau khi trọng tài ra hiệu, hai bạn lao như tên bắn.</a:t>
            </a:r>
          </a:p>
        </p:txBody>
      </p:sp>
      <p:cxnSp>
        <p:nvCxnSpPr>
          <p:cNvPr id="5" name="Straight Connector 4"/>
          <p:cNvCxnSpPr/>
          <p:nvPr/>
        </p:nvCxnSpPr>
        <p:spPr>
          <a:xfrm flipH="1">
            <a:off x="5029200" y="265528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8215" y="26298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54612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Trước vạch xuất phát, nai và hoẵng xoạc chân lấy đà.</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1417494" y="3120736"/>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343400" y="16595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16595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52600" y="2089929"/>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200" y="370279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Nhưng cả hai đều được tặng giải thưởng tình bạn.</a:t>
            </a:r>
          </a:p>
        </p:txBody>
      </p:sp>
      <p:cxnSp>
        <p:nvCxnSpPr>
          <p:cNvPr id="21" name="Straight Connector 20"/>
          <p:cNvCxnSpPr/>
          <p:nvPr/>
        </p:nvCxnSpPr>
        <p:spPr>
          <a:xfrm flipH="1">
            <a:off x="3124200" y="376092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67400" y="381617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389208" y="4333145"/>
            <a:ext cx="98712" cy="425225"/>
            <a:chOff x="2225388" y="3725155"/>
            <a:chExt cx="98712" cy="425225"/>
          </a:xfrm>
        </p:grpSpPr>
        <p:cxnSp>
          <p:nvCxnSpPr>
            <p:cNvPr id="24" name="Straight Connector 23"/>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76800" y="382003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859"/>
          <a:stretch/>
        </p:blipFill>
        <p:spPr bwMode="auto">
          <a:xfrm>
            <a:off x="170810" y="2914363"/>
            <a:ext cx="3810000" cy="20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09550"/>
            <a:ext cx="5777221" cy="308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5959"/>
            <a:ext cx="6578600" cy="351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520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Đôi bạn trong câu chuyện là ai?</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839354" y="4141347"/>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Vì sao hoẵng bị ngã?</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8266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Khi hoẵng ngã, nai đã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907167" y="602962"/>
            <a:ext cx="7246535"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Kết quả cuộc thi như thế nào?</a:t>
            </a:r>
            <a:endParaRPr lang="en-US" sz="3200">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17" y="1428750"/>
            <a:ext cx="7175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9715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Câu chuyên khuyên chúng ta điều gì?</a:t>
            </a:r>
            <a:endParaRPr lang="en-US" sz="32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0" y="1809750"/>
            <a:ext cx="834072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2055004"/>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72526" y="3435406"/>
            <a:ext cx="9067800" cy="707886"/>
          </a:xfrm>
          <a:prstGeom prst="rect">
            <a:avLst/>
          </a:prstGeom>
        </p:spPr>
        <p:txBody>
          <a:bodyPr wrap="square">
            <a:spAutoFit/>
          </a:bodyPr>
          <a:lstStyle/>
          <a:p>
            <a:pPr algn="just"/>
            <a:r>
              <a:rPr lang="vi-VN" sz="4000" b="1" smtClean="0">
                <a:solidFill>
                  <a:srgbClr val="7030A0"/>
                </a:solidFill>
                <a:latin typeface="HP001 4 hàng" pitchFamily="34" charset="0"/>
              </a:rPr>
              <a:t>đỡ </a:t>
            </a:r>
            <a:r>
              <a:rPr lang="vi-VN" sz="4000" b="1">
                <a:solidFill>
                  <a:srgbClr val="7030A0"/>
                </a:solidFill>
                <a:latin typeface="HP001 4 hàng" pitchFamily="34" charset="0"/>
              </a:rPr>
              <a:t>hƋng đứng </a:t>
            </a:r>
            <a:r>
              <a:rPr lang="vi-VN" sz="4000" b="1" smtClean="0">
                <a:solidFill>
                  <a:srgbClr val="7030A0"/>
                </a:solidFill>
                <a:latin typeface="HP001 4 hàng" pitchFamily="34" charset="0"/>
              </a:rPr>
              <a:t>dậy</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27" name="Rectangle 26"/>
          <p:cNvSpPr/>
          <p:nvPr/>
        </p:nvSpPr>
        <p:spPr>
          <a:xfrm>
            <a:off x="753039" y="2629201"/>
            <a:ext cx="9067800" cy="707886"/>
          </a:xfrm>
          <a:prstGeom prst="rect">
            <a:avLst/>
          </a:prstGeom>
        </p:spPr>
        <p:txBody>
          <a:bodyPr wrap="square">
            <a:spAutoFit/>
          </a:bodyPr>
          <a:lstStyle/>
          <a:p>
            <a:pPr algn="just"/>
            <a:r>
              <a:rPr lang="vi-VN" sz="4000" b="1">
                <a:solidFill>
                  <a:srgbClr val="7030A0"/>
                </a:solidFill>
                <a:latin typeface="HP001 4 hàng" pitchFamily="34" charset="0"/>
              </a:rPr>
              <a:t> Khi hƋng wgã, wai vĖ </a:t>
            </a:r>
            <a:r>
              <a:rPr lang="vi-VN" sz="4000" b="1" smtClean="0">
                <a:solidFill>
                  <a:srgbClr val="7030A0"/>
                </a:solidFill>
                <a:latin typeface="HP001 4 hàng" pitchFamily="34" charset="0"/>
              </a:rPr>
              <a:t>dừng</a:t>
            </a:r>
            <a:r>
              <a:rPr lang="en-US" sz="4000" b="1" smtClean="0">
                <a:solidFill>
                  <a:srgbClr val="7030A0"/>
                </a:solidFill>
                <a:latin typeface="HP001 4 hàng" pitchFamily="34" charset="0"/>
              </a:rPr>
              <a:t> </a:t>
            </a:r>
            <a:r>
              <a:rPr lang="vi-VN" sz="4000" b="1" smtClean="0">
                <a:solidFill>
                  <a:srgbClr val="7030A0"/>
                </a:solidFill>
                <a:latin typeface="HP001 4 hàng" pitchFamily="34" charset="0"/>
              </a:rPr>
              <a:t>lại</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c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Khi hoẵng ngã, nai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30777" y="2763619"/>
            <a:ext cx="57252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49140" y="3344602"/>
            <a:ext cx="2667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54400" y="2967490"/>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11040" y="293372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44490"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07479"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807"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5577"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4122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011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80">
                                          <p:stCondLst>
                                            <p:cond delay="0"/>
                                          </p:stCondLst>
                                        </p:cTn>
                                        <p:tgtEl>
                                          <p:spTgt spid="15"/>
                                        </p:tgtEl>
                                      </p:cBhvr>
                                    </p:animEffect>
                                    <p:anim calcmode="lin" valueType="num">
                                      <p:cBhvr>
                                        <p:cTn id="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gtEl>
                                      </p:cBhvr>
                                      <p:to x="100000" y="60000"/>
                                    </p:animScale>
                                    <p:animScale>
                                      <p:cBhvr>
                                        <p:cTn id="66" dur="166" decel="50000">
                                          <p:stCondLst>
                                            <p:cond delay="676"/>
                                          </p:stCondLst>
                                        </p:cTn>
                                        <p:tgtEl>
                                          <p:spTgt spid="15"/>
                                        </p:tgtEl>
                                      </p:cBhvr>
                                      <p:to x="100000" y="100000"/>
                                    </p:animScale>
                                    <p:animScale>
                                      <p:cBhvr>
                                        <p:cTn id="67" dur="26">
                                          <p:stCondLst>
                                            <p:cond delay="1312"/>
                                          </p:stCondLst>
                                        </p:cTn>
                                        <p:tgtEl>
                                          <p:spTgt spid="15"/>
                                        </p:tgtEl>
                                      </p:cBhvr>
                                      <p:to x="100000" y="80000"/>
                                    </p:animScale>
                                    <p:animScale>
                                      <p:cBhvr>
                                        <p:cTn id="68" dur="166" decel="50000">
                                          <p:stCondLst>
                                            <p:cond delay="1338"/>
                                          </p:stCondLst>
                                        </p:cTn>
                                        <p:tgtEl>
                                          <p:spTgt spid="15"/>
                                        </p:tgtEl>
                                      </p:cBhvr>
                                      <p:to x="100000" y="100000"/>
                                    </p:animScale>
                                    <p:animScale>
                                      <p:cBhvr>
                                        <p:cTn id="69" dur="26">
                                          <p:stCondLst>
                                            <p:cond delay="1642"/>
                                          </p:stCondLst>
                                        </p:cTn>
                                        <p:tgtEl>
                                          <p:spTgt spid="15"/>
                                        </p:tgtEl>
                                      </p:cBhvr>
                                      <p:to x="100000" y="90000"/>
                                    </p:animScale>
                                    <p:animScale>
                                      <p:cBhvr>
                                        <p:cTn id="70" dur="166" decel="50000">
                                          <p:stCondLst>
                                            <p:cond delay="1668"/>
                                          </p:stCondLst>
                                        </p:cTn>
                                        <p:tgtEl>
                                          <p:spTgt spid="15"/>
                                        </p:tgtEl>
                                      </p:cBhvr>
                                      <p:to x="100000" y="100000"/>
                                    </p:animScale>
                                    <p:animScale>
                                      <p:cBhvr>
                                        <p:cTn id="71" dur="26">
                                          <p:stCondLst>
                                            <p:cond delay="1808"/>
                                          </p:stCondLst>
                                        </p:cTn>
                                        <p:tgtEl>
                                          <p:spTgt spid="15"/>
                                        </p:tgtEl>
                                      </p:cBhvr>
                                      <p:to x="100000" y="95000"/>
                                    </p:animScale>
                                    <p:animScale>
                                      <p:cBhvr>
                                        <p:cTn id="72" dur="166" decel="50000">
                                          <p:stCondLst>
                                            <p:cond delay="1834"/>
                                          </p:stCondLst>
                                        </p:cTn>
                                        <p:tgtEl>
                                          <p:spTgt spid="15"/>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80">
                                          <p:stCondLst>
                                            <p:cond delay="0"/>
                                          </p:stCondLst>
                                        </p:cTn>
                                        <p:tgtEl>
                                          <p:spTgt spid="18"/>
                                        </p:tgtEl>
                                      </p:cBhvr>
                                    </p:animEffect>
                                    <p:anim calcmode="lin" valueType="num">
                                      <p:cBhvr>
                                        <p:cTn id="9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8"/>
                                        </p:tgtEl>
                                      </p:cBhvr>
                                      <p:to x="100000" y="60000"/>
                                    </p:animScale>
                                    <p:animScale>
                                      <p:cBhvr>
                                        <p:cTn id="98" dur="166" decel="50000">
                                          <p:stCondLst>
                                            <p:cond delay="676"/>
                                          </p:stCondLst>
                                        </p:cTn>
                                        <p:tgtEl>
                                          <p:spTgt spid="18"/>
                                        </p:tgtEl>
                                      </p:cBhvr>
                                      <p:to x="100000" y="100000"/>
                                    </p:animScale>
                                    <p:animScale>
                                      <p:cBhvr>
                                        <p:cTn id="99" dur="26">
                                          <p:stCondLst>
                                            <p:cond delay="1312"/>
                                          </p:stCondLst>
                                        </p:cTn>
                                        <p:tgtEl>
                                          <p:spTgt spid="18"/>
                                        </p:tgtEl>
                                      </p:cBhvr>
                                      <p:to x="100000" y="80000"/>
                                    </p:animScale>
                                    <p:animScale>
                                      <p:cBhvr>
                                        <p:cTn id="100" dur="166" decel="50000">
                                          <p:stCondLst>
                                            <p:cond delay="1338"/>
                                          </p:stCondLst>
                                        </p:cTn>
                                        <p:tgtEl>
                                          <p:spTgt spid="18"/>
                                        </p:tgtEl>
                                      </p:cBhvr>
                                      <p:to x="100000" y="100000"/>
                                    </p:animScale>
                                    <p:animScale>
                                      <p:cBhvr>
                                        <p:cTn id="101" dur="26">
                                          <p:stCondLst>
                                            <p:cond delay="1642"/>
                                          </p:stCondLst>
                                        </p:cTn>
                                        <p:tgtEl>
                                          <p:spTgt spid="18"/>
                                        </p:tgtEl>
                                      </p:cBhvr>
                                      <p:to x="100000" y="90000"/>
                                    </p:animScale>
                                    <p:animScale>
                                      <p:cBhvr>
                                        <p:cTn id="102" dur="166" decel="50000">
                                          <p:stCondLst>
                                            <p:cond delay="1668"/>
                                          </p:stCondLst>
                                        </p:cTn>
                                        <p:tgtEl>
                                          <p:spTgt spid="18"/>
                                        </p:tgtEl>
                                      </p:cBhvr>
                                      <p:to x="100000" y="100000"/>
                                    </p:animScale>
                                    <p:animScale>
                                      <p:cBhvr>
                                        <p:cTn id="103" dur="26">
                                          <p:stCondLst>
                                            <p:cond delay="1808"/>
                                          </p:stCondLst>
                                        </p:cTn>
                                        <p:tgtEl>
                                          <p:spTgt spid="18"/>
                                        </p:tgtEl>
                                      </p:cBhvr>
                                      <p:to x="100000" y="95000"/>
                                    </p:animScale>
                                    <p:animScale>
                                      <p:cBhvr>
                                        <p:cTn id="104" dur="166" decel="50000">
                                          <p:stCondLst>
                                            <p:cond delay="1834"/>
                                          </p:stCondLst>
                                        </p:cTn>
                                        <p:tgtEl>
                                          <p:spTgt spid="18"/>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down)">
                                      <p:cBhvr>
                                        <p:cTn id="123" dur="580">
                                          <p:stCondLst>
                                            <p:cond delay="0"/>
                                          </p:stCondLst>
                                        </p:cTn>
                                        <p:tgtEl>
                                          <p:spTgt spid="19"/>
                                        </p:tgtEl>
                                      </p:cBhvr>
                                    </p:animEffect>
                                    <p:anim calcmode="lin" valueType="num">
                                      <p:cBhvr>
                                        <p:cTn id="1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
                                        </p:tgtEl>
                                      </p:cBhvr>
                                      <p:to x="100000" y="60000"/>
                                    </p:animScale>
                                    <p:animScale>
                                      <p:cBhvr>
                                        <p:cTn id="130" dur="166" decel="50000">
                                          <p:stCondLst>
                                            <p:cond delay="676"/>
                                          </p:stCondLst>
                                        </p:cTn>
                                        <p:tgtEl>
                                          <p:spTgt spid="19"/>
                                        </p:tgtEl>
                                      </p:cBhvr>
                                      <p:to x="100000" y="100000"/>
                                    </p:animScale>
                                    <p:animScale>
                                      <p:cBhvr>
                                        <p:cTn id="131" dur="26">
                                          <p:stCondLst>
                                            <p:cond delay="1312"/>
                                          </p:stCondLst>
                                        </p:cTn>
                                        <p:tgtEl>
                                          <p:spTgt spid="19"/>
                                        </p:tgtEl>
                                      </p:cBhvr>
                                      <p:to x="100000" y="80000"/>
                                    </p:animScale>
                                    <p:animScale>
                                      <p:cBhvr>
                                        <p:cTn id="132" dur="166" decel="50000">
                                          <p:stCondLst>
                                            <p:cond delay="1338"/>
                                          </p:stCondLst>
                                        </p:cTn>
                                        <p:tgtEl>
                                          <p:spTgt spid="19"/>
                                        </p:tgtEl>
                                      </p:cBhvr>
                                      <p:to x="100000" y="100000"/>
                                    </p:animScale>
                                    <p:animScale>
                                      <p:cBhvr>
                                        <p:cTn id="133" dur="26">
                                          <p:stCondLst>
                                            <p:cond delay="1642"/>
                                          </p:stCondLst>
                                        </p:cTn>
                                        <p:tgtEl>
                                          <p:spTgt spid="19"/>
                                        </p:tgtEl>
                                      </p:cBhvr>
                                      <p:to x="100000" y="90000"/>
                                    </p:animScale>
                                    <p:animScale>
                                      <p:cBhvr>
                                        <p:cTn id="134" dur="166" decel="50000">
                                          <p:stCondLst>
                                            <p:cond delay="1668"/>
                                          </p:stCondLst>
                                        </p:cTn>
                                        <p:tgtEl>
                                          <p:spTgt spid="19"/>
                                        </p:tgtEl>
                                      </p:cBhvr>
                                      <p:to x="100000" y="100000"/>
                                    </p:animScale>
                                    <p:animScale>
                                      <p:cBhvr>
                                        <p:cTn id="135" dur="26">
                                          <p:stCondLst>
                                            <p:cond delay="1808"/>
                                          </p:stCondLst>
                                        </p:cTn>
                                        <p:tgtEl>
                                          <p:spTgt spid="19"/>
                                        </p:tgtEl>
                                      </p:cBhvr>
                                      <p:to x="100000" y="95000"/>
                                    </p:animScale>
                                    <p:animScale>
                                      <p:cBhvr>
                                        <p:cTn id="136" dur="166" decel="50000">
                                          <p:stCondLst>
                                            <p:cond delay="1834"/>
                                          </p:stCondLst>
                                        </p:cTn>
                                        <p:tgtEl>
                                          <p:spTgt spid="1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ipe(down)">
                                      <p:cBhvr>
                                        <p:cTn id="139" dur="580">
                                          <p:stCondLst>
                                            <p:cond delay="0"/>
                                          </p:stCondLst>
                                        </p:cTn>
                                        <p:tgtEl>
                                          <p:spTgt spid="20"/>
                                        </p:tgtEl>
                                      </p:cBhvr>
                                    </p:animEffect>
                                    <p:anim calcmode="lin" valueType="num">
                                      <p:cBhvr>
                                        <p:cTn id="1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5" dur="26">
                                          <p:stCondLst>
                                            <p:cond delay="650"/>
                                          </p:stCondLst>
                                        </p:cTn>
                                        <p:tgtEl>
                                          <p:spTgt spid="20"/>
                                        </p:tgtEl>
                                      </p:cBhvr>
                                      <p:to x="100000" y="60000"/>
                                    </p:animScale>
                                    <p:animScale>
                                      <p:cBhvr>
                                        <p:cTn id="146" dur="166" decel="50000">
                                          <p:stCondLst>
                                            <p:cond delay="676"/>
                                          </p:stCondLst>
                                        </p:cTn>
                                        <p:tgtEl>
                                          <p:spTgt spid="20"/>
                                        </p:tgtEl>
                                      </p:cBhvr>
                                      <p:to x="100000" y="100000"/>
                                    </p:animScale>
                                    <p:animScale>
                                      <p:cBhvr>
                                        <p:cTn id="147" dur="26">
                                          <p:stCondLst>
                                            <p:cond delay="1312"/>
                                          </p:stCondLst>
                                        </p:cTn>
                                        <p:tgtEl>
                                          <p:spTgt spid="20"/>
                                        </p:tgtEl>
                                      </p:cBhvr>
                                      <p:to x="100000" y="80000"/>
                                    </p:animScale>
                                    <p:animScale>
                                      <p:cBhvr>
                                        <p:cTn id="148" dur="166" decel="50000">
                                          <p:stCondLst>
                                            <p:cond delay="1338"/>
                                          </p:stCondLst>
                                        </p:cTn>
                                        <p:tgtEl>
                                          <p:spTgt spid="20"/>
                                        </p:tgtEl>
                                      </p:cBhvr>
                                      <p:to x="100000" y="100000"/>
                                    </p:animScale>
                                    <p:animScale>
                                      <p:cBhvr>
                                        <p:cTn id="149" dur="26">
                                          <p:stCondLst>
                                            <p:cond delay="1642"/>
                                          </p:stCondLst>
                                        </p:cTn>
                                        <p:tgtEl>
                                          <p:spTgt spid="20"/>
                                        </p:tgtEl>
                                      </p:cBhvr>
                                      <p:to x="100000" y="90000"/>
                                    </p:animScale>
                                    <p:animScale>
                                      <p:cBhvr>
                                        <p:cTn id="150" dur="166" decel="50000">
                                          <p:stCondLst>
                                            <p:cond delay="1668"/>
                                          </p:stCondLst>
                                        </p:cTn>
                                        <p:tgtEl>
                                          <p:spTgt spid="20"/>
                                        </p:tgtEl>
                                      </p:cBhvr>
                                      <p:to x="100000" y="100000"/>
                                    </p:animScale>
                                    <p:animScale>
                                      <p:cBhvr>
                                        <p:cTn id="151" dur="26">
                                          <p:stCondLst>
                                            <p:cond delay="1808"/>
                                          </p:stCondLst>
                                        </p:cTn>
                                        <p:tgtEl>
                                          <p:spTgt spid="20"/>
                                        </p:tgtEl>
                                      </p:cBhvr>
                                      <p:to x="100000" y="95000"/>
                                    </p:animScale>
                                    <p:animScale>
                                      <p:cBhvr>
                                        <p:cTn id="152" dur="166" decel="50000">
                                          <p:stCondLst>
                                            <p:cond delay="1834"/>
                                          </p:stCondLst>
                                        </p:cTn>
                                        <p:tgtEl>
                                          <p:spTgt spid="20"/>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down)">
                                      <p:cBhvr>
                                        <p:cTn id="155" dur="580">
                                          <p:stCondLst>
                                            <p:cond delay="0"/>
                                          </p:stCondLst>
                                        </p:cTn>
                                        <p:tgtEl>
                                          <p:spTgt spid="21"/>
                                        </p:tgtEl>
                                      </p:cBhvr>
                                    </p:animEffect>
                                    <p:anim calcmode="lin" valueType="num">
                                      <p:cBhvr>
                                        <p:cTn id="1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1" dur="26">
                                          <p:stCondLst>
                                            <p:cond delay="650"/>
                                          </p:stCondLst>
                                        </p:cTn>
                                        <p:tgtEl>
                                          <p:spTgt spid="21"/>
                                        </p:tgtEl>
                                      </p:cBhvr>
                                      <p:to x="100000" y="60000"/>
                                    </p:animScale>
                                    <p:animScale>
                                      <p:cBhvr>
                                        <p:cTn id="162" dur="166" decel="50000">
                                          <p:stCondLst>
                                            <p:cond delay="676"/>
                                          </p:stCondLst>
                                        </p:cTn>
                                        <p:tgtEl>
                                          <p:spTgt spid="21"/>
                                        </p:tgtEl>
                                      </p:cBhvr>
                                      <p:to x="100000" y="100000"/>
                                    </p:animScale>
                                    <p:animScale>
                                      <p:cBhvr>
                                        <p:cTn id="163" dur="26">
                                          <p:stCondLst>
                                            <p:cond delay="1312"/>
                                          </p:stCondLst>
                                        </p:cTn>
                                        <p:tgtEl>
                                          <p:spTgt spid="21"/>
                                        </p:tgtEl>
                                      </p:cBhvr>
                                      <p:to x="100000" y="80000"/>
                                    </p:animScale>
                                    <p:animScale>
                                      <p:cBhvr>
                                        <p:cTn id="164" dur="166" decel="50000">
                                          <p:stCondLst>
                                            <p:cond delay="1338"/>
                                          </p:stCondLst>
                                        </p:cTn>
                                        <p:tgtEl>
                                          <p:spTgt spid="21"/>
                                        </p:tgtEl>
                                      </p:cBhvr>
                                      <p:to x="100000" y="100000"/>
                                    </p:animScale>
                                    <p:animScale>
                                      <p:cBhvr>
                                        <p:cTn id="165" dur="26">
                                          <p:stCondLst>
                                            <p:cond delay="1642"/>
                                          </p:stCondLst>
                                        </p:cTn>
                                        <p:tgtEl>
                                          <p:spTgt spid="21"/>
                                        </p:tgtEl>
                                      </p:cBhvr>
                                      <p:to x="100000" y="90000"/>
                                    </p:animScale>
                                    <p:animScale>
                                      <p:cBhvr>
                                        <p:cTn id="166" dur="166" decel="50000">
                                          <p:stCondLst>
                                            <p:cond delay="1668"/>
                                          </p:stCondLst>
                                        </p:cTn>
                                        <p:tgtEl>
                                          <p:spTgt spid="21"/>
                                        </p:tgtEl>
                                      </p:cBhvr>
                                      <p:to x="100000" y="100000"/>
                                    </p:animScale>
                                    <p:animScale>
                                      <p:cBhvr>
                                        <p:cTn id="167" dur="26">
                                          <p:stCondLst>
                                            <p:cond delay="1808"/>
                                          </p:stCondLst>
                                        </p:cTn>
                                        <p:tgtEl>
                                          <p:spTgt spid="21"/>
                                        </p:tgtEl>
                                      </p:cBhvr>
                                      <p:to x="100000" y="95000"/>
                                    </p:animScale>
                                    <p:animScale>
                                      <p:cBhvr>
                                        <p:cTn id="168" dur="166" decel="50000">
                                          <p:stCondLst>
                                            <p:cond delay="1834"/>
                                          </p:stCondLst>
                                        </p:cTn>
                                        <p:tgtEl>
                                          <p:spTgt spid="21"/>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22"/>
                                        </p:tgtEl>
                                        <p:attrNameLst>
                                          <p:attrName>style.visibility</p:attrName>
                                        </p:attrNameLst>
                                      </p:cBhvr>
                                      <p:to>
                                        <p:strVal val="visible"/>
                                      </p:to>
                                    </p:set>
                                    <p:animEffect transition="in" filter="wipe(down)">
                                      <p:cBhvr>
                                        <p:cTn id="171" dur="580">
                                          <p:stCondLst>
                                            <p:cond delay="0"/>
                                          </p:stCondLst>
                                        </p:cTn>
                                        <p:tgtEl>
                                          <p:spTgt spid="22"/>
                                        </p:tgtEl>
                                      </p:cBhvr>
                                    </p:animEffect>
                                    <p:anim calcmode="lin" valueType="num">
                                      <p:cBhvr>
                                        <p:cTn id="1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7" dur="26">
                                          <p:stCondLst>
                                            <p:cond delay="650"/>
                                          </p:stCondLst>
                                        </p:cTn>
                                        <p:tgtEl>
                                          <p:spTgt spid="22"/>
                                        </p:tgtEl>
                                      </p:cBhvr>
                                      <p:to x="100000" y="60000"/>
                                    </p:animScale>
                                    <p:animScale>
                                      <p:cBhvr>
                                        <p:cTn id="178" dur="166" decel="50000">
                                          <p:stCondLst>
                                            <p:cond delay="676"/>
                                          </p:stCondLst>
                                        </p:cTn>
                                        <p:tgtEl>
                                          <p:spTgt spid="22"/>
                                        </p:tgtEl>
                                      </p:cBhvr>
                                      <p:to x="100000" y="100000"/>
                                    </p:animScale>
                                    <p:animScale>
                                      <p:cBhvr>
                                        <p:cTn id="179" dur="26">
                                          <p:stCondLst>
                                            <p:cond delay="1312"/>
                                          </p:stCondLst>
                                        </p:cTn>
                                        <p:tgtEl>
                                          <p:spTgt spid="22"/>
                                        </p:tgtEl>
                                      </p:cBhvr>
                                      <p:to x="100000" y="80000"/>
                                    </p:animScale>
                                    <p:animScale>
                                      <p:cBhvr>
                                        <p:cTn id="180" dur="166" decel="50000">
                                          <p:stCondLst>
                                            <p:cond delay="1338"/>
                                          </p:stCondLst>
                                        </p:cTn>
                                        <p:tgtEl>
                                          <p:spTgt spid="22"/>
                                        </p:tgtEl>
                                      </p:cBhvr>
                                      <p:to x="100000" y="100000"/>
                                    </p:animScale>
                                    <p:animScale>
                                      <p:cBhvr>
                                        <p:cTn id="181" dur="26">
                                          <p:stCondLst>
                                            <p:cond delay="1642"/>
                                          </p:stCondLst>
                                        </p:cTn>
                                        <p:tgtEl>
                                          <p:spTgt spid="22"/>
                                        </p:tgtEl>
                                      </p:cBhvr>
                                      <p:to x="100000" y="90000"/>
                                    </p:animScale>
                                    <p:animScale>
                                      <p:cBhvr>
                                        <p:cTn id="182" dur="166" decel="50000">
                                          <p:stCondLst>
                                            <p:cond delay="1668"/>
                                          </p:stCondLst>
                                        </p:cTn>
                                        <p:tgtEl>
                                          <p:spTgt spid="22"/>
                                        </p:tgtEl>
                                      </p:cBhvr>
                                      <p:to x="100000" y="100000"/>
                                    </p:animScale>
                                    <p:animScale>
                                      <p:cBhvr>
                                        <p:cTn id="183" dur="26">
                                          <p:stCondLst>
                                            <p:cond delay="1808"/>
                                          </p:stCondLst>
                                        </p:cTn>
                                        <p:tgtEl>
                                          <p:spTgt spid="22"/>
                                        </p:tgtEl>
                                      </p:cBhvr>
                                      <p:to x="100000" y="95000"/>
                                    </p:animScale>
                                    <p:animScale>
                                      <p:cBhvr>
                                        <p:cTn id="184" dur="166" decel="50000">
                                          <p:stCondLst>
                                            <p:cond delay="1834"/>
                                          </p:stCondLst>
                                        </p:cTn>
                                        <p:tgtEl>
                                          <p:spTgt spid="22"/>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wipe(down)">
                                      <p:cBhvr>
                                        <p:cTn id="187" dur="580">
                                          <p:stCondLst>
                                            <p:cond delay="0"/>
                                          </p:stCondLst>
                                        </p:cTn>
                                        <p:tgtEl>
                                          <p:spTgt spid="23"/>
                                        </p:tgtEl>
                                      </p:cBhvr>
                                    </p:animEffect>
                                    <p:anim calcmode="lin" valueType="num">
                                      <p:cBhvr>
                                        <p:cTn id="18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3" dur="26">
                                          <p:stCondLst>
                                            <p:cond delay="650"/>
                                          </p:stCondLst>
                                        </p:cTn>
                                        <p:tgtEl>
                                          <p:spTgt spid="23"/>
                                        </p:tgtEl>
                                      </p:cBhvr>
                                      <p:to x="100000" y="60000"/>
                                    </p:animScale>
                                    <p:animScale>
                                      <p:cBhvr>
                                        <p:cTn id="194" dur="166" decel="50000">
                                          <p:stCondLst>
                                            <p:cond delay="676"/>
                                          </p:stCondLst>
                                        </p:cTn>
                                        <p:tgtEl>
                                          <p:spTgt spid="23"/>
                                        </p:tgtEl>
                                      </p:cBhvr>
                                      <p:to x="100000" y="100000"/>
                                    </p:animScale>
                                    <p:animScale>
                                      <p:cBhvr>
                                        <p:cTn id="195" dur="26">
                                          <p:stCondLst>
                                            <p:cond delay="1312"/>
                                          </p:stCondLst>
                                        </p:cTn>
                                        <p:tgtEl>
                                          <p:spTgt spid="23"/>
                                        </p:tgtEl>
                                      </p:cBhvr>
                                      <p:to x="100000" y="80000"/>
                                    </p:animScale>
                                    <p:animScale>
                                      <p:cBhvr>
                                        <p:cTn id="196" dur="166" decel="50000">
                                          <p:stCondLst>
                                            <p:cond delay="1338"/>
                                          </p:stCondLst>
                                        </p:cTn>
                                        <p:tgtEl>
                                          <p:spTgt spid="23"/>
                                        </p:tgtEl>
                                      </p:cBhvr>
                                      <p:to x="100000" y="100000"/>
                                    </p:animScale>
                                    <p:animScale>
                                      <p:cBhvr>
                                        <p:cTn id="197" dur="26">
                                          <p:stCondLst>
                                            <p:cond delay="1642"/>
                                          </p:stCondLst>
                                        </p:cTn>
                                        <p:tgtEl>
                                          <p:spTgt spid="23"/>
                                        </p:tgtEl>
                                      </p:cBhvr>
                                      <p:to x="100000" y="90000"/>
                                    </p:animScale>
                                    <p:animScale>
                                      <p:cBhvr>
                                        <p:cTn id="198" dur="166" decel="50000">
                                          <p:stCondLst>
                                            <p:cond delay="1668"/>
                                          </p:stCondLst>
                                        </p:cTn>
                                        <p:tgtEl>
                                          <p:spTgt spid="23"/>
                                        </p:tgtEl>
                                      </p:cBhvr>
                                      <p:to x="100000" y="100000"/>
                                    </p:animScale>
                                    <p:animScale>
                                      <p:cBhvr>
                                        <p:cTn id="199" dur="26">
                                          <p:stCondLst>
                                            <p:cond delay="1808"/>
                                          </p:stCondLst>
                                        </p:cTn>
                                        <p:tgtEl>
                                          <p:spTgt spid="23"/>
                                        </p:tgtEl>
                                      </p:cBhvr>
                                      <p:to x="100000" y="95000"/>
                                    </p:animScale>
                                    <p:animScale>
                                      <p:cBhvr>
                                        <p:cTn id="20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a:t>
            </a:r>
            <a:r>
              <a:rPr lang="en-US" sz="2800" b="1" i="1" smtClean="0">
                <a:latin typeface="Arial-Rounded" pitchFamily="34" charset="0"/>
                <a:ea typeface="Arial-Rounded" pitchFamily="34" charset="0"/>
                <a:cs typeface="Arial-Rounded" pitchFamily="34" charset="0"/>
              </a:rPr>
              <a:t> Giải thưởng tình bạn</a:t>
            </a:r>
          </a:p>
          <a:p>
            <a:pPr algn="ctr"/>
            <a:r>
              <a:rPr lang="en-US" sz="2800" b="1" smtClean="0">
                <a:latin typeface="Arial-Rounded" pitchFamily="34" charset="0"/>
                <a:ea typeface="Arial-Rounded" pitchFamily="34" charset="0"/>
                <a:cs typeface="Arial-Rounded" pitchFamily="34" charset="0"/>
              </a:rPr>
              <a:t>      + Xem bài trang 16, trang 17.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gì em thấy ở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18" t="26823" r="26940" b="23438"/>
          <a:stretch/>
        </p:blipFill>
        <p:spPr bwMode="auto">
          <a:xfrm>
            <a:off x="1628775" y="1251269"/>
            <a:ext cx="58864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Rounded MT Bold" pitchFamily="34" charset="0"/>
                <a:cs typeface="Times New Roman" pitchFamily="18" charset="0"/>
              </a:rPr>
              <a:t>2</a:t>
            </a:r>
            <a:endParaRPr lang="en-US" sz="3200" b="1">
              <a:solidFill>
                <a:schemeClr val="bg1"/>
              </a:solidFill>
              <a:latin typeface="Arial Rounded MT Bold" pitchFamily="34" charset="0"/>
              <a:cs typeface="Times New Roman" pitchFamily="18" charset="0"/>
            </a:endParaRPr>
          </a:p>
        </p:txBody>
      </p:sp>
      <p:sp>
        <p:nvSpPr>
          <p:cNvPr id="3" name="TextBox 2"/>
          <p:cNvSpPr txBox="1"/>
          <p:nvPr/>
        </p:nvSpPr>
        <p:spPr>
          <a:xfrm>
            <a:off x="744682" y="167119"/>
            <a:ext cx="1617518"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1143000" y="359406"/>
            <a:ext cx="5947064" cy="584763"/>
          </a:xfrm>
          <a:prstGeom prst="rect">
            <a:avLst/>
          </a:prstGeom>
          <a:no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Giải thưởng tình bạn</a:t>
            </a:r>
            <a:endParaRPr lang="en-US" sz="32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795417"/>
            <a:ext cx="8762999" cy="4339637"/>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tham dự một cuộc chạy đua. Trước vạch xuất phát, nai và hoẵng xoạc chân lấy đà. Sau khi trọng tài ra hiệu, hai bạn lao như tên bắn. Cả hai luôn ở vị trí dẫn đầu. Bỗng nhiên, hoẵng vấp phải một hòn đá rồi ngã oạch. Nai vội dừng lại, đỡ hoẵng đứng dậy.</a:t>
            </a:r>
          </a:p>
          <a:p>
            <a:pPr algn="just"/>
            <a:r>
              <a:rPr lang="en-US" sz="300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về đích cuối cùng. Nhưng cả hai đều được tặng giải thưởng tình bạn.</a:t>
            </a:r>
          </a:p>
          <a:p>
            <a:pPr algn="just"/>
            <a:r>
              <a:rPr lang="en-US" sz="3000" smtClean="0">
                <a:latin typeface="Arial-Rounded" pitchFamily="34" charset="0"/>
                <a:ea typeface="Arial-Rounded" pitchFamily="34" charset="0"/>
                <a:cs typeface="Arial-Rounded" pitchFamily="34" charset="0"/>
              </a:rPr>
              <a:t>                                                                        (Lâm Anh)</a:t>
            </a:r>
            <a:endParaRPr lang="en-US" sz="30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27" y="471560"/>
            <a:ext cx="6964813" cy="37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2076450" y="78999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1510146" y="12334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1859396" y="16506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2076450" y="204483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6303819" y="20467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7162800" y="23759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1942712" y="329379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6705599" y="312580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grpSp>
        <p:nvGrpSpPr>
          <p:cNvPr id="3" name="Group 2"/>
          <p:cNvGrpSpPr/>
          <p:nvPr/>
        </p:nvGrpSpPr>
        <p:grpSpPr>
          <a:xfrm>
            <a:off x="-1066800" y="4070638"/>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10</a:t>
              </a:r>
              <a:endParaRPr lang="en-US">
                <a:solidFill>
                  <a:schemeClr val="tx1"/>
                </a:solidFill>
                <a:latin typeface="Arial Rounded MT Bold" pitchFamily="34" charset="0"/>
              </a:endParaRP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796447" y="33855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571" y="590550"/>
            <a:ext cx="527050" cy="25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571" y="3115638"/>
            <a:ext cx="527050" cy="8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47" y="1803082"/>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96117" y="1650682"/>
            <a:ext cx="1066800" cy="857250"/>
          </a:xfrm>
        </p:spPr>
        <p:txBody>
          <a:bodyPr>
            <a:noAutofit/>
          </a:body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1</a:t>
            </a:r>
            <a:endParaRPr lang="en-US" sz="2800">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96117" y="3169970"/>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2</a:t>
            </a:r>
            <a:endParaRPr lang="en-US" sz="2800">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1516017" y="1723924"/>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3</a:t>
            </a:r>
            <a:endParaRPr lang="en-US" sz="2800">
              <a:solidFill>
                <a:srgbClr val="FF0000"/>
              </a:solidFill>
              <a:latin typeface=".VnArial Narrow"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fill="hold"/>
                                        <p:tgtEl>
                                          <p:spTgt spid="25"/>
                                        </p:tgtEl>
                                        <p:attrNameLst>
                                          <p:attrName>ppt_x</p:attrName>
                                        </p:attrNameLst>
                                      </p:cBhvr>
                                      <p:tavLst>
                                        <p:tav tm="0">
                                          <p:val>
                                            <p:strVal val="1+#ppt_w/2"/>
                                          </p:val>
                                        </p:tav>
                                        <p:tav tm="100000">
                                          <p:val>
                                            <p:strVal val="#ppt_x"/>
                                          </p:val>
                                        </p:tav>
                                      </p:tavLst>
                                    </p:anim>
                                    <p:anim calcmode="lin" valueType="num">
                                      <p:cBhvr additive="base">
                                        <p:cTn id="5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75"/>
                                        </p:tgtEl>
                                        <p:attrNameLst>
                                          <p:attrName>style.visibility</p:attrName>
                                        </p:attrNameLst>
                                      </p:cBhvr>
                                      <p:to>
                                        <p:strVal val="visible"/>
                                      </p:to>
                                    </p:set>
                                    <p:animEffect transition="in" filter="fade">
                                      <p:cBhvr>
                                        <p:cTn id="59" dur="500"/>
                                        <p:tgtEl>
                                          <p:spTgt spid="307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5" grpId="0" animBg="1"/>
      <p:bldP spid="14"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6355780" y="1733550"/>
            <a:ext cx="1340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52398" y="2934373"/>
            <a:ext cx="1323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0" y="41719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054638" y="1276350"/>
            <a:ext cx="850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27681" y="3714750"/>
            <a:ext cx="6793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19600" y="889000"/>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hoẵng</a:t>
            </a:r>
          </a:p>
          <a:p>
            <a:r>
              <a:rPr lang="en-US" sz="6600" smtClean="0">
                <a:latin typeface="Arial-Rounded" pitchFamily="34" charset="0"/>
                <a:ea typeface="Arial-Rounded" pitchFamily="34" charset="0"/>
                <a:cs typeface="Arial-Rounded" pitchFamily="34" charset="0"/>
              </a:rPr>
              <a:t>xoạc chân</a:t>
            </a:r>
          </a:p>
          <a:p>
            <a:r>
              <a:rPr lang="en-US" sz="6600" smtClean="0">
                <a:latin typeface="Arial-Rounded" pitchFamily="34" charset="0"/>
                <a:ea typeface="Arial-Rounded" pitchFamily="34" charset="0"/>
                <a:cs typeface="Arial-Rounded" pitchFamily="34" charset="0"/>
              </a:rPr>
              <a:t>ngã oạch</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990600" y="888999"/>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oăng  -</a:t>
            </a:r>
          </a:p>
          <a:p>
            <a:r>
              <a:rPr lang="en-US" sz="6600" smtClean="0">
                <a:latin typeface="Arial-Rounded" pitchFamily="34" charset="0"/>
                <a:ea typeface="Arial-Rounded" pitchFamily="34" charset="0"/>
                <a:cs typeface="Arial-Rounded" pitchFamily="34" charset="0"/>
              </a:rPr>
              <a:t>oac     - </a:t>
            </a:r>
          </a:p>
          <a:p>
            <a:r>
              <a:rPr lang="en-US" sz="6600" smtClean="0">
                <a:latin typeface="Arial-Rounded" pitchFamily="34" charset="0"/>
                <a:ea typeface="Arial-Rounded" pitchFamily="34" charset="0"/>
                <a:cs typeface="Arial-Rounded" pitchFamily="34" charset="0"/>
              </a:rPr>
              <a:t>oach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46617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152525"/>
            <a:ext cx="3048000" cy="3108531"/>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Vạch xuất phát: </a:t>
            </a:r>
            <a:r>
              <a:rPr lang="en-US" sz="2800" smtClean="0">
                <a:latin typeface="Arial-Rounded" pitchFamily="34" charset="0"/>
                <a:ea typeface="Arial-Rounded" pitchFamily="34" charset="0"/>
                <a:cs typeface="Arial-Rounded" pitchFamily="34" charset="0"/>
              </a:rPr>
              <a:t>đường thẳng được kẻ trên mặt đất để đánh dấu chỗ đứng của các vận động viên trước khi bắt đầu thi chạy.</a:t>
            </a:r>
            <a:endParaRPr lang="en-US" sz="2800">
              <a:latin typeface="Arial-Rounded" pitchFamily="34" charset="0"/>
              <a:ea typeface="Arial-Rounded" pitchFamily="34" charset="0"/>
              <a:cs typeface="Arial-Rounded" pitchFamily="34" charset="0"/>
            </a:endParaRPr>
          </a:p>
        </p:txBody>
      </p:sp>
      <p:pic>
        <p:nvPicPr>
          <p:cNvPr id="1026" name="Picture 2" descr="Starting Line – KCHA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947" y="1104900"/>
            <a:ext cx="5306988" cy="334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17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Lấy đà: </a:t>
            </a:r>
            <a:r>
              <a:rPr lang="en-US" sz="2800" smtClean="0">
                <a:latin typeface="Arial-Rounded" pitchFamily="34" charset="0"/>
                <a:ea typeface="Arial-Rounded" pitchFamily="34" charset="0"/>
                <a:cs typeface="Arial-Rounded" pitchFamily="34" charset="0"/>
              </a:rPr>
              <a:t>tạo ra cho mình một thế đứng phù hợp để có thể bắt đầu chạy.</a:t>
            </a:r>
            <a:endParaRPr lang="en-US" sz="2800">
              <a:latin typeface="Arial-Rounded" pitchFamily="34" charset="0"/>
              <a:ea typeface="Arial-Rounded" pitchFamily="34" charset="0"/>
              <a:cs typeface="Arial-Rounded" pitchFamily="34" charset="0"/>
            </a:endParaRPr>
          </a:p>
        </p:txBody>
      </p:sp>
      <p:sp>
        <p:nvSpPr>
          <p:cNvPr id="4" name="TextBox 3"/>
          <p:cNvSpPr txBox="1"/>
          <p:nvPr/>
        </p:nvSpPr>
        <p:spPr>
          <a:xfrm>
            <a:off x="304800" y="2459045"/>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Trọng tài: </a:t>
            </a:r>
            <a:r>
              <a:rPr lang="en-US" sz="2800" smtClean="0">
                <a:latin typeface="Arial-Rounded" pitchFamily="34" charset="0"/>
                <a:ea typeface="Arial-Rounded" pitchFamily="34" charset="0"/>
                <a:cs typeface="Arial-Rounded" pitchFamily="34" charset="0"/>
              </a:rPr>
              <a:t>người điều khiển và xác định thành tích trong cuộc thi.</a:t>
            </a:r>
            <a:endParaRPr lang="en-US" sz="2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0366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390</Words>
  <Application>Microsoft Office PowerPoint</Application>
  <PresentationFormat>On-screen Show (16:9)</PresentationFormat>
  <Paragraphs>78</Paragraphs>
  <Slides>20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.VnArial Narrow</vt:lpstr>
      <vt:lpstr>Arial</vt:lpstr>
      <vt:lpstr>Arial Rounded MT Bold</vt:lpstr>
      <vt:lpstr>Arial-Rounded</vt:lpstr>
      <vt:lpstr>Calibri</vt:lpstr>
      <vt:lpstr>HP001 4 hàng</vt:lpstr>
      <vt:lpstr>Times New Roman</vt:lpstr>
      <vt:lpstr>Office Theme</vt:lpstr>
      <vt:lpstr>PowerPoint Presentation</vt:lpstr>
      <vt:lpstr>Ôn và khởi động</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100</cp:revision>
  <dcterms:created xsi:type="dcterms:W3CDTF">2020-12-08T15:48:47Z</dcterms:created>
  <dcterms:modified xsi:type="dcterms:W3CDTF">2023-01-30T02:55:48Z</dcterms:modified>
</cp:coreProperties>
</file>