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79" r:id="rId6"/>
    <p:sldId id="264" r:id="rId7"/>
    <p:sldId id="266" r:id="rId8"/>
    <p:sldId id="269" r:id="rId9"/>
    <p:sldId id="270" r:id="rId10"/>
    <p:sldId id="268" r:id="rId11"/>
    <p:sldId id="272" r:id="rId12"/>
    <p:sldId id="273" r:id="rId13"/>
    <p:sldId id="274" r:id="rId14"/>
    <p:sldId id="275" r:id="rId15"/>
    <p:sldId id="276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4CC"/>
    <a:srgbClr val="FFCCFF"/>
    <a:srgbClr val="FFFFCC"/>
    <a:srgbClr val="CCFFFF"/>
    <a:srgbClr val="FFFFFF"/>
    <a:srgbClr val="F8F1D6"/>
    <a:srgbClr val="CCFF99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5D097-C6C9-5D19-CC09-F9AE7887C6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3824D8-CFC4-B896-B693-E9644BFB1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6D4ED-C54C-1001-1F98-ACC784E4E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5FF78-0F63-B31E-AEE9-AC20344B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A0D1A-EDE8-9D9A-C4F6-8D960375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5917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130AE-48A3-EA3B-9009-0B5654709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E903FC-5695-6A04-81A2-FA7B3430B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54BED-E8A2-9875-381A-E16FAC10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7966D-6ED0-E05F-21B5-031923C2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46B1EC-08F2-4FE1-9EBD-7DAD6D784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021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897138-EE60-F2D3-3AD8-D5BE3E833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345A9F-6CDE-672D-7E77-DF294F3E94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39F9E-BAA9-B308-C7AC-9FEB3EC6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45A68-AA6F-7ACE-DC63-30854646D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3A8E5-4C35-0E72-EB67-0ECECE34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214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8A4A3-A072-B2D5-71C9-753BCE77D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67C33-3AC4-ED49-305B-0166A9C62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677AB8-C9A1-BFE7-E6F5-1358E33BD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8DE0A8-6FCE-564F-80D3-2B190FE6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346A1-F7BD-0935-CF32-19F19C43C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3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1848-CD15-E664-6FEB-3E644A001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50A3A-315D-205C-7BA9-96D91099B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DA657B-47EB-D8CB-8A04-09AA66194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12856-85E9-AD7B-4ACE-90C706CF4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9BDA7-4A8F-FAE5-65E0-A5BD9681B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3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CB541-A1C3-4FA1-12E6-167C2D15A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CC4C3-357C-CDA4-C541-6E6B64B847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9D2B0-DB1B-E962-8B20-3ABDFFC7B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49B7D7-11E4-060F-0B43-BFD1C7CEA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7F4D7-03D5-9A07-5E8E-B0C5E2E3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AAE68A-50B3-2F4C-1801-E4A2FE4F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34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D7D05-7138-648E-4A37-1502E9C39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C1921-1F43-6387-A92C-11A5530C5E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6A710-E2A6-4FCD-D4FC-42D3D7121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4723B-8C59-817A-0607-F6B9AE97C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B8779-E7E2-E9C1-CA63-843DDAEA36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610C4A-45F1-96BA-D001-809FADF53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5004F0-5303-B1CB-B07D-1D836CC9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C00858-63E6-A6A3-8C0C-C4F05F363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9619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984F5-A980-3BC0-95BB-BA3B822B1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9D50B-FE91-4A5F-2F6E-D8544311C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CCBF04-D931-CB05-8E55-51F60527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47774-CF18-3714-67F3-0E088B288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640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F59C2-49B3-BF36-465D-1A889C80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8AEB7-ED66-8CFB-7681-CAF2FDD35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97136-BA1C-E30B-AE12-EC0E7B1F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17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1175B-3B78-486B-644B-D65D29CA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D7AB5-7927-31B1-CE99-A472EB554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E85CE2-D328-FC6A-BB51-D47A5CC60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A263C1-09DE-D4DE-2E4C-BD04E5D0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E096EA-F431-B306-0CA2-84BEEE8FC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985E3-21BF-923F-5E93-A73CAED00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950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B3A21-E0BF-553E-6E5C-B834EAD1A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F78B3-F74D-28AF-3D87-12667FF9A9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67BC7-FC8C-6E1A-5949-E7691743A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22F8C-81D0-31E5-C163-7564E797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C68B94-09FD-6A9E-C3A9-E9CC8C48C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B4104-8B29-C1BC-27AC-6C032684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238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7AC342-7D5D-F820-C5D6-54F755091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2A922-2E84-93E0-C745-95377588F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79756-1C78-AF7E-2B32-B486E2945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22896-3A54-44E0-8222-21E018563B70}" type="datetimeFigureOut">
              <a:rPr lang="en-GB" smtClean="0"/>
              <a:t>16/11/2023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06B296-5F3F-DB61-D695-D76875DCD7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EDD9-9345-8384-7E2E-F4E03090D9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B0232-5E6F-4BA7-8474-6A28570C3E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9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microsoft.com/office/2007/relationships/hdphoto" Target="../media/hdphoto1.wdp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CBD5A6-0AD5-B30C-0CD5-B22BB717B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"/>
            <a:ext cx="12192000" cy="6856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FF9E44-DD84-C595-79B6-1BE32F375E7B}"/>
              </a:ext>
            </a:extLst>
          </p:cNvPr>
          <p:cNvSpPr txBox="1"/>
          <p:nvPr/>
        </p:nvSpPr>
        <p:spPr>
          <a:xfrm>
            <a:off x="1766656" y="210239"/>
            <a:ext cx="8797770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FFFF00"/>
                </a:solidFill>
                <a:latin typeface="+mj-lt"/>
              </a:rPr>
              <a:t>TRƯỜNG TIỂU HỌC GIA THỤY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C00000"/>
                </a:solidFill>
                <a:latin typeface="+mj-lt"/>
              </a:rPr>
              <a:t>GIÁO DỤC THỂ CHẤT 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B38579-6DC1-2FD6-144D-D56A56F350FC}"/>
              </a:ext>
            </a:extLst>
          </p:cNvPr>
          <p:cNvSpPr txBox="1"/>
          <p:nvPr/>
        </p:nvSpPr>
        <p:spPr>
          <a:xfrm>
            <a:off x="1603512" y="2084767"/>
            <a:ext cx="9515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j-lt"/>
              </a:rPr>
              <a:t>				</a:t>
            </a:r>
            <a:r>
              <a:rPr lang="vi-VN" sz="3600" b="1" dirty="0">
                <a:solidFill>
                  <a:srgbClr val="FFFF00"/>
                </a:solidFill>
                <a:latin typeface="+mj-lt"/>
              </a:rPr>
              <a:t>Bài dạy: </a:t>
            </a:r>
            <a:endParaRPr lang="en-US" sz="3600" b="1" dirty="0">
              <a:solidFill>
                <a:srgbClr val="FFFF00"/>
              </a:solidFill>
              <a:latin typeface="+mj-lt"/>
            </a:endParaRPr>
          </a:p>
          <a:p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600" b="1" dirty="0">
                <a:solidFill>
                  <a:srgbClr val="FFFF00"/>
                </a:solidFill>
                <a:latin typeface="+mj-lt"/>
              </a:rPr>
              <a:t>Trò chơi 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vi-VN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GB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805FB-8CF7-4CBD-52EB-D461B711A5E2}"/>
              </a:ext>
            </a:extLst>
          </p:cNvPr>
          <p:cNvSpPr txBox="1"/>
          <p:nvPr/>
        </p:nvSpPr>
        <p:spPr>
          <a:xfrm>
            <a:off x="3910781" y="4294850"/>
            <a:ext cx="6174658" cy="587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FF0000"/>
                </a:solidFill>
                <a:latin typeface="+mj-lt"/>
              </a:rPr>
              <a:t>GV :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THUẤN</a:t>
            </a: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14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38DD67-E064-7736-3769-4E9ADF7D98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814763-D38D-807E-269F-8E8D31872980}"/>
              </a:ext>
            </a:extLst>
          </p:cNvPr>
          <p:cNvSpPr txBox="1"/>
          <p:nvPr/>
        </p:nvSpPr>
        <p:spPr>
          <a:xfrm>
            <a:off x="3127022" y="2799644"/>
            <a:ext cx="574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+mj-lt"/>
              </a:rPr>
              <a:t>Trình diễn </a:t>
            </a:r>
            <a:endParaRPr lang="en-GB" sz="48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7" name="FILE_20200418_004335_TD 5">
            <a:hlinkClick r:id="" action="ppaction://media"/>
            <a:extLst>
              <a:ext uri="{FF2B5EF4-FFF2-40B4-BE49-F238E27FC236}">
                <a16:creationId xmlns:a16="http://schemas.microsoft.com/office/drawing/2014/main" id="{3DBF4380-6BAB-5BA8-D317-1FB9BA07C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6362" y="36306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6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5E7742-8223-9F54-42FB-5C3AB75EF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1AD86B4-A76E-63E3-540F-3EBF1E3743B1}"/>
              </a:ext>
            </a:extLst>
          </p:cNvPr>
          <p:cNvSpPr/>
          <p:nvPr/>
        </p:nvSpPr>
        <p:spPr>
          <a:xfrm>
            <a:off x="3241288" y="932057"/>
            <a:ext cx="895071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+mj-lt"/>
              </a:rPr>
              <a:t>Trò chơi: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172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CA5112D-FEEE-0CE8-3481-BE13823D164C}"/>
              </a:ext>
            </a:extLst>
          </p:cNvPr>
          <p:cNvSpPr txBox="1"/>
          <p:nvPr/>
        </p:nvSpPr>
        <p:spPr>
          <a:xfrm>
            <a:off x="1083076" y="1083075"/>
            <a:ext cx="6418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+mj-lt"/>
              </a:rPr>
              <a:t>CHẠY </a:t>
            </a:r>
            <a:r>
              <a:rPr lang="vi-VN" sz="4400" b="1" dirty="0">
                <a:solidFill>
                  <a:schemeClr val="bg1"/>
                </a:solidFill>
                <a:latin typeface="+mj-lt"/>
              </a:rPr>
              <a:t>NHANH</a:t>
            </a:r>
            <a:r>
              <a:rPr lang="vi-VN" sz="4000" b="1" dirty="0">
                <a:solidFill>
                  <a:schemeClr val="bg1"/>
                </a:solidFill>
                <a:latin typeface="+mj-lt"/>
              </a:rPr>
              <a:t> THEO SỐ </a:t>
            </a:r>
            <a:endParaRPr lang="en-GB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87AA75-AB45-A30A-A0D2-7833F8A6F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44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09A40-3A9F-D988-07C2-2883F09D3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98" y="105516"/>
            <a:ext cx="5496233" cy="3124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9FB572-2953-6A18-A834-A90E5351E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8105"/>
            <a:ext cx="5466736" cy="3124380"/>
          </a:xfrm>
          <a:prstGeom prst="rect">
            <a:avLst/>
          </a:prstGeom>
        </p:spPr>
      </p:pic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B727D33D-F926-A605-E360-FEE5E85A2B5F}"/>
              </a:ext>
            </a:extLst>
          </p:cNvPr>
          <p:cNvSpPr/>
          <p:nvPr/>
        </p:nvSpPr>
        <p:spPr>
          <a:xfrm>
            <a:off x="6509242" y="1863096"/>
            <a:ext cx="798991" cy="790112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Striped Right 7">
            <a:extLst>
              <a:ext uri="{FF2B5EF4-FFF2-40B4-BE49-F238E27FC236}">
                <a16:creationId xmlns:a16="http://schemas.microsoft.com/office/drawing/2014/main" id="{8B09B65D-8126-D1CA-E40C-2547A79B5356}"/>
              </a:ext>
            </a:extLst>
          </p:cNvPr>
          <p:cNvSpPr/>
          <p:nvPr/>
        </p:nvSpPr>
        <p:spPr>
          <a:xfrm>
            <a:off x="6509241" y="5190294"/>
            <a:ext cx="798991" cy="790112"/>
          </a:xfrm>
          <a:prstGeom prst="strip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2ACB66-1571-B1AB-ACFC-D75FD06AE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47" y="131231"/>
            <a:ext cx="2501681" cy="3115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B22E7E-994D-5562-C514-982E23A1C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47" y="3522425"/>
            <a:ext cx="2501681" cy="333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5C816B-3342-F857-5C83-17CCD6349D1B}"/>
              </a:ext>
            </a:extLst>
          </p:cNvPr>
          <p:cNvSpPr txBox="1"/>
          <p:nvPr/>
        </p:nvSpPr>
        <p:spPr>
          <a:xfrm>
            <a:off x="1091379" y="1859318"/>
            <a:ext cx="3972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Xuất phát sớm </a:t>
            </a:r>
            <a:endParaRPr lang="en-GB" sz="3200" b="1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D37061-E374-7BE1-E784-9843D57E70FF}"/>
              </a:ext>
            </a:extLst>
          </p:cNvPr>
          <p:cNvSpPr txBox="1"/>
          <p:nvPr/>
        </p:nvSpPr>
        <p:spPr>
          <a:xfrm>
            <a:off x="924232" y="5395631"/>
            <a:ext cx="4306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Chưa vòng qua cọc tiêu</a:t>
            </a:r>
            <a:endParaRPr lang="en-GB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0928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ile thiết kế - Background phông nền thiếu nhi vui chơi - 123Design.org">
            <a:extLst>
              <a:ext uri="{FF2B5EF4-FFF2-40B4-BE49-F238E27FC236}">
                <a16:creationId xmlns:a16="http://schemas.microsoft.com/office/drawing/2014/main" id="{DBDB1736-7C9C-7703-02EC-44906F83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1280E55-3CC6-23D7-8506-A9635FD4210E}"/>
              </a:ext>
            </a:extLst>
          </p:cNvPr>
          <p:cNvSpPr/>
          <p:nvPr/>
        </p:nvSpPr>
        <p:spPr>
          <a:xfrm>
            <a:off x="2628862" y="401115"/>
            <a:ext cx="6521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</a:rPr>
              <a:t>Tổ chức chơi trò chơi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1746555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E636A0-0C32-BDB6-465E-3D35BCBBEFF3}"/>
              </a:ext>
            </a:extLst>
          </p:cNvPr>
          <p:cNvSpPr/>
          <p:nvPr/>
        </p:nvSpPr>
        <p:spPr>
          <a:xfrm>
            <a:off x="3386945" y="5248039"/>
            <a:ext cx="5974713" cy="1015663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latin typeface="Bahnschrift SemiBold SemiConden" panose="020B0502040204020203" pitchFamily="34" charset="0"/>
              </a:rPr>
              <a:t>Vận dụng thực tiễn </a:t>
            </a:r>
            <a:endParaRPr lang="en-US" sz="6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80A7C-E1DF-C64F-D7B3-C9439DA556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79"/>
          <a:stretch/>
        </p:blipFill>
        <p:spPr>
          <a:xfrm>
            <a:off x="130848" y="278295"/>
            <a:ext cx="11822613" cy="502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24407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0980C3-32C1-EE6A-7E3D-D5DFD72E0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6"/>
            <a:ext cx="12192000" cy="68407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D41358-96DC-8F48-D5DB-B7A9B6B162BA}"/>
              </a:ext>
            </a:extLst>
          </p:cNvPr>
          <p:cNvSpPr txBox="1"/>
          <p:nvPr/>
        </p:nvSpPr>
        <p:spPr>
          <a:xfrm>
            <a:off x="2910348" y="1592826"/>
            <a:ext cx="50734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C00000"/>
                </a:solidFill>
                <a:latin typeface="+mj-lt"/>
              </a:rPr>
              <a:t>THẢ LỎNG </a:t>
            </a:r>
            <a:endParaRPr lang="en-GB" sz="66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" name="Mot Con Vit">
            <a:hlinkClick r:id="" action="ppaction://media"/>
            <a:extLst>
              <a:ext uri="{FF2B5EF4-FFF2-40B4-BE49-F238E27FC236}">
                <a16:creationId xmlns:a16="http://schemas.microsoft.com/office/drawing/2014/main" id="{C734357A-BC3F-1568-3EDA-D75FDDB8B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47071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48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97488E-7060-B6DA-0D6D-88CB462B5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732398"/>
      </p:ext>
    </p:extLst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8FBC10-1801-9A0D-80E0-A38082864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" t="5696" r="3301" b="6537"/>
          <a:stretch/>
        </p:blipFill>
        <p:spPr>
          <a:xfrm>
            <a:off x="15504" y="12303"/>
            <a:ext cx="1217649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F792C-9F0F-CED4-FB53-5410641A00A8}"/>
              </a:ext>
            </a:extLst>
          </p:cNvPr>
          <p:cNvSpPr txBox="1"/>
          <p:nvPr/>
        </p:nvSpPr>
        <p:spPr>
          <a:xfrm>
            <a:off x="2805344" y="350594"/>
            <a:ext cx="5877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solidFill>
                  <a:srgbClr val="002060"/>
                </a:solidFill>
                <a:latin typeface="+mj-lt"/>
              </a:rPr>
              <a:t>YÊU CẦU BÀI HỌC </a:t>
            </a:r>
            <a:endParaRPr lang="en-GB" sz="4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A86C56BA-7439-1C2B-00C5-954F494D6E02}"/>
              </a:ext>
            </a:extLst>
          </p:cNvPr>
          <p:cNvSpPr/>
          <p:nvPr/>
        </p:nvSpPr>
        <p:spPr>
          <a:xfrm>
            <a:off x="3311371" y="1766656"/>
            <a:ext cx="5060272" cy="754602"/>
          </a:xfrm>
          <a:prstGeom prst="flowChartAlternate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chân,văn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7DA0C080-D91B-DB9C-0010-3F451DBA8BD7}"/>
              </a:ext>
            </a:extLst>
          </p:cNvPr>
          <p:cNvSpPr/>
          <p:nvPr/>
        </p:nvSpPr>
        <p:spPr>
          <a:xfrm>
            <a:off x="3311371" y="4815628"/>
            <a:ext cx="6508490" cy="754602"/>
          </a:xfrm>
          <a:prstGeom prst="flowChartAlternateProcess">
            <a:avLst/>
          </a:prstGeom>
          <a:solidFill>
            <a:srgbClr val="CC04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FF00"/>
                </a:solidFill>
                <a:latin typeface="+mj-lt"/>
              </a:rPr>
              <a:t>Nắm được cách chơi trò chơi </a:t>
            </a:r>
            <a:r>
              <a:rPr lang="vi-VN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GB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8AF45-F9F5-7EF2-C083-64EF44570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834" y="2607901"/>
            <a:ext cx="2909977" cy="22077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A269E8-63E3-227E-7513-529A1E9D4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0878">
            <a:off x="41986" y="462386"/>
            <a:ext cx="2736878" cy="224530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10D425A0-C0C0-646C-3D2E-E38193C1BF4A}"/>
              </a:ext>
            </a:extLst>
          </p:cNvPr>
          <p:cNvSpPr/>
          <p:nvPr/>
        </p:nvSpPr>
        <p:spPr>
          <a:xfrm>
            <a:off x="2597426" y="1987826"/>
            <a:ext cx="556591" cy="3975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42423CF-0E76-740F-F6EC-FF0047339933}"/>
              </a:ext>
            </a:extLst>
          </p:cNvPr>
          <p:cNvSpPr/>
          <p:nvPr/>
        </p:nvSpPr>
        <p:spPr>
          <a:xfrm>
            <a:off x="2670314" y="4989442"/>
            <a:ext cx="556591" cy="3975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E0D0C7-AED5-9A5E-4D85-D100380067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84D093-D325-CE7B-CF1D-4FC9938CE965}"/>
              </a:ext>
            </a:extLst>
          </p:cNvPr>
          <p:cNvSpPr/>
          <p:nvPr/>
        </p:nvSpPr>
        <p:spPr>
          <a:xfrm>
            <a:off x="219332" y="5934670"/>
            <a:ext cx="3869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Khởi động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pic>
        <p:nvPicPr>
          <p:cNvPr id="5" name="khoi dong">
            <a:hlinkClick r:id="" action="ppaction://media"/>
            <a:extLst>
              <a:ext uri="{FF2B5EF4-FFF2-40B4-BE49-F238E27FC236}">
                <a16:creationId xmlns:a16="http://schemas.microsoft.com/office/drawing/2014/main" id="{1783467F-3351-26F1-7459-184113E10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556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29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7812C7-B328-FFE1-383F-983662B4D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10514-8A88-8CD8-3F6F-21E79AD66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59" y="4873364"/>
            <a:ext cx="2932035" cy="1984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F94C7B-1D73-922F-D0DE-12D5AB6194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11" y="2756852"/>
            <a:ext cx="991704" cy="1273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645E46-47CC-04E0-8FF8-C8D00C8139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526" y="4481238"/>
            <a:ext cx="724908" cy="6589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9AB18A-9D66-AC67-50FE-5E7E4A514119}"/>
              </a:ext>
            </a:extLst>
          </p:cNvPr>
          <p:cNvSpPr/>
          <p:nvPr/>
        </p:nvSpPr>
        <p:spPr>
          <a:xfrm>
            <a:off x="2327911" y="855624"/>
            <a:ext cx="7595240" cy="127361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2060"/>
                </a:solidFill>
                <a:effectLst/>
              </a:rPr>
              <a:t>Trò chơi khởi động 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01C02D-B387-B13C-D4E6-A04289B983E5}"/>
              </a:ext>
            </a:extLst>
          </p:cNvPr>
          <p:cNvSpPr txBox="1"/>
          <p:nvPr/>
        </p:nvSpPr>
        <p:spPr>
          <a:xfrm>
            <a:off x="4572000" y="3582720"/>
            <a:ext cx="2512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Bahnschrift SemiBold SemiConden" panose="020B0502040204020203" pitchFamily="34" charset="0"/>
              </a:rPr>
              <a:t>KẾT</a:t>
            </a:r>
            <a:r>
              <a:rPr lang="en-US" sz="4800" dirty="0">
                <a:solidFill>
                  <a:srgbClr val="C00000"/>
                </a:solidFill>
                <a:latin typeface="Bahnschrift SemiBold SemiConden" panose="020B0502040204020203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Bahnschrift SemiBold SemiConden" panose="020B0502040204020203" pitchFamily="34" charset="0"/>
              </a:rPr>
              <a:t>BẠN</a:t>
            </a:r>
            <a:endParaRPr lang="en-GB" sz="4800" dirty="0">
              <a:solidFill>
                <a:srgbClr val="C000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14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CEABFD-3449-DDFD-EC78-C44800AD02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642E7-22EC-4630-9569-CD382D6DA7C3}"/>
              </a:ext>
            </a:extLst>
          </p:cNvPr>
          <p:cNvSpPr txBox="1"/>
          <p:nvPr/>
        </p:nvSpPr>
        <p:spPr>
          <a:xfrm>
            <a:off x="1908699" y="1340528"/>
            <a:ext cx="85136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THỂ DỤC</a:t>
            </a:r>
            <a:endParaRPr lang="en-GB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A213C3-CF18-3372-10F4-2A996F594791}"/>
              </a:ext>
            </a:extLst>
          </p:cNvPr>
          <p:cNvSpPr txBox="1"/>
          <p:nvPr/>
        </p:nvSpPr>
        <p:spPr>
          <a:xfrm>
            <a:off x="3178205" y="2113127"/>
            <a:ext cx="5974672" cy="1315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chemeClr val="bg1"/>
                </a:solidFill>
                <a:latin typeface="+mj-lt"/>
              </a:rPr>
              <a:t>Kể tên các động tác đã học của bài thể dục phát triển chung ?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64168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D56BD-EB10-448C-0DDC-F165F5579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04D946-82EA-39F2-F9B9-8F109C7E87BF}"/>
              </a:ext>
            </a:extLst>
          </p:cNvPr>
          <p:cNvSpPr txBox="1"/>
          <p:nvPr/>
        </p:nvSpPr>
        <p:spPr>
          <a:xfrm>
            <a:off x="2974019" y="57898"/>
            <a:ext cx="609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+mj-lt"/>
              </a:rPr>
              <a:t>CÁC ĐỘNG TÁC ĐÃ HỌC </a:t>
            </a:r>
            <a:endParaRPr lang="en-GB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49F44B-5722-AF9E-4E3F-0C393E135740}"/>
              </a:ext>
            </a:extLst>
          </p:cNvPr>
          <p:cNvSpPr txBox="1"/>
          <p:nvPr/>
        </p:nvSpPr>
        <p:spPr>
          <a:xfrm>
            <a:off x="3792384" y="579843"/>
            <a:ext cx="4651899" cy="4374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 b="1" dirty="0">
                <a:solidFill>
                  <a:schemeClr val="bg1"/>
                </a:solidFill>
                <a:latin typeface="+mj-lt"/>
              </a:rPr>
              <a:t>Động tác vươn thở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3200" b="1" dirty="0">
                <a:solidFill>
                  <a:schemeClr val="bg1"/>
                </a:solidFill>
                <a:latin typeface="+mj-lt"/>
              </a:rPr>
              <a:t>Động tác tay 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3200" b="1" dirty="0">
                <a:solidFill>
                  <a:schemeClr val="bg1"/>
                </a:solidFill>
                <a:latin typeface="+mj-lt"/>
              </a:rPr>
              <a:t>Động tác chân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vi-VN" sz="3200" b="1" dirty="0">
                <a:solidFill>
                  <a:schemeClr val="bg1"/>
                </a:solidFill>
                <a:latin typeface="+mj-lt"/>
              </a:rPr>
              <a:t>Động tác vặn mình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5C093A-DD84-C380-9BAA-8871D055F8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91" y="3968068"/>
            <a:ext cx="1904762" cy="1904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B189B9-DD46-0592-598B-63013D1B2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1" y="97654"/>
            <a:ext cx="3978023" cy="1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6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DDF36-1760-5017-1891-560BBA16FE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8" r="44822" b="62851"/>
          <a:stretch/>
        </p:blipFill>
        <p:spPr>
          <a:xfrm>
            <a:off x="1065318" y="60228"/>
            <a:ext cx="4261284" cy="2398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0A22D9-FE5F-56B0-B576-9504F5199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35726" r="46138" b="35281"/>
          <a:stretch/>
        </p:blipFill>
        <p:spPr>
          <a:xfrm>
            <a:off x="6579036" y="106533"/>
            <a:ext cx="4673219" cy="21763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32BD3E-6A4E-A9CA-BA3E-4E3401928B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" t="64719" r="44428" b="5399"/>
          <a:stretch/>
        </p:blipFill>
        <p:spPr>
          <a:xfrm>
            <a:off x="3425431" y="2269699"/>
            <a:ext cx="4708543" cy="2144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00E29A-0105-936D-5276-13D7F56C3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43754" r="53980" b="35858"/>
          <a:stretch/>
        </p:blipFill>
        <p:spPr>
          <a:xfrm>
            <a:off x="913886" y="4359928"/>
            <a:ext cx="4043586" cy="22113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0CF0A3-49EC-19C0-15F2-76F2229EBD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5" b="10721"/>
          <a:stretch/>
        </p:blipFill>
        <p:spPr>
          <a:xfrm>
            <a:off x="10449017" y="0"/>
            <a:ext cx="1709439" cy="13286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1B109B2-A080-4ECF-3915-319203B108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5272" cy="1194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606C0A-243D-D62C-46A7-08610AD6C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4" r="50000" b="4053"/>
          <a:stretch/>
        </p:blipFill>
        <p:spPr>
          <a:xfrm>
            <a:off x="6989723" y="4413772"/>
            <a:ext cx="4047703" cy="230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44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1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A7055D-301E-AA70-C022-86F0B0D17D09}"/>
              </a:ext>
            </a:extLst>
          </p:cNvPr>
          <p:cNvSpPr/>
          <p:nvPr/>
        </p:nvSpPr>
        <p:spPr>
          <a:xfrm>
            <a:off x="2673886" y="-6427"/>
            <a:ext cx="6551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4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+mj-lt"/>
              </a:rPr>
              <a:t>Những lỗi sai thường mắc </a:t>
            </a:r>
            <a:endParaRPr lang="en-GB" sz="4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8CC30F-8F90-D753-2BD9-87C63520AA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1" r="23485"/>
          <a:stretch/>
        </p:blipFill>
        <p:spPr>
          <a:xfrm>
            <a:off x="1006205" y="1043636"/>
            <a:ext cx="1908253" cy="2756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27592D-168B-4E95-DE67-9F7007B513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4" t="16048" b="11726"/>
          <a:stretch/>
        </p:blipFill>
        <p:spPr>
          <a:xfrm>
            <a:off x="5618291" y="3962629"/>
            <a:ext cx="2122213" cy="2731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964146-B11F-6733-FA31-D3B847BAC0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2" t="3621" r="19168"/>
          <a:stretch/>
        </p:blipFill>
        <p:spPr>
          <a:xfrm>
            <a:off x="7328056" y="1021975"/>
            <a:ext cx="2045110" cy="27489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B50EC6-9415-261F-EC72-26D38A9DAE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22573" r="7430"/>
          <a:stretch/>
        </p:blipFill>
        <p:spPr>
          <a:xfrm>
            <a:off x="210965" y="3982090"/>
            <a:ext cx="2122212" cy="2731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35F5DB37-EEBF-49E6-0213-497E65125E0C}"/>
              </a:ext>
            </a:extLst>
          </p:cNvPr>
          <p:cNvSpPr/>
          <p:nvPr/>
        </p:nvSpPr>
        <p:spPr>
          <a:xfrm>
            <a:off x="3038224" y="1185365"/>
            <a:ext cx="419472" cy="63171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AC197AB-607C-BBAC-FA11-F82071721D19}"/>
              </a:ext>
            </a:extLst>
          </p:cNvPr>
          <p:cNvSpPr/>
          <p:nvPr/>
        </p:nvSpPr>
        <p:spPr>
          <a:xfrm>
            <a:off x="9517260" y="2885561"/>
            <a:ext cx="419472" cy="6317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7F28945E-E4B2-12C8-51DA-0634CF8412F4}"/>
              </a:ext>
            </a:extLst>
          </p:cNvPr>
          <p:cNvSpPr/>
          <p:nvPr/>
        </p:nvSpPr>
        <p:spPr>
          <a:xfrm>
            <a:off x="2427606" y="6018790"/>
            <a:ext cx="419472" cy="631715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50B2E4B-9707-3679-BDC6-A9BC408B469E}"/>
              </a:ext>
            </a:extLst>
          </p:cNvPr>
          <p:cNvSpPr/>
          <p:nvPr/>
        </p:nvSpPr>
        <p:spPr>
          <a:xfrm>
            <a:off x="7845908" y="4212486"/>
            <a:ext cx="419472" cy="63171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C7D003A-E07B-F20B-9755-5FAE6BC23B6C}"/>
              </a:ext>
            </a:extLst>
          </p:cNvPr>
          <p:cNvSpPr/>
          <p:nvPr/>
        </p:nvSpPr>
        <p:spPr>
          <a:xfrm>
            <a:off x="1969749" y="3262055"/>
            <a:ext cx="589934" cy="5383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D00723-4284-FCBD-2D22-7A09268D556C}"/>
              </a:ext>
            </a:extLst>
          </p:cNvPr>
          <p:cNvSpPr/>
          <p:nvPr/>
        </p:nvSpPr>
        <p:spPr>
          <a:xfrm>
            <a:off x="3450835" y="1176632"/>
            <a:ext cx="2045110" cy="769440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FF00"/>
                </a:solidFill>
                <a:latin typeface="+mj-lt"/>
              </a:rPr>
              <a:t>Trọng tâm dồn vào chân sau</a:t>
            </a:r>
            <a:endParaRPr lang="en-GB" sz="2000" b="1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80AB3E-E7C4-9A4F-2B60-122A1123CB53}"/>
              </a:ext>
            </a:extLst>
          </p:cNvPr>
          <p:cNvSpPr txBox="1"/>
          <p:nvPr/>
        </p:nvSpPr>
        <p:spPr>
          <a:xfrm>
            <a:off x="1035808" y="858970"/>
            <a:ext cx="123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C00000"/>
                </a:solidFill>
                <a:latin typeface="+mj-lt"/>
              </a:rPr>
              <a:t>Vươn thở </a:t>
            </a:r>
            <a:endParaRPr lang="en-GB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FCE6EB-927A-432D-5F01-0D9E31084AEE}"/>
              </a:ext>
            </a:extLst>
          </p:cNvPr>
          <p:cNvSpPr txBox="1"/>
          <p:nvPr/>
        </p:nvSpPr>
        <p:spPr>
          <a:xfrm>
            <a:off x="7183962" y="819826"/>
            <a:ext cx="1236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C00000"/>
                </a:solidFill>
                <a:latin typeface="+mj-lt"/>
              </a:rPr>
              <a:t>Tay </a:t>
            </a:r>
            <a:endParaRPr lang="en-GB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927C9B2-2A34-1FFB-EE18-19FA961377DD}"/>
              </a:ext>
            </a:extLst>
          </p:cNvPr>
          <p:cNvSpPr/>
          <p:nvPr/>
        </p:nvSpPr>
        <p:spPr>
          <a:xfrm>
            <a:off x="9936732" y="2800055"/>
            <a:ext cx="2045110" cy="769440"/>
          </a:xfrm>
          <a:prstGeom prst="round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Tay chưa thẳng,</a:t>
            </a:r>
            <a:r>
              <a:rPr lang="en-US" sz="2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</a:rPr>
              <a:t>đầu ngả ra sau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C7D9804-48C5-CD98-062B-99ABD69E6958}"/>
              </a:ext>
            </a:extLst>
          </p:cNvPr>
          <p:cNvSpPr/>
          <p:nvPr/>
        </p:nvSpPr>
        <p:spPr>
          <a:xfrm>
            <a:off x="8055644" y="1254367"/>
            <a:ext cx="589934" cy="5383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F1194E4-555F-3492-3940-E64D5E56C680}"/>
              </a:ext>
            </a:extLst>
          </p:cNvPr>
          <p:cNvSpPr/>
          <p:nvPr/>
        </p:nvSpPr>
        <p:spPr>
          <a:xfrm>
            <a:off x="588317" y="5347814"/>
            <a:ext cx="589934" cy="5383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DD736B-D8F3-3432-4F4F-CEAD312993CB}"/>
              </a:ext>
            </a:extLst>
          </p:cNvPr>
          <p:cNvSpPr/>
          <p:nvPr/>
        </p:nvSpPr>
        <p:spPr>
          <a:xfrm>
            <a:off x="6089463" y="4918790"/>
            <a:ext cx="589934" cy="538316"/>
          </a:xfrm>
          <a:prstGeom prst="ellipse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2D7D695-2FC1-2D29-6C7B-B242A1E4241C}"/>
              </a:ext>
            </a:extLst>
          </p:cNvPr>
          <p:cNvSpPr/>
          <p:nvPr/>
        </p:nvSpPr>
        <p:spPr>
          <a:xfrm>
            <a:off x="2847078" y="5890340"/>
            <a:ext cx="2045110" cy="769440"/>
          </a:xfrm>
          <a:prstGeom prst="roundRect">
            <a:avLst/>
          </a:prstGeom>
          <a:solidFill>
            <a:srgbClr val="CC04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+mj-lt"/>
              </a:rPr>
              <a:t>Gập gối </a:t>
            </a:r>
            <a:endParaRPr lang="en-GB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B03A330-D771-359A-1B0A-61579BE6578C}"/>
              </a:ext>
            </a:extLst>
          </p:cNvPr>
          <p:cNvSpPr/>
          <p:nvPr/>
        </p:nvSpPr>
        <p:spPr>
          <a:xfrm>
            <a:off x="8265380" y="4212486"/>
            <a:ext cx="2045110" cy="7694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C00000"/>
                </a:solidFill>
                <a:latin typeface="+mj-lt"/>
              </a:rPr>
              <a:t>Vặn thân mình quá 90 độ  </a:t>
            </a:r>
            <a:endParaRPr lang="en-GB" sz="2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08F1EA6-01D8-CBD3-68DA-54C6CE407A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7" y="62144"/>
            <a:ext cx="1181824" cy="13458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F2DFBF-C04B-04CF-4FAB-DB436D18F4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575" y="5260723"/>
            <a:ext cx="2384496" cy="159727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7C1936-255F-8BD0-2C1E-B7976FC0BA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64" y="1792683"/>
            <a:ext cx="2045110" cy="218940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55541F2-65D5-1D5D-A124-1E1B915373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84" y="3388956"/>
            <a:ext cx="1785601" cy="22280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C3DA09A-86CE-F46F-C8A0-E575E9107D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" b="100000" l="0" r="100000">
                        <a14:foregroundMark x1="73928" y1="60171" x2="63162" y2="94856"/>
                        <a14:foregroundMark x1="79479" y1="68122" x2="98234" y2="642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496" y="133823"/>
            <a:ext cx="2252464" cy="243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8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9BE304-17C0-F77F-8AEA-4B2483D04E4E}"/>
              </a:ext>
            </a:extLst>
          </p:cNvPr>
          <p:cNvSpPr/>
          <p:nvPr/>
        </p:nvSpPr>
        <p:spPr>
          <a:xfrm>
            <a:off x="3118262" y="193092"/>
            <a:ext cx="59554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  <a:latin typeface="+mj-lt"/>
              </a:rPr>
              <a:t>Tổ nhóm tập luyện 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+mj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F8C911-144B-E540-FF9A-2CD3AB68A667}"/>
              </a:ext>
            </a:extLst>
          </p:cNvPr>
          <p:cNvSpPr/>
          <p:nvPr/>
        </p:nvSpPr>
        <p:spPr>
          <a:xfrm>
            <a:off x="9425459" y="3101213"/>
            <a:ext cx="1848465" cy="1907458"/>
          </a:xfrm>
          <a:prstGeom prst="ellipse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</a:t>
            </a:r>
            <a:endParaRPr lang="vi-VN" sz="4400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algn="ctr"/>
            <a:r>
              <a:rPr lang="vi-VN" sz="4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Tổ 1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90CA9A7-02E7-DA26-90E0-55962761E10D}"/>
              </a:ext>
            </a:extLst>
          </p:cNvPr>
          <p:cNvSpPr/>
          <p:nvPr/>
        </p:nvSpPr>
        <p:spPr>
          <a:xfrm>
            <a:off x="3763013" y="3198963"/>
            <a:ext cx="1848465" cy="1907458"/>
          </a:xfrm>
          <a:prstGeom prst="ellipse">
            <a:avLst/>
          </a:prstGeom>
          <a:solidFill>
            <a:srgbClr val="FF000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</a:t>
            </a:r>
            <a:endParaRPr lang="vi-VN" sz="4400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algn="ctr"/>
            <a:r>
              <a:rPr lang="vi-VN" sz="4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Tổ 3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1B4AA2C-C068-C86D-3C54-AB4DE0E98548}"/>
              </a:ext>
            </a:extLst>
          </p:cNvPr>
          <p:cNvSpPr/>
          <p:nvPr/>
        </p:nvSpPr>
        <p:spPr>
          <a:xfrm>
            <a:off x="6691353" y="3198963"/>
            <a:ext cx="1848465" cy="1907458"/>
          </a:xfrm>
          <a:prstGeom prst="ellipse">
            <a:avLst/>
          </a:prstGeom>
          <a:solidFill>
            <a:srgbClr val="CCFFFF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</a:t>
            </a:r>
            <a:endParaRPr lang="vi-VN" sz="4400" kern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algn="ctr"/>
            <a:r>
              <a:rPr lang="vi-VN" sz="4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Tổ 2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3BDEF6-49F0-AB96-4449-7B577E2F4B56}"/>
              </a:ext>
            </a:extLst>
          </p:cNvPr>
          <p:cNvSpPr/>
          <p:nvPr/>
        </p:nvSpPr>
        <p:spPr>
          <a:xfrm>
            <a:off x="834673" y="3198963"/>
            <a:ext cx="1848465" cy="1907458"/>
          </a:xfrm>
          <a:prstGeom prst="ellipse">
            <a:avLst/>
          </a:prstGeom>
          <a:solidFill>
            <a:srgbClr val="CC04CC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 kern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</a:t>
            </a:r>
            <a:endParaRPr lang="vi-VN" sz="4400" kern="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pPr algn="ctr"/>
            <a:r>
              <a:rPr lang="vi-VN" sz="4400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Tổ 4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678A2-2679-0697-2202-954DABD2CCC3}"/>
              </a:ext>
            </a:extLst>
          </p:cNvPr>
          <p:cNvSpPr txBox="1"/>
          <p:nvPr/>
        </p:nvSpPr>
        <p:spPr>
          <a:xfrm>
            <a:off x="4687805" y="1312205"/>
            <a:ext cx="9389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ebdings" panose="05030102010509060703" pitchFamily="18" charset="2"/>
              </a:rPr>
              <a:t></a:t>
            </a:r>
            <a:endParaRPr lang="vi-VN" sz="7200" kern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sym typeface="Webdings" panose="05030102010509060703" pitchFamily="18" charset="2"/>
            </a:endParaRPr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29A668-ED83-F9ED-AC22-54B80EF14EC1}"/>
              </a:ext>
            </a:extLst>
          </p:cNvPr>
          <p:cNvSpPr txBox="1"/>
          <p:nvPr/>
        </p:nvSpPr>
        <p:spPr>
          <a:xfrm>
            <a:off x="5516501" y="1767316"/>
            <a:ext cx="855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GV </a:t>
            </a:r>
            <a:endParaRPr lang="en-GB" sz="3200" b="1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529BAA-5F24-A20D-0E6E-1F66F04A1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11" y="5894045"/>
            <a:ext cx="6179197" cy="9639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3B7A7F-3A66-3EB1-673E-899495D64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03" y="5855543"/>
            <a:ext cx="6179197" cy="963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5819E2-A630-D90E-A824-EEB69BD3A5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4720">
            <a:off x="7795229" y="848222"/>
            <a:ext cx="2552381" cy="2257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6A566D7-E3A3-64E2-3CCF-A0C5D5721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4" y="0"/>
            <a:ext cx="2422298" cy="221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21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208</Words>
  <Application>Microsoft Office PowerPoint</Application>
  <PresentationFormat>Widescreen</PresentationFormat>
  <Paragraphs>46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Bahnschrift SemiBold SemiConden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84353259995</dc:creator>
  <cp:lastModifiedBy>ADMIN</cp:lastModifiedBy>
  <cp:revision>17</cp:revision>
  <dcterms:created xsi:type="dcterms:W3CDTF">2023-11-06T07:33:04Z</dcterms:created>
  <dcterms:modified xsi:type="dcterms:W3CDTF">2023-11-15T18:19:13Z</dcterms:modified>
</cp:coreProperties>
</file>