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56" r:id="rId4"/>
    <p:sldId id="289" r:id="rId5"/>
    <p:sldId id="273" r:id="rId6"/>
    <p:sldId id="302" r:id="rId7"/>
    <p:sldId id="303" r:id="rId8"/>
    <p:sldId id="313" r:id="rId9"/>
    <p:sldId id="260" r:id="rId10"/>
    <p:sldId id="27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1F2"/>
    <a:srgbClr val="DCF8F7"/>
    <a:srgbClr val="FF972F"/>
    <a:srgbClr val="97E232"/>
    <a:srgbClr val="FFFF97"/>
    <a:srgbClr val="FF3399"/>
    <a:srgbClr val="FF6600"/>
    <a:srgbClr val="ECF763"/>
    <a:srgbClr val="EFF87C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 varScale="1">
        <p:scale>
          <a:sx n="69" d="100"/>
          <a:sy n="69" d="100"/>
        </p:scale>
        <p:origin x="762" y="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2606" y="2362200"/>
            <a:ext cx="1103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66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650139" y="1379096"/>
            <a:ext cx="4861560" cy="1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54455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48808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83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71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21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90919" y="42481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687861" y="4236898"/>
            <a:ext cx="11023477" cy="2392501"/>
          </a:xfrm>
          <a:prstGeom prst="roundRect">
            <a:avLst/>
          </a:prstGeom>
          <a:solidFill>
            <a:srgbClr val="CAF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3842" y="1219200"/>
            <a:ext cx="11023477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91442" y="152400"/>
            <a:ext cx="11252077" cy="1200329"/>
            <a:chOff x="597667" y="326926"/>
            <a:chExt cx="11252077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326926"/>
              <a:ext cx="10387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Tính nhẩm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933450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569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+ 8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38319" y="13716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38319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33900" y="2286000"/>
            <a:ext cx="2743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+ 7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9490" y="3124200"/>
            <a:ext cx="10387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Số?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2336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3024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4094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46800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59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86239" y="450740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2336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3024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40940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85980" y="5652135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86239" y="566928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3366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54054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65124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962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296539" y="4495979"/>
            <a:ext cx="111838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83366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54054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65124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657100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096280" y="564642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296539" y="5657850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64960" y="138320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965740" y="232410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90100" y="1398449"/>
            <a:ext cx="97780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90880" y="2339340"/>
            <a:ext cx="9770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0188099" y="1413689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0188879" y="2354580"/>
            <a:ext cx="731520" cy="7315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85980" y="5652135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96280" y="4495979"/>
            <a:ext cx="731520" cy="731520"/>
          </a:xfrm>
          <a:prstGeom prst="roundRect">
            <a:avLst/>
          </a:prstGeom>
          <a:solidFill>
            <a:srgbClr val="CAF1F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13519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497446"/>
            <a:ext cx="7468118" cy="170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1300" y="927207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6005" y="927206"/>
            <a:ext cx="129622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66119" y="2536371"/>
            <a:ext cx="4597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+ 2 =  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49346" y="258971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66719" y="2199246"/>
            <a:ext cx="4419600" cy="1447800"/>
          </a:xfrm>
          <a:prstGeom prst="roundRect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Nhẩm: 	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4</a:t>
            </a:r>
          </a:p>
          <a:p>
            <a:pPr algn="just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4 + 2 = 6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13719" y="152400"/>
            <a:ext cx="99060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0655" y="4038600"/>
            <a:ext cx="222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700" y="5334000"/>
            <a:ext cx="32108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+ 2 + 2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09119" y="5457371"/>
            <a:ext cx="365760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419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+ 3 + 5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884483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380500" y="5334000"/>
            <a:ext cx="3415419" cy="914400"/>
          </a:xfrm>
          <a:prstGeom prst="roundRect">
            <a:avLst/>
          </a:prstGeom>
          <a:solidFill>
            <a:srgbClr val="97E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+ 4 + 0 = ?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026332" y="5410200"/>
            <a:ext cx="831273" cy="731520"/>
          </a:xfrm>
          <a:prstGeom prst="roundRect">
            <a:avLst/>
          </a:prstGeom>
          <a:solidFill>
            <a:srgbClr val="97E23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401"/>
            <a:chOff x="597668" y="449759"/>
            <a:chExt cx="11658600" cy="715401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những quả bóng ghi phép tính có kết quả bằng 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882410"/>
            <a:ext cx="6934200" cy="589559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769166">
            <a:off x="3702223" y="1263123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769166">
            <a:off x="5910637" y="1896869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077451">
            <a:off x="4933781" y="3918720"/>
            <a:ext cx="978408" cy="37110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40226"/>
            <a:chOff x="597668" y="449759"/>
            <a:chExt cx="11658600" cy="7402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82099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410" y="1110343"/>
            <a:ext cx="101829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99605" y="4977991"/>
            <a:ext cx="365760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2663" y="4531675"/>
            <a:ext cx="365760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13497" y="4027303"/>
            <a:ext cx="942702" cy="427765"/>
          </a:xfrm>
          <a:prstGeom prst="roundRect">
            <a:avLst/>
          </a:prstGeom>
          <a:solidFill>
            <a:srgbClr val="FF972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177</Words>
  <Application>Microsoft Office PowerPoint</Application>
  <PresentationFormat>Custom</PresentationFormat>
  <Paragraphs>97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238</cp:revision>
  <dcterms:created xsi:type="dcterms:W3CDTF">2021-05-23T10:25:42Z</dcterms:created>
  <dcterms:modified xsi:type="dcterms:W3CDTF">2022-11-09T08:01:58Z</dcterms:modified>
</cp:coreProperties>
</file>