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9" r:id="rId3"/>
    <p:sldId id="256" r:id="rId4"/>
    <p:sldId id="307" r:id="rId5"/>
    <p:sldId id="309" r:id="rId6"/>
    <p:sldId id="311" r:id="rId7"/>
    <p:sldId id="312" r:id="rId8"/>
    <p:sldId id="313" r:id="rId9"/>
    <p:sldId id="279" r:id="rId10"/>
    <p:sldId id="278" r:id="rId11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5D4"/>
    <a:srgbClr val="FFEFAB"/>
    <a:srgbClr val="D0F8F6"/>
    <a:srgbClr val="FFD9D9"/>
    <a:srgbClr val="FFD243"/>
    <a:srgbClr val="4EE4DD"/>
    <a:srgbClr val="FF8181"/>
    <a:srgbClr val="FF5050"/>
    <a:srgbClr val="FF9B9B"/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70" autoAdjust="0"/>
    <p:restoredTop sz="93060" autoAdjust="0"/>
  </p:normalViewPr>
  <p:slideViewPr>
    <p:cSldViewPr>
      <p:cViewPr varScale="1">
        <p:scale>
          <a:sx n="68" d="100"/>
          <a:sy n="68" d="100"/>
        </p:scale>
        <p:origin x="726" y="72"/>
      </p:cViewPr>
      <p:guideLst>
        <p:guide orient="horz" pos="2160"/>
        <p:guide pos="38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EC521-8BB2-447E-A210-7269D75CCBE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4AB91-A8C2-45A2-A8DC-9C24C78B8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6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8938" y="685800"/>
            <a:ext cx="6080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0B64C-F99D-4875-B5C8-ED5FC3D301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48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62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76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6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62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4AB91-A8C2-45A2-A8DC-9C24C78B8D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62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7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4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8995" y="274639"/>
            <a:ext cx="363799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8678" y="274639"/>
            <a:ext cx="1071762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85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6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8678" y="1600201"/>
            <a:ext cx="7176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8126" y="1600201"/>
            <a:ext cx="71788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7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2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0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2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5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78667-E865-4580-9C06-63F58C228D54}" type="datetimeFigureOut">
              <a:rPr lang="en-US" smtClean="0"/>
              <a:t>28/11/2022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660D-545C-43B4-9EFF-D115F1D4A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44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304046" y="219365"/>
            <a:ext cx="12567233" cy="3487337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endParaRPr lang="en-US" sz="2700"/>
          </a:p>
        </p:txBody>
      </p:sp>
      <p:sp>
        <p:nvSpPr>
          <p:cNvPr id="7" name="Rectangle 6"/>
          <p:cNvSpPr/>
          <p:nvPr/>
        </p:nvSpPr>
        <p:spPr>
          <a:xfrm>
            <a:off x="-304046" y="0"/>
            <a:ext cx="12567233" cy="3397995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rtlCol="0" anchor="ctr"/>
          <a:lstStyle/>
          <a:p>
            <a:pPr algn="ctr"/>
            <a:r>
              <a:rPr lang="en-US" sz="153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 1</a:t>
            </a:r>
            <a:endParaRPr lang="en-US" sz="270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717" y="4147090"/>
            <a:ext cx="7051802" cy="248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394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1" t="6984" r="6515" b="13228"/>
          <a:stretch/>
        </p:blipFill>
        <p:spPr>
          <a:xfrm>
            <a:off x="3566319" y="2590800"/>
            <a:ext cx="4724400" cy="4038773"/>
          </a:xfrm>
          <a:prstGeom prst="rect">
            <a:avLst/>
          </a:prstGeom>
        </p:spPr>
      </p:pic>
      <p:sp>
        <p:nvSpPr>
          <p:cNvPr id="3" name="Cloud Callout 2"/>
          <p:cNvSpPr/>
          <p:nvPr/>
        </p:nvSpPr>
        <p:spPr>
          <a:xfrm>
            <a:off x="7376319" y="381000"/>
            <a:ext cx="3733800" cy="1524000"/>
          </a:xfrm>
          <a:prstGeom prst="cloudCallout">
            <a:avLst>
              <a:gd name="adj1" fmla="val -39492"/>
              <a:gd name="adj2" fmla="val 12631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Tạm biệt các bạn!</a:t>
            </a:r>
            <a:endParaRPr lang="en-US" sz="36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442119" y="381000"/>
            <a:ext cx="3733800" cy="1524000"/>
          </a:xfrm>
          <a:prstGeom prst="cloudCallout">
            <a:avLst>
              <a:gd name="adj1" fmla="val 51858"/>
              <a:gd name="adj2" fmla="val 114881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Tạm biệt các bạn!</a:t>
            </a:r>
            <a:endParaRPr lang="en-US" sz="36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7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562606" y="1648405"/>
            <a:ext cx="1103280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9600" smtClean="0">
                <a:solidFill>
                  <a:srgbClr val="FF0066"/>
                </a:solidFill>
                <a:latin typeface="Kids" pitchFamily="2" charset="0"/>
                <a:ea typeface="Kids" pitchFamily="2" charset="0"/>
                <a:cs typeface="Kids" pitchFamily="2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14113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43032" y="0"/>
            <a:ext cx="12204870" cy="1581150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708819" y="937038"/>
            <a:ext cx="10744200" cy="2972953"/>
            <a:chOff x="708819" y="937038"/>
            <a:chExt cx="10744200" cy="2972953"/>
          </a:xfrm>
        </p:grpSpPr>
        <p:grpSp>
          <p:nvGrpSpPr>
            <p:cNvPr id="11" name="Group 10"/>
            <p:cNvGrpSpPr/>
            <p:nvPr/>
          </p:nvGrpSpPr>
          <p:grpSpPr>
            <a:xfrm>
              <a:off x="708819" y="1219200"/>
              <a:ext cx="10744200" cy="2690791"/>
              <a:chOff x="708819" y="438150"/>
              <a:chExt cx="10744200" cy="1676400"/>
            </a:xfrm>
          </p:grpSpPr>
          <p:sp>
            <p:nvSpPr>
              <p:cNvPr id="4" name="Rounded Rectangle 3"/>
              <p:cNvSpPr/>
              <p:nvPr/>
            </p:nvSpPr>
            <p:spPr>
              <a:xfrm>
                <a:off x="708819" y="438150"/>
                <a:ext cx="10744200" cy="1676400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861219" y="514350"/>
                <a:ext cx="10439400" cy="1371600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Oval 12"/>
            <p:cNvSpPr/>
            <p:nvPr/>
          </p:nvSpPr>
          <p:spPr>
            <a:xfrm>
              <a:off x="9768683" y="942536"/>
              <a:ext cx="228600" cy="2286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9767547" y="1428750"/>
              <a:ext cx="228600" cy="2286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"/>
            <p:cNvSpPr/>
            <p:nvPr/>
          </p:nvSpPr>
          <p:spPr>
            <a:xfrm>
              <a:off x="9830938" y="1072298"/>
              <a:ext cx="104091" cy="453254"/>
            </a:xfrm>
            <a:custGeom>
              <a:avLst/>
              <a:gdLst>
                <a:gd name="connsiteX0" fmla="*/ 0 w 104091"/>
                <a:gd name="connsiteY0" fmla="*/ 0 h 320492"/>
                <a:gd name="connsiteX1" fmla="*/ 104091 w 104091"/>
                <a:gd name="connsiteY1" fmla="*/ 0 h 320492"/>
                <a:gd name="connsiteX2" fmla="*/ 104091 w 104091"/>
                <a:gd name="connsiteY2" fmla="*/ 320492 h 320492"/>
                <a:gd name="connsiteX3" fmla="*/ 0 w 104091"/>
                <a:gd name="connsiteY3" fmla="*/ 320492 h 320492"/>
                <a:gd name="connsiteX4" fmla="*/ 0 w 104091"/>
                <a:gd name="connsiteY4" fmla="*/ 0 h 320492"/>
                <a:gd name="connsiteX0" fmla="*/ 0 w 104091"/>
                <a:gd name="connsiteY0" fmla="*/ 9708 h 330200"/>
                <a:gd name="connsiteX1" fmla="*/ 53181 w 104091"/>
                <a:gd name="connsiteY1" fmla="*/ 0 h 330200"/>
                <a:gd name="connsiteX2" fmla="*/ 104091 w 104091"/>
                <a:gd name="connsiteY2" fmla="*/ 9708 h 330200"/>
                <a:gd name="connsiteX3" fmla="*/ 104091 w 104091"/>
                <a:gd name="connsiteY3" fmla="*/ 330200 h 330200"/>
                <a:gd name="connsiteX4" fmla="*/ 0 w 104091"/>
                <a:gd name="connsiteY4" fmla="*/ 330200 h 330200"/>
                <a:gd name="connsiteX5" fmla="*/ 0 w 104091"/>
                <a:gd name="connsiteY5" fmla="*/ 9708 h 330200"/>
                <a:gd name="connsiteX0" fmla="*/ 0 w 104091"/>
                <a:gd name="connsiteY0" fmla="*/ 9708 h 340536"/>
                <a:gd name="connsiteX1" fmla="*/ 53181 w 104091"/>
                <a:gd name="connsiteY1" fmla="*/ 0 h 340536"/>
                <a:gd name="connsiteX2" fmla="*/ 104091 w 104091"/>
                <a:gd name="connsiteY2" fmla="*/ 9708 h 340536"/>
                <a:gd name="connsiteX3" fmla="*/ 104091 w 104091"/>
                <a:gd name="connsiteY3" fmla="*/ 330200 h 340536"/>
                <a:gd name="connsiteX4" fmla="*/ 46037 w 104091"/>
                <a:gd name="connsiteY4" fmla="*/ 340519 h 340536"/>
                <a:gd name="connsiteX5" fmla="*/ 0 w 104091"/>
                <a:gd name="connsiteY5" fmla="*/ 330200 h 340536"/>
                <a:gd name="connsiteX6" fmla="*/ 0 w 104091"/>
                <a:gd name="connsiteY6" fmla="*/ 9708 h 340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091" h="340536">
                  <a:moveTo>
                    <a:pt x="0" y="9708"/>
                  </a:moveTo>
                  <a:cubicBezTo>
                    <a:pt x="16933" y="9647"/>
                    <a:pt x="36248" y="61"/>
                    <a:pt x="53181" y="0"/>
                  </a:cubicBezTo>
                  <a:lnTo>
                    <a:pt x="104091" y="9708"/>
                  </a:lnTo>
                  <a:lnTo>
                    <a:pt x="104091" y="330200"/>
                  </a:lnTo>
                  <a:cubicBezTo>
                    <a:pt x="84740" y="329671"/>
                    <a:pt x="65388" y="341048"/>
                    <a:pt x="46037" y="340519"/>
                  </a:cubicBezTo>
                  <a:lnTo>
                    <a:pt x="0" y="330200"/>
                  </a:lnTo>
                  <a:lnTo>
                    <a:pt x="0" y="970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2177165" y="937038"/>
              <a:ext cx="228600" cy="2286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176029" y="1423252"/>
              <a:ext cx="228600" cy="2286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"/>
            <p:cNvSpPr/>
            <p:nvPr/>
          </p:nvSpPr>
          <p:spPr>
            <a:xfrm>
              <a:off x="2239420" y="1066800"/>
              <a:ext cx="104091" cy="453254"/>
            </a:xfrm>
            <a:custGeom>
              <a:avLst/>
              <a:gdLst>
                <a:gd name="connsiteX0" fmla="*/ 0 w 104091"/>
                <a:gd name="connsiteY0" fmla="*/ 0 h 320492"/>
                <a:gd name="connsiteX1" fmla="*/ 104091 w 104091"/>
                <a:gd name="connsiteY1" fmla="*/ 0 h 320492"/>
                <a:gd name="connsiteX2" fmla="*/ 104091 w 104091"/>
                <a:gd name="connsiteY2" fmla="*/ 320492 h 320492"/>
                <a:gd name="connsiteX3" fmla="*/ 0 w 104091"/>
                <a:gd name="connsiteY3" fmla="*/ 320492 h 320492"/>
                <a:gd name="connsiteX4" fmla="*/ 0 w 104091"/>
                <a:gd name="connsiteY4" fmla="*/ 0 h 320492"/>
                <a:gd name="connsiteX0" fmla="*/ 0 w 104091"/>
                <a:gd name="connsiteY0" fmla="*/ 9708 h 330200"/>
                <a:gd name="connsiteX1" fmla="*/ 53181 w 104091"/>
                <a:gd name="connsiteY1" fmla="*/ 0 h 330200"/>
                <a:gd name="connsiteX2" fmla="*/ 104091 w 104091"/>
                <a:gd name="connsiteY2" fmla="*/ 9708 h 330200"/>
                <a:gd name="connsiteX3" fmla="*/ 104091 w 104091"/>
                <a:gd name="connsiteY3" fmla="*/ 330200 h 330200"/>
                <a:gd name="connsiteX4" fmla="*/ 0 w 104091"/>
                <a:gd name="connsiteY4" fmla="*/ 330200 h 330200"/>
                <a:gd name="connsiteX5" fmla="*/ 0 w 104091"/>
                <a:gd name="connsiteY5" fmla="*/ 9708 h 330200"/>
                <a:gd name="connsiteX0" fmla="*/ 0 w 104091"/>
                <a:gd name="connsiteY0" fmla="*/ 9708 h 340536"/>
                <a:gd name="connsiteX1" fmla="*/ 53181 w 104091"/>
                <a:gd name="connsiteY1" fmla="*/ 0 h 340536"/>
                <a:gd name="connsiteX2" fmla="*/ 104091 w 104091"/>
                <a:gd name="connsiteY2" fmla="*/ 9708 h 340536"/>
                <a:gd name="connsiteX3" fmla="*/ 104091 w 104091"/>
                <a:gd name="connsiteY3" fmla="*/ 330200 h 340536"/>
                <a:gd name="connsiteX4" fmla="*/ 46037 w 104091"/>
                <a:gd name="connsiteY4" fmla="*/ 340519 h 340536"/>
                <a:gd name="connsiteX5" fmla="*/ 0 w 104091"/>
                <a:gd name="connsiteY5" fmla="*/ 330200 h 340536"/>
                <a:gd name="connsiteX6" fmla="*/ 0 w 104091"/>
                <a:gd name="connsiteY6" fmla="*/ 9708 h 340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091" h="340536">
                  <a:moveTo>
                    <a:pt x="0" y="9708"/>
                  </a:moveTo>
                  <a:cubicBezTo>
                    <a:pt x="16933" y="9647"/>
                    <a:pt x="36248" y="61"/>
                    <a:pt x="53181" y="0"/>
                  </a:cubicBezTo>
                  <a:lnTo>
                    <a:pt x="104091" y="9708"/>
                  </a:lnTo>
                  <a:lnTo>
                    <a:pt x="104091" y="330200"/>
                  </a:lnTo>
                  <a:cubicBezTo>
                    <a:pt x="84740" y="329671"/>
                    <a:pt x="65388" y="341048"/>
                    <a:pt x="46037" y="340519"/>
                  </a:cubicBezTo>
                  <a:lnTo>
                    <a:pt x="0" y="330200"/>
                  </a:lnTo>
                  <a:lnTo>
                    <a:pt x="0" y="970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717" y="4334852"/>
            <a:ext cx="6518402" cy="2294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343511" y="2442287"/>
            <a:ext cx="747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LUYỆN TẬP CHUNG</a:t>
            </a:r>
            <a:endParaRPr lang="en-US" sz="54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28219" y="1460817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mtClean="0">
                <a:latin typeface="Arial" pitchFamily="34" charset="0"/>
                <a:cs typeface="Arial" pitchFamily="34" charset="0"/>
              </a:rPr>
              <a:t>Bài 13</a:t>
            </a:r>
            <a:endParaRPr lang="en-US" sz="5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71719" y="6324600"/>
            <a:ext cx="3393226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Arial" pitchFamily="34" charset="0"/>
                <a:cs typeface="Arial" pitchFamily="34" charset="0"/>
              </a:rPr>
              <a:t>Sách Toán_trang 86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2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937419" y="4218057"/>
            <a:ext cx="10934700" cy="2488677"/>
          </a:xfrm>
          <a:prstGeom prst="roundRect">
            <a:avLst/>
          </a:prstGeom>
          <a:solidFill>
            <a:srgbClr val="D0F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941388" y="1092723"/>
            <a:ext cx="10934700" cy="2488677"/>
          </a:xfrm>
          <a:prstGeom prst="roundRect">
            <a:avLst/>
          </a:prstGeom>
          <a:solidFill>
            <a:srgbClr val="FCE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42239" y="78660"/>
            <a:ext cx="11275125" cy="784860"/>
            <a:chOff x="559883" y="346364"/>
            <a:chExt cx="11275125" cy="784860"/>
          </a:xfrm>
        </p:grpSpPr>
        <p:sp>
          <p:nvSpPr>
            <p:cNvPr id="2" name="Oval 1"/>
            <p:cNvSpPr/>
            <p:nvPr/>
          </p:nvSpPr>
          <p:spPr>
            <a:xfrm>
              <a:off x="559883" y="346364"/>
              <a:ext cx="731520" cy="73152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smtClean="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1</a:t>
              </a:r>
              <a:endParaRPr lang="en-US" sz="4800">
                <a:ln w="571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21883" y="423338"/>
              <a:ext cx="105131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Số?</a:t>
              </a:r>
              <a:endParaRPr lang="en-US" sz="400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928019" y="1371600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 + 5 = 8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4015" y="73878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en-US" sz="40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8319" y="36576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en-US" sz="40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51038" y="2013895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8 - 3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452019" y="2035026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54488" y="2706469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8 - 5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3455469" y="2727600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455628" y="2035026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455787" y="2721511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204619" y="1371600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 + 2 = 6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27638" y="2013895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6 - 4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6728619" y="2035026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231088" y="2706469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6 - 2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732069" y="2727600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6732228" y="2035026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6732387" y="2721511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557419" y="1371600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 + </a:t>
            </a:r>
            <a:r>
              <a:rPr lang="en-US" sz="3600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= 10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0438" y="2013895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10 - 2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0329069" y="2035026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583888" y="2706469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10 - 8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10332519" y="2727600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10332678" y="2035026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10332837" y="2721511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928019" y="4517886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 + 3 = 7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951038" y="5160181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+ 4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3585369" y="5181312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954488" y="5852755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7 - 4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3588819" y="5873886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588978" y="5181312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589137" y="5867797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204619" y="4517886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 + 1 = 8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227638" y="5160181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 + 1 =  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6881019" y="5181312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231088" y="5852755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8 - 1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6884469" y="5873886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6884628" y="5181312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6884787" y="5867797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557419" y="4517886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 + 0 = 5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580438" y="5160181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5 - 0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10195719" y="5181312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583888" y="5852755"/>
            <a:ext cx="260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5 - 5 =  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10199169" y="5873886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10199328" y="5181312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10199487" y="5867797"/>
            <a:ext cx="548640" cy="54864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36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00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65" grpId="0" animBg="1"/>
      <p:bldP spid="69" grpId="0" animBg="1"/>
      <p:bldP spid="75" grpId="0" animBg="1"/>
      <p:bldP spid="76" grpId="0" animBg="1"/>
      <p:bldP spid="82" grpId="0" animBg="1"/>
      <p:bldP spid="83" grpId="0" animBg="1"/>
      <p:bldP spid="89" grpId="0" animBg="1"/>
      <p:bldP spid="90" grpId="0" animBg="1"/>
      <p:bldP spid="96" grpId="0" animBg="1"/>
      <p:bldP spid="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99219" y="-114300"/>
            <a:ext cx="11770395" cy="1200329"/>
            <a:chOff x="597667" y="323144"/>
            <a:chExt cx="11770395" cy="1200329"/>
          </a:xfrm>
        </p:grpSpPr>
        <p:sp>
          <p:nvSpPr>
            <p:cNvPr id="44" name="Oval 43"/>
            <p:cNvSpPr/>
            <p:nvPr/>
          </p:nvSpPr>
          <p:spPr>
            <a:xfrm>
              <a:off x="597667" y="519033"/>
              <a:ext cx="822960" cy="82296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smtClean="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2</a:t>
              </a:r>
              <a:endParaRPr lang="en-US" sz="5400">
                <a:ln w="571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62695" y="323144"/>
              <a:ext cx="1090536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480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Số?</a:t>
              </a:r>
            </a:p>
          </p:txBody>
        </p:sp>
      </p:grp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220415"/>
              </p:ext>
            </p:extLst>
          </p:nvPr>
        </p:nvGraphicFramePr>
        <p:xfrm>
          <a:off x="175419" y="1066979"/>
          <a:ext cx="11795760" cy="5657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630"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+ 9 = 10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1 = 9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30"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800" b="1" baseline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+ 8 = 10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2 = 8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30"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 + 7 = 10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3 = 7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630"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 + 6 = 10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4 = 6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630"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 + 5 = 10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5 = 5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630"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 + 4 =   ?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6 =  ?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630"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 + 3 =   ?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7 =  ? 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8630"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 + 2 =   ?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8 =  ?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8630"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 + 1 =   ?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10 – 9 =  ?</a:t>
                      </a:r>
                      <a:endParaRPr lang="en-US" sz="28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3471069" y="1143179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004469" y="1143179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537869" y="1143179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71269" y="1143179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604669" y="1143179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6138069" y="1143179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6671469" y="1143179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204869" y="1143179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738269" y="1143179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271669" y="1143179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471069" y="1771650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004469" y="1771650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37869" y="1771650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071269" y="1771650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604669" y="1771650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138069" y="1771650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671469" y="1771650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204869" y="1771650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738269" y="1771650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271669" y="1771650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471069" y="2400121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004469" y="2400121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537869" y="2400121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5071269" y="2400121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604669" y="2400121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138069" y="2400121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6671469" y="2400121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204869" y="2400121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738269" y="2400121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8271669" y="2400121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471069" y="3028592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4004469" y="3028592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537869" y="3028592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071269" y="3028592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5604669" y="3028592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138069" y="3028592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671469" y="3028592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7204869" y="3028592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738269" y="3028592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8271669" y="3028592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3471069" y="3657063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4004469" y="3657063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4537869" y="3657063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5071269" y="3657063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5604669" y="3657063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6138069" y="3657063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6671469" y="3657063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7204869" y="3657063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7738269" y="3657063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8271669" y="3657063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3471069" y="4304584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004469" y="4304584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4537869" y="4304584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5071269" y="4304584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5604669" y="4304584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138069" y="4304584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6671469" y="4304584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7204869" y="4304584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7738269" y="4304584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8271669" y="4304584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3471069" y="4914005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4004469" y="4914005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4537869" y="4914005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5071269" y="4914005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5604669" y="4914005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138069" y="4914005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671469" y="4914005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7204869" y="4914005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7738269" y="4914005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8271669" y="4914005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3471069" y="5542476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004469" y="5542476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4537869" y="5542476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071269" y="5542476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604669" y="5542476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138069" y="5542476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671469" y="5542476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7204869" y="5542476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7738269" y="5542476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8271669" y="5542476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3471069" y="6189997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4004469" y="6189997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4537869" y="6189997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5071269" y="6189997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5604669" y="6189997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6138069" y="6189997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6671469" y="6189997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7204869" y="6189997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38269" y="6189997"/>
            <a:ext cx="457200" cy="457200"/>
          </a:xfrm>
          <a:prstGeom prst="ellipse">
            <a:avLst/>
          </a:prstGeom>
          <a:solidFill>
            <a:srgbClr val="28CE9B"/>
          </a:solidFill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271669" y="6189997"/>
            <a:ext cx="457200" cy="457200"/>
          </a:xfrm>
          <a:prstGeom prst="ellipse">
            <a:avLst/>
          </a:prstGeom>
          <a:noFill/>
          <a:ln>
            <a:solidFill>
              <a:srgbClr val="28CE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ounded Rectangle 132"/>
          <p:cNvSpPr/>
          <p:nvPr/>
        </p:nvSpPr>
        <p:spPr>
          <a:xfrm>
            <a:off x="1489869" y="4307320"/>
            <a:ext cx="640080" cy="4572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89869" y="4933055"/>
            <a:ext cx="640080" cy="4572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1495743" y="5560810"/>
            <a:ext cx="640080" cy="4572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1484392" y="6187555"/>
            <a:ext cx="640080" cy="4572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10881519" y="4304584"/>
            <a:ext cx="457200" cy="4572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10893028" y="4932697"/>
            <a:ext cx="457200" cy="4572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10881519" y="5556054"/>
            <a:ext cx="457200" cy="4572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ounded Rectangle 139"/>
          <p:cNvSpPr/>
          <p:nvPr/>
        </p:nvSpPr>
        <p:spPr>
          <a:xfrm>
            <a:off x="10881519" y="6181789"/>
            <a:ext cx="457200" cy="457200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ounded Rectangle 140"/>
          <p:cNvSpPr/>
          <p:nvPr/>
        </p:nvSpPr>
        <p:spPr>
          <a:xfrm>
            <a:off x="1489869" y="4307320"/>
            <a:ext cx="640080" cy="457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ounded Rectangle 141"/>
          <p:cNvSpPr/>
          <p:nvPr/>
        </p:nvSpPr>
        <p:spPr>
          <a:xfrm>
            <a:off x="1486218" y="4935075"/>
            <a:ext cx="640080" cy="457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ounded Rectangle 142"/>
          <p:cNvSpPr/>
          <p:nvPr/>
        </p:nvSpPr>
        <p:spPr>
          <a:xfrm>
            <a:off x="1495743" y="5560810"/>
            <a:ext cx="640080" cy="457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1484392" y="6187555"/>
            <a:ext cx="640080" cy="457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ounded Rectangle 144"/>
          <p:cNvSpPr/>
          <p:nvPr/>
        </p:nvSpPr>
        <p:spPr>
          <a:xfrm>
            <a:off x="10881519" y="4304584"/>
            <a:ext cx="457200" cy="457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0893028" y="4932697"/>
            <a:ext cx="457200" cy="457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0873978" y="5560810"/>
            <a:ext cx="457200" cy="457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10873978" y="6189997"/>
            <a:ext cx="457200" cy="457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72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2239" y="78660"/>
            <a:ext cx="11275125" cy="784860"/>
            <a:chOff x="559883" y="346364"/>
            <a:chExt cx="11275125" cy="784860"/>
          </a:xfrm>
        </p:grpSpPr>
        <p:sp>
          <p:nvSpPr>
            <p:cNvPr id="2" name="Oval 1"/>
            <p:cNvSpPr/>
            <p:nvPr/>
          </p:nvSpPr>
          <p:spPr>
            <a:xfrm>
              <a:off x="559883" y="346364"/>
              <a:ext cx="731520" cy="73152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smtClean="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3</a:t>
              </a:r>
              <a:endParaRPr lang="en-US" sz="4800">
                <a:ln w="571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21883" y="423338"/>
              <a:ext cx="105131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Số?</a:t>
              </a:r>
              <a:endParaRPr lang="en-US" sz="400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484154"/>
              </p:ext>
            </p:extLst>
          </p:nvPr>
        </p:nvGraphicFramePr>
        <p:xfrm>
          <a:off x="518319" y="2133600"/>
          <a:ext cx="11125200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0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 rowSpan="2"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D6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65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E7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algn="ctr"/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8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2271237" y="4171950"/>
            <a:ext cx="62849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48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49174" y="4190999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880769" y="419100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09519" y="419100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719219" y="417195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109869" y="417195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500519" y="4171950"/>
            <a:ext cx="92583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04239" y="942396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en-US" sz="40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06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8" grpId="0" animBg="1"/>
      <p:bldP spid="59" grpId="0" animBg="1"/>
      <p:bldP spid="60" grpId="0" animBg="1"/>
      <p:bldP spid="62" grpId="0" animBg="1"/>
      <p:bldP spid="63" grpId="0" animBg="1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65"/>
          <p:cNvSpPr txBox="1"/>
          <p:nvPr/>
        </p:nvSpPr>
        <p:spPr>
          <a:xfrm>
            <a:off x="485139" y="234511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en-US" sz="40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40988"/>
              </p:ext>
            </p:extLst>
          </p:nvPr>
        </p:nvGraphicFramePr>
        <p:xfrm>
          <a:off x="495300" y="2514600"/>
          <a:ext cx="310896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Isosceles Triangle 4"/>
          <p:cNvSpPr/>
          <p:nvPr/>
        </p:nvSpPr>
        <p:spPr>
          <a:xfrm>
            <a:off x="80169" y="942397"/>
            <a:ext cx="3962400" cy="1577118"/>
          </a:xfrm>
          <a:prstGeom prst="triangle">
            <a:avLst/>
          </a:pr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211988"/>
              </p:ext>
            </p:extLst>
          </p:nvPr>
        </p:nvGraphicFramePr>
        <p:xfrm>
          <a:off x="4505961" y="2514600"/>
          <a:ext cx="310896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F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Isosceles Triangle 16"/>
          <p:cNvSpPr/>
          <p:nvPr/>
        </p:nvSpPr>
        <p:spPr>
          <a:xfrm>
            <a:off x="4090830" y="942397"/>
            <a:ext cx="3962400" cy="1577118"/>
          </a:xfrm>
          <a:prstGeom prst="triangle">
            <a:avLst/>
          </a:prstGeom>
          <a:solidFill>
            <a:srgbClr val="4EE4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919009"/>
              </p:ext>
            </p:extLst>
          </p:nvPr>
        </p:nvGraphicFramePr>
        <p:xfrm>
          <a:off x="8534400" y="2514600"/>
          <a:ext cx="310896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4000" b="1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Isosceles Triangle 18"/>
          <p:cNvSpPr/>
          <p:nvPr/>
        </p:nvSpPr>
        <p:spPr>
          <a:xfrm>
            <a:off x="8119269" y="942397"/>
            <a:ext cx="3962400" cy="1577118"/>
          </a:xfrm>
          <a:prstGeom prst="triangle">
            <a:avLst/>
          </a:prstGeom>
          <a:solidFill>
            <a:srgbClr val="FFD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3410" y="3473320"/>
            <a:ext cx="628491" cy="830997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6632" y="4387064"/>
            <a:ext cx="628491" cy="830997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79279" y="5295900"/>
            <a:ext cx="628491" cy="830997"/>
          </a:xfrm>
          <a:prstGeom prst="rect">
            <a:avLst/>
          </a:prstGeom>
          <a:solidFill>
            <a:srgbClr val="FFD9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38119" y="3473320"/>
            <a:ext cx="628491" cy="830997"/>
          </a:xfrm>
          <a:prstGeom prst="rect">
            <a:avLst/>
          </a:prstGeom>
          <a:solidFill>
            <a:srgbClr val="D0F8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95069" y="4387063"/>
            <a:ext cx="628491" cy="830997"/>
          </a:xfrm>
          <a:prstGeom prst="rect">
            <a:avLst/>
          </a:prstGeom>
          <a:solidFill>
            <a:srgbClr val="D0F8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79988" y="5300806"/>
            <a:ext cx="628491" cy="830997"/>
          </a:xfrm>
          <a:prstGeom prst="rect">
            <a:avLst/>
          </a:prstGeom>
          <a:solidFill>
            <a:srgbClr val="D0F8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14619" y="3473319"/>
            <a:ext cx="628491" cy="830997"/>
          </a:xfrm>
          <a:prstGeom prst="rect">
            <a:avLst/>
          </a:prstGeom>
          <a:solidFill>
            <a:srgbClr val="FFEF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500519" y="4387064"/>
            <a:ext cx="628491" cy="830997"/>
          </a:xfrm>
          <a:prstGeom prst="rect">
            <a:avLst/>
          </a:prstGeom>
          <a:solidFill>
            <a:srgbClr val="FFEF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14619" y="5300809"/>
            <a:ext cx="628491" cy="830997"/>
          </a:xfrm>
          <a:prstGeom prst="rect">
            <a:avLst/>
          </a:prstGeom>
          <a:solidFill>
            <a:srgbClr val="FFEF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4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47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2239" y="78660"/>
            <a:ext cx="11275125" cy="784860"/>
            <a:chOff x="559883" y="346364"/>
            <a:chExt cx="11275125" cy="784860"/>
          </a:xfrm>
        </p:grpSpPr>
        <p:sp>
          <p:nvSpPr>
            <p:cNvPr id="2" name="Oval 1"/>
            <p:cNvSpPr/>
            <p:nvPr/>
          </p:nvSpPr>
          <p:spPr>
            <a:xfrm>
              <a:off x="559883" y="346364"/>
              <a:ext cx="731520" cy="73152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smtClean="0">
                  <a:ln w="57150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4</a:t>
              </a:r>
              <a:endParaRPr lang="en-US" sz="4800">
                <a:ln w="57150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21883" y="423338"/>
              <a:ext cx="105131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Số?</a:t>
              </a:r>
              <a:endParaRPr lang="en-US" sz="400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1051719" y="914401"/>
            <a:ext cx="10934700" cy="1676400"/>
          </a:xfrm>
          <a:prstGeom prst="roundRect">
            <a:avLst/>
          </a:prstGeom>
          <a:solidFill>
            <a:srgbClr val="D0F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032669" y="3200401"/>
            <a:ext cx="10934700" cy="3200400"/>
          </a:xfrm>
          <a:prstGeom prst="roundRect">
            <a:avLst/>
          </a:prstGeom>
          <a:solidFill>
            <a:srgbClr val="FCE5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394981" y="1798393"/>
            <a:ext cx="1371600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779521" y="1289641"/>
            <a:ext cx="1005840" cy="10058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146622" y="1289641"/>
            <a:ext cx="1005840" cy="10058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775022" y="1798393"/>
            <a:ext cx="1371600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9521177" y="1295473"/>
            <a:ext cx="1005840" cy="1005840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40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8152462" y="1798393"/>
            <a:ext cx="1371600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4779521" y="1289641"/>
            <a:ext cx="1005840" cy="10058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en-US" sz="4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50986" y="804217"/>
            <a:ext cx="1708687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4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4400" b="1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04134" y="741475"/>
            <a:ext cx="1708687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- 6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146622" y="1289641"/>
            <a:ext cx="1005840" cy="10058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344186" y="762073"/>
            <a:ext cx="1708687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4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+ 7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9521177" y="1295473"/>
            <a:ext cx="1005840" cy="10058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4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480581" y="1257374"/>
            <a:ext cx="1005840" cy="1005840"/>
          </a:xfrm>
          <a:prstGeom prst="ellipse">
            <a:avLst/>
          </a:prstGeom>
          <a:solidFill>
            <a:srgbClr val="FFE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rgbClr val="00206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5</a:t>
            </a:r>
            <a:endParaRPr lang="en-US" sz="4400" b="1">
              <a:solidFill>
                <a:srgbClr val="002060"/>
              </a:solidFill>
              <a:latin typeface="Arial" pitchFamily="34" charset="0"/>
              <a:ea typeface="Aachen" pitchFamily="18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01578" y="942396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en-US" sz="40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01578" y="3260587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en-US" sz="400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916681" y="5562600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5652170" y="5562600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392083" y="5562600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137097" y="5562600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307045" y="4800601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046958" y="4800601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791972" y="4800601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661687" y="4069081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406701" y="4069081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046958" y="3344045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794930" y="4802333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412718" y="4069081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40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044574" y="3335383"/>
            <a:ext cx="731520" cy="73152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 sz="32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52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7" grpId="0" animBg="1"/>
      <p:bldP spid="29" grpId="0" animBg="1"/>
      <p:bldP spid="43" grpId="0" animBg="1"/>
      <p:bldP spid="44" grpId="0" animBg="1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123" y="2266360"/>
            <a:ext cx="8289105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9600" smtClean="0">
                <a:solidFill>
                  <a:srgbClr val="FF0066"/>
                </a:solidFill>
                <a:latin typeface="Kids" pitchFamily="2" charset="0"/>
                <a:ea typeface="Kids" pitchFamily="2" charset="0"/>
                <a:cs typeface="Kids" pitchFamily="2" charset="0"/>
              </a:rPr>
              <a:t>Dặn dò</a:t>
            </a:r>
            <a:endParaRPr lang="en-US" sz="9600">
              <a:solidFill>
                <a:srgbClr val="00B050"/>
              </a:solidFill>
              <a:latin typeface="Kids" pitchFamily="2" charset="0"/>
              <a:ea typeface="Kids" pitchFamily="2" charset="0"/>
              <a:cs typeface="Kids" pitchFamily="2" charset="0"/>
            </a:endParaRPr>
          </a:p>
        </p:txBody>
      </p:sp>
      <p:grpSp>
        <p:nvGrpSpPr>
          <p:cNvPr id="3" name="Google Shape;399;p20"/>
          <p:cNvGrpSpPr/>
          <p:nvPr/>
        </p:nvGrpSpPr>
        <p:grpSpPr>
          <a:xfrm rot="812457">
            <a:off x="1354813" y="2930773"/>
            <a:ext cx="1432977" cy="1247204"/>
            <a:chOff x="1619858" y="3028726"/>
            <a:chExt cx="1762332" cy="1404699"/>
          </a:xfrm>
        </p:grpSpPr>
        <p:sp>
          <p:nvSpPr>
            <p:cNvPr id="4" name="Google Shape;400;p20"/>
            <p:cNvSpPr/>
            <p:nvPr/>
          </p:nvSpPr>
          <p:spPr>
            <a:xfrm rot="-8665993">
              <a:off x="1726628" y="3199477"/>
              <a:ext cx="968" cy="7905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01;p20"/>
            <p:cNvSpPr/>
            <p:nvPr/>
          </p:nvSpPr>
          <p:spPr>
            <a:xfrm rot="-8665993">
              <a:off x="1547757" y="3549279"/>
              <a:ext cx="1906534" cy="363592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outerShdw blurRad="42863" dist="19050" dir="19200000" algn="bl" rotWithShape="0">
                <a:srgbClr val="00000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02;p20"/>
            <p:cNvSpPr/>
            <p:nvPr/>
          </p:nvSpPr>
          <p:spPr>
            <a:xfrm>
              <a:off x="1832325" y="33303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03;p20"/>
            <p:cNvSpPr/>
            <p:nvPr/>
          </p:nvSpPr>
          <p:spPr>
            <a:xfrm>
              <a:off x="1993875" y="344992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04;p20"/>
            <p:cNvSpPr/>
            <p:nvPr/>
          </p:nvSpPr>
          <p:spPr>
            <a:xfrm>
              <a:off x="1968263" y="32836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05;p20"/>
            <p:cNvSpPr/>
            <p:nvPr/>
          </p:nvSpPr>
          <p:spPr>
            <a:xfrm>
              <a:off x="2252425" y="341605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06;p20"/>
            <p:cNvSpPr/>
            <p:nvPr/>
          </p:nvSpPr>
          <p:spPr>
            <a:xfrm>
              <a:off x="2104188" y="33781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07;p20"/>
            <p:cNvSpPr/>
            <p:nvPr/>
          </p:nvSpPr>
          <p:spPr>
            <a:xfrm>
              <a:off x="2104188" y="35500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408;p20"/>
            <p:cNvSpPr/>
            <p:nvPr/>
          </p:nvSpPr>
          <p:spPr>
            <a:xfrm>
              <a:off x="1868488" y="31337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09;p20"/>
            <p:cNvSpPr/>
            <p:nvPr/>
          </p:nvSpPr>
          <p:spPr>
            <a:xfrm>
              <a:off x="2252425" y="36504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10;p20"/>
            <p:cNvSpPr/>
            <p:nvPr/>
          </p:nvSpPr>
          <p:spPr>
            <a:xfrm>
              <a:off x="2349400" y="374521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11;p20"/>
            <p:cNvSpPr/>
            <p:nvPr/>
          </p:nvSpPr>
          <p:spPr>
            <a:xfrm>
              <a:off x="2471175" y="36504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12;p20"/>
            <p:cNvSpPr/>
            <p:nvPr/>
          </p:nvSpPr>
          <p:spPr>
            <a:xfrm>
              <a:off x="2512675" y="38495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413;p20"/>
            <p:cNvSpPr/>
            <p:nvPr/>
          </p:nvSpPr>
          <p:spPr>
            <a:xfrm>
              <a:off x="2616300" y="37033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14;p20"/>
            <p:cNvSpPr/>
            <p:nvPr/>
          </p:nvSpPr>
          <p:spPr>
            <a:xfrm>
              <a:off x="2657125" y="384954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15;p20"/>
            <p:cNvSpPr/>
            <p:nvPr/>
          </p:nvSpPr>
          <p:spPr>
            <a:xfrm>
              <a:off x="2381150" y="355006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16;p20"/>
            <p:cNvSpPr/>
            <p:nvPr/>
          </p:nvSpPr>
          <p:spPr>
            <a:xfrm>
              <a:off x="2826988" y="386840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17;p20"/>
            <p:cNvSpPr/>
            <p:nvPr/>
          </p:nvSpPr>
          <p:spPr>
            <a:xfrm>
              <a:off x="2937625" y="40155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418;p20"/>
            <p:cNvSpPr/>
            <p:nvPr/>
          </p:nvSpPr>
          <p:spPr>
            <a:xfrm>
              <a:off x="2767300" y="4015578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419;p20"/>
            <p:cNvSpPr/>
            <p:nvPr/>
          </p:nvSpPr>
          <p:spPr>
            <a:xfrm>
              <a:off x="2997325" y="4171591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420;p20"/>
            <p:cNvSpPr/>
            <p:nvPr/>
          </p:nvSpPr>
          <p:spPr>
            <a:xfrm>
              <a:off x="3107950" y="4056853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421;p20"/>
            <p:cNvSpPr/>
            <p:nvPr/>
          </p:nvSpPr>
          <p:spPr>
            <a:xfrm>
              <a:off x="3107950" y="4203016"/>
              <a:ext cx="59700" cy="55372"/>
            </a:xfrm>
            <a:custGeom>
              <a:avLst/>
              <a:gdLst/>
              <a:ahLst/>
              <a:cxnLst/>
              <a:rect l="l" t="t" r="r" b="b"/>
              <a:pathLst>
                <a:path w="1007" h="934" extrusionOk="0">
                  <a:moveTo>
                    <a:pt x="505" y="1"/>
                  </a:moveTo>
                  <a:cubicBezTo>
                    <a:pt x="281" y="1"/>
                    <a:pt x="82" y="162"/>
                    <a:pt x="44" y="388"/>
                  </a:cubicBezTo>
                  <a:cubicBezTo>
                    <a:pt x="1" y="642"/>
                    <a:pt x="173" y="884"/>
                    <a:pt x="424" y="927"/>
                  </a:cubicBezTo>
                  <a:cubicBezTo>
                    <a:pt x="450" y="931"/>
                    <a:pt x="477" y="934"/>
                    <a:pt x="503" y="934"/>
                  </a:cubicBezTo>
                  <a:cubicBezTo>
                    <a:pt x="727" y="934"/>
                    <a:pt x="924" y="774"/>
                    <a:pt x="963" y="547"/>
                  </a:cubicBezTo>
                  <a:cubicBezTo>
                    <a:pt x="1006" y="292"/>
                    <a:pt x="837" y="54"/>
                    <a:pt x="583" y="7"/>
                  </a:cubicBezTo>
                  <a:cubicBezTo>
                    <a:pt x="556" y="3"/>
                    <a:pt x="530" y="1"/>
                    <a:pt x="5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306;p20"/>
          <p:cNvGrpSpPr/>
          <p:nvPr/>
        </p:nvGrpSpPr>
        <p:grpSpPr>
          <a:xfrm rot="1742937">
            <a:off x="9322849" y="1970440"/>
            <a:ext cx="1501852" cy="927036"/>
            <a:chOff x="5862862" y="867279"/>
            <a:chExt cx="1912829" cy="1010210"/>
          </a:xfrm>
        </p:grpSpPr>
        <p:sp>
          <p:nvSpPr>
            <p:cNvPr id="27" name="Google Shape;307;p20"/>
            <p:cNvSpPr/>
            <p:nvPr/>
          </p:nvSpPr>
          <p:spPr>
            <a:xfrm rot="1233980">
              <a:off x="7702903" y="1677825"/>
              <a:ext cx="968" cy="7906"/>
            </a:xfrm>
            <a:custGeom>
              <a:avLst/>
              <a:gdLst/>
              <a:ahLst/>
              <a:cxnLst/>
              <a:rect l="l" t="t" r="r" b="b"/>
              <a:pathLst>
                <a:path w="18" h="147" extrusionOk="0">
                  <a:moveTo>
                    <a:pt x="17" y="1"/>
                  </a:moveTo>
                  <a:lnTo>
                    <a:pt x="0" y="90"/>
                  </a:lnTo>
                  <a:cubicBezTo>
                    <a:pt x="5" y="118"/>
                    <a:pt x="9" y="146"/>
                    <a:pt x="12" y="146"/>
                  </a:cubicBezTo>
                  <a:cubicBezTo>
                    <a:pt x="15" y="146"/>
                    <a:pt x="17" y="111"/>
                    <a:pt x="17" y="1"/>
                  </a:cubicBezTo>
                  <a:close/>
                </a:path>
              </a:pathLst>
            </a:custGeom>
            <a:solidFill>
              <a:srgbClr val="F987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08;p20"/>
            <p:cNvSpPr/>
            <p:nvPr/>
          </p:nvSpPr>
          <p:spPr>
            <a:xfrm rot="1233980">
              <a:off x="5865970" y="1190581"/>
              <a:ext cx="1906613" cy="363607"/>
            </a:xfrm>
            <a:custGeom>
              <a:avLst/>
              <a:gdLst/>
              <a:ahLst/>
              <a:cxnLst/>
              <a:rect l="l" t="t" r="r" b="b"/>
              <a:pathLst>
                <a:path w="35452" h="6761" extrusionOk="0">
                  <a:moveTo>
                    <a:pt x="13370" y="1"/>
                  </a:moveTo>
                  <a:lnTo>
                    <a:pt x="13370" y="1"/>
                  </a:lnTo>
                  <a:cubicBezTo>
                    <a:pt x="13358" y="32"/>
                    <a:pt x="13345" y="71"/>
                    <a:pt x="13334" y="71"/>
                  </a:cubicBezTo>
                  <a:cubicBezTo>
                    <a:pt x="13333" y="71"/>
                    <a:pt x="13331" y="70"/>
                    <a:pt x="13330" y="68"/>
                  </a:cubicBezTo>
                  <a:lnTo>
                    <a:pt x="13330" y="68"/>
                  </a:lnTo>
                  <a:cubicBezTo>
                    <a:pt x="13330" y="107"/>
                    <a:pt x="13330" y="147"/>
                    <a:pt x="13333" y="187"/>
                  </a:cubicBezTo>
                  <a:lnTo>
                    <a:pt x="11147" y="187"/>
                  </a:lnTo>
                  <a:cubicBezTo>
                    <a:pt x="11144" y="157"/>
                    <a:pt x="11144" y="123"/>
                    <a:pt x="11138" y="94"/>
                  </a:cubicBezTo>
                  <a:cubicBezTo>
                    <a:pt x="11134" y="123"/>
                    <a:pt x="11134" y="157"/>
                    <a:pt x="11131" y="187"/>
                  </a:cubicBezTo>
                  <a:lnTo>
                    <a:pt x="893" y="187"/>
                  </a:lnTo>
                  <a:cubicBezTo>
                    <a:pt x="893" y="187"/>
                    <a:pt x="318" y="633"/>
                    <a:pt x="195" y="1730"/>
                  </a:cubicBezTo>
                  <a:cubicBezTo>
                    <a:pt x="0" y="3433"/>
                    <a:pt x="519" y="3282"/>
                    <a:pt x="453" y="4115"/>
                  </a:cubicBezTo>
                  <a:cubicBezTo>
                    <a:pt x="351" y="5385"/>
                    <a:pt x="569" y="5877"/>
                    <a:pt x="404" y="6681"/>
                  </a:cubicBezTo>
                  <a:lnTo>
                    <a:pt x="10949" y="6681"/>
                  </a:lnTo>
                  <a:cubicBezTo>
                    <a:pt x="10955" y="6710"/>
                    <a:pt x="10963" y="6737"/>
                    <a:pt x="10972" y="6760"/>
                  </a:cubicBezTo>
                  <a:lnTo>
                    <a:pt x="10975" y="6681"/>
                  </a:lnTo>
                  <a:lnTo>
                    <a:pt x="19778" y="6681"/>
                  </a:lnTo>
                  <a:cubicBezTo>
                    <a:pt x="19784" y="6710"/>
                    <a:pt x="19795" y="6737"/>
                    <a:pt x="19804" y="6760"/>
                  </a:cubicBezTo>
                  <a:lnTo>
                    <a:pt x="19804" y="6681"/>
                  </a:lnTo>
                  <a:lnTo>
                    <a:pt x="28607" y="6681"/>
                  </a:lnTo>
                  <a:cubicBezTo>
                    <a:pt x="28613" y="6710"/>
                    <a:pt x="28624" y="6737"/>
                    <a:pt x="28633" y="6760"/>
                  </a:cubicBezTo>
                  <a:lnTo>
                    <a:pt x="28633" y="6681"/>
                  </a:lnTo>
                  <a:lnTo>
                    <a:pt x="35452" y="6681"/>
                  </a:lnTo>
                  <a:cubicBezTo>
                    <a:pt x="35452" y="6681"/>
                    <a:pt x="35412" y="6142"/>
                    <a:pt x="35161" y="5616"/>
                  </a:cubicBezTo>
                  <a:cubicBezTo>
                    <a:pt x="35038" y="5358"/>
                    <a:pt x="34860" y="5100"/>
                    <a:pt x="34612" y="4915"/>
                  </a:cubicBezTo>
                  <a:cubicBezTo>
                    <a:pt x="33858" y="4356"/>
                    <a:pt x="34454" y="3552"/>
                    <a:pt x="34371" y="2911"/>
                  </a:cubicBezTo>
                  <a:cubicBezTo>
                    <a:pt x="34288" y="2270"/>
                    <a:pt x="33799" y="1549"/>
                    <a:pt x="33465" y="1149"/>
                  </a:cubicBezTo>
                  <a:cubicBezTo>
                    <a:pt x="33343" y="1003"/>
                    <a:pt x="33220" y="834"/>
                    <a:pt x="33114" y="683"/>
                  </a:cubicBezTo>
                  <a:cubicBezTo>
                    <a:pt x="32929" y="414"/>
                    <a:pt x="32793" y="187"/>
                    <a:pt x="32793" y="187"/>
                  </a:cubicBezTo>
                  <a:lnTo>
                    <a:pt x="31018" y="187"/>
                  </a:lnTo>
                  <a:cubicBezTo>
                    <a:pt x="31021" y="123"/>
                    <a:pt x="31024" y="64"/>
                    <a:pt x="31028" y="1"/>
                  </a:cubicBezTo>
                  <a:lnTo>
                    <a:pt x="31028" y="1"/>
                  </a:lnTo>
                  <a:cubicBezTo>
                    <a:pt x="31019" y="32"/>
                    <a:pt x="31006" y="71"/>
                    <a:pt x="30994" y="71"/>
                  </a:cubicBezTo>
                  <a:cubicBezTo>
                    <a:pt x="30992" y="71"/>
                    <a:pt x="30990" y="70"/>
                    <a:pt x="30988" y="68"/>
                  </a:cubicBezTo>
                  <a:lnTo>
                    <a:pt x="30988" y="68"/>
                  </a:lnTo>
                  <a:cubicBezTo>
                    <a:pt x="30988" y="107"/>
                    <a:pt x="30991" y="147"/>
                    <a:pt x="30991" y="187"/>
                  </a:cubicBezTo>
                  <a:lnTo>
                    <a:pt x="28809" y="187"/>
                  </a:lnTo>
                  <a:cubicBezTo>
                    <a:pt x="28805" y="157"/>
                    <a:pt x="28802" y="123"/>
                    <a:pt x="28799" y="94"/>
                  </a:cubicBezTo>
                  <a:cubicBezTo>
                    <a:pt x="28796" y="123"/>
                    <a:pt x="28792" y="157"/>
                    <a:pt x="28789" y="187"/>
                  </a:cubicBezTo>
                  <a:lnTo>
                    <a:pt x="22189" y="187"/>
                  </a:lnTo>
                  <a:cubicBezTo>
                    <a:pt x="22192" y="123"/>
                    <a:pt x="22195" y="64"/>
                    <a:pt x="22199" y="1"/>
                  </a:cubicBezTo>
                  <a:lnTo>
                    <a:pt x="22199" y="1"/>
                  </a:lnTo>
                  <a:cubicBezTo>
                    <a:pt x="22190" y="32"/>
                    <a:pt x="22175" y="71"/>
                    <a:pt x="22164" y="71"/>
                  </a:cubicBezTo>
                  <a:cubicBezTo>
                    <a:pt x="22162" y="71"/>
                    <a:pt x="22160" y="70"/>
                    <a:pt x="22159" y="68"/>
                  </a:cubicBezTo>
                  <a:lnTo>
                    <a:pt x="22159" y="68"/>
                  </a:lnTo>
                  <a:cubicBezTo>
                    <a:pt x="22159" y="107"/>
                    <a:pt x="22159" y="147"/>
                    <a:pt x="22162" y="187"/>
                  </a:cubicBezTo>
                  <a:lnTo>
                    <a:pt x="19976" y="187"/>
                  </a:lnTo>
                  <a:cubicBezTo>
                    <a:pt x="19976" y="157"/>
                    <a:pt x="19973" y="123"/>
                    <a:pt x="19967" y="94"/>
                  </a:cubicBezTo>
                  <a:cubicBezTo>
                    <a:pt x="19967" y="123"/>
                    <a:pt x="19963" y="157"/>
                    <a:pt x="19960" y="187"/>
                  </a:cubicBezTo>
                  <a:lnTo>
                    <a:pt x="13360" y="187"/>
                  </a:lnTo>
                  <a:cubicBezTo>
                    <a:pt x="13363" y="123"/>
                    <a:pt x="13366" y="64"/>
                    <a:pt x="13370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ffectLst>
              <a:outerShdw blurRad="42863" dist="19050" dir="19380000" algn="bl" rotWithShape="0">
                <a:srgbClr val="000000">
                  <a:alpha val="2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09;p20"/>
            <p:cNvSpPr/>
            <p:nvPr/>
          </p:nvSpPr>
          <p:spPr>
            <a:xfrm rot="1233980">
              <a:off x="7060840" y="1317101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2" y="2842"/>
                    <a:pt x="70" y="2877"/>
                    <a:pt x="67" y="2877"/>
                  </a:cubicBezTo>
                  <a:cubicBezTo>
                    <a:pt x="64" y="2877"/>
                    <a:pt x="60" y="2849"/>
                    <a:pt x="57" y="2821"/>
                  </a:cubicBezTo>
                  <a:lnTo>
                    <a:pt x="70" y="2732"/>
                  </a:lnTo>
                  <a:close/>
                  <a:moveTo>
                    <a:pt x="2382" y="3356"/>
                  </a:moveTo>
                  <a:cubicBezTo>
                    <a:pt x="2379" y="3382"/>
                    <a:pt x="2374" y="3429"/>
                    <a:pt x="2368" y="3485"/>
                  </a:cubicBezTo>
                  <a:lnTo>
                    <a:pt x="2368" y="3476"/>
                  </a:lnTo>
                  <a:cubicBezTo>
                    <a:pt x="2375" y="3416"/>
                    <a:pt x="2380" y="3378"/>
                    <a:pt x="2382" y="3356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9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21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32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6" y="2510"/>
                    <a:pt x="2217" y="2580"/>
                  </a:cubicBezTo>
                  <a:cubicBezTo>
                    <a:pt x="2246" y="2199"/>
                    <a:pt x="2279" y="1819"/>
                    <a:pt x="2325" y="1436"/>
                  </a:cubicBezTo>
                  <a:cubicBezTo>
                    <a:pt x="2332" y="1280"/>
                    <a:pt x="2332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lnTo>
                    <a:pt x="2309" y="5698"/>
                  </a:ln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51" y="6336"/>
                  </a:moveTo>
                  <a:cubicBezTo>
                    <a:pt x="2448" y="6350"/>
                    <a:pt x="2448" y="6362"/>
                    <a:pt x="2444" y="6376"/>
                  </a:cubicBezTo>
                  <a:cubicBezTo>
                    <a:pt x="2448" y="6359"/>
                    <a:pt x="2448" y="6346"/>
                    <a:pt x="2451" y="6336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22" y="886"/>
                  </a:lnTo>
                  <a:lnTo>
                    <a:pt x="222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9" y="1371"/>
                    <a:pt x="173" y="1181"/>
                  </a:cubicBezTo>
                  <a:lnTo>
                    <a:pt x="173" y="1181"/>
                  </a:lnTo>
                  <a:cubicBezTo>
                    <a:pt x="153" y="1270"/>
                    <a:pt x="163" y="1405"/>
                    <a:pt x="169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9" y="1986"/>
                  </a:cubicBezTo>
                  <a:cubicBezTo>
                    <a:pt x="119" y="1986"/>
                    <a:pt x="130" y="1664"/>
                    <a:pt x="124" y="1664"/>
                  </a:cubicBezTo>
                  <a:lnTo>
                    <a:pt x="124" y="1664"/>
                  </a:lnTo>
                  <a:cubicBezTo>
                    <a:pt x="123" y="1664"/>
                    <a:pt x="122" y="1673"/>
                    <a:pt x="120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7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4" y="3856"/>
                    <a:pt x="54" y="4071"/>
                  </a:cubicBezTo>
                  <a:cubicBezTo>
                    <a:pt x="54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40" y="6161"/>
                    <a:pt x="169" y="6323"/>
                    <a:pt x="199" y="6495"/>
                  </a:cubicBezTo>
                  <a:lnTo>
                    <a:pt x="2306" y="6495"/>
                  </a:lnTo>
                  <a:cubicBezTo>
                    <a:pt x="2296" y="6409"/>
                    <a:pt x="2283" y="6323"/>
                    <a:pt x="2272" y="6240"/>
                  </a:cubicBezTo>
                  <a:cubicBezTo>
                    <a:pt x="2252" y="6062"/>
                    <a:pt x="2240" y="5883"/>
                    <a:pt x="2226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20" y="4738"/>
                    <a:pt x="2245" y="5003"/>
                    <a:pt x="2257" y="5003"/>
                  </a:cubicBezTo>
                  <a:cubicBezTo>
                    <a:pt x="2260" y="5003"/>
                    <a:pt x="2262" y="4981"/>
                    <a:pt x="2263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5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27" y="5816"/>
                    <a:pt x="2326" y="5962"/>
                    <a:pt x="2329" y="6111"/>
                  </a:cubicBezTo>
                  <a:lnTo>
                    <a:pt x="2329" y="6111"/>
                  </a:lnTo>
                  <a:lnTo>
                    <a:pt x="2332" y="6104"/>
                  </a:lnTo>
                  <a:lnTo>
                    <a:pt x="2332" y="6104"/>
                  </a:lnTo>
                  <a:cubicBezTo>
                    <a:pt x="2332" y="6108"/>
                    <a:pt x="2332" y="6108"/>
                    <a:pt x="2329" y="6111"/>
                  </a:cubicBezTo>
                  <a:lnTo>
                    <a:pt x="2329" y="6111"/>
                  </a:lnTo>
                  <a:cubicBezTo>
                    <a:pt x="2329" y="6111"/>
                    <a:pt x="2329" y="6111"/>
                    <a:pt x="2329" y="6111"/>
                  </a:cubicBezTo>
                  <a:lnTo>
                    <a:pt x="2329" y="6111"/>
                  </a:lnTo>
                  <a:lnTo>
                    <a:pt x="2329" y="6112"/>
                  </a:lnTo>
                  <a:cubicBezTo>
                    <a:pt x="2329" y="6112"/>
                    <a:pt x="2329" y="6112"/>
                    <a:pt x="2329" y="6111"/>
                  </a:cubicBezTo>
                  <a:lnTo>
                    <a:pt x="2329" y="6111"/>
                  </a:lnTo>
                  <a:cubicBezTo>
                    <a:pt x="2331" y="6249"/>
                    <a:pt x="2338" y="6390"/>
                    <a:pt x="2362" y="6495"/>
                  </a:cubicBezTo>
                  <a:lnTo>
                    <a:pt x="2388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5" y="6383"/>
                    <a:pt x="2473" y="6300"/>
                    <a:pt x="2462" y="6300"/>
                  </a:cubicBezTo>
                  <a:cubicBezTo>
                    <a:pt x="2458" y="6300"/>
                    <a:pt x="2454" y="6311"/>
                    <a:pt x="2451" y="6336"/>
                  </a:cubicBezTo>
                  <a:cubicBezTo>
                    <a:pt x="2464" y="6211"/>
                    <a:pt x="2461" y="6098"/>
                    <a:pt x="2458" y="5976"/>
                  </a:cubicBezTo>
                  <a:cubicBezTo>
                    <a:pt x="2451" y="5843"/>
                    <a:pt x="2441" y="5701"/>
                    <a:pt x="2464" y="5512"/>
                  </a:cubicBezTo>
                  <a:lnTo>
                    <a:pt x="2464" y="5512"/>
                  </a:lnTo>
                  <a:cubicBezTo>
                    <a:pt x="2457" y="5518"/>
                    <a:pt x="2451" y="5545"/>
                    <a:pt x="2446" y="5545"/>
                  </a:cubicBezTo>
                  <a:cubicBezTo>
                    <a:pt x="2439" y="5545"/>
                    <a:pt x="2434" y="5502"/>
                    <a:pt x="2428" y="5318"/>
                  </a:cubicBezTo>
                  <a:cubicBezTo>
                    <a:pt x="2425" y="5304"/>
                    <a:pt x="2415" y="5268"/>
                    <a:pt x="2411" y="5248"/>
                  </a:cubicBezTo>
                  <a:lnTo>
                    <a:pt x="2411" y="5245"/>
                  </a:lnTo>
                  <a:cubicBezTo>
                    <a:pt x="2410" y="5237"/>
                    <a:pt x="2408" y="5233"/>
                    <a:pt x="2407" y="5233"/>
                  </a:cubicBezTo>
                  <a:lnTo>
                    <a:pt x="2407" y="5233"/>
                  </a:lnTo>
                  <a:cubicBezTo>
                    <a:pt x="2406" y="5233"/>
                    <a:pt x="2406" y="5239"/>
                    <a:pt x="2408" y="5251"/>
                  </a:cubicBezTo>
                  <a:cubicBezTo>
                    <a:pt x="2405" y="5327"/>
                    <a:pt x="2402" y="5390"/>
                    <a:pt x="2391" y="5417"/>
                  </a:cubicBezTo>
                  <a:cubicBezTo>
                    <a:pt x="2348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5" y="4020"/>
                  </a:cubicBezTo>
                  <a:cubicBezTo>
                    <a:pt x="2373" y="4020"/>
                    <a:pt x="2381" y="4069"/>
                    <a:pt x="2388" y="4213"/>
                  </a:cubicBezTo>
                  <a:lnTo>
                    <a:pt x="2388" y="3803"/>
                  </a:lnTo>
                  <a:cubicBezTo>
                    <a:pt x="2402" y="3562"/>
                    <a:pt x="2438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cubicBezTo>
                    <a:pt x="2431" y="2702"/>
                    <a:pt x="2431" y="2663"/>
                    <a:pt x="2435" y="2603"/>
                  </a:cubicBezTo>
                  <a:cubicBezTo>
                    <a:pt x="2431" y="2540"/>
                    <a:pt x="2438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lnTo>
                    <a:pt x="2521" y="1317"/>
                  </a:lnTo>
                  <a:cubicBezTo>
                    <a:pt x="2517" y="1234"/>
                    <a:pt x="2517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10;p20"/>
            <p:cNvSpPr/>
            <p:nvPr/>
          </p:nvSpPr>
          <p:spPr>
            <a:xfrm rot="1233980">
              <a:off x="7283457" y="1404371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1697"/>
                  </a:lnTo>
                  <a:cubicBezTo>
                    <a:pt x="283" y="1866"/>
                    <a:pt x="283" y="2034"/>
                    <a:pt x="286" y="2203"/>
                  </a:cubicBezTo>
                  <a:lnTo>
                    <a:pt x="223" y="2213"/>
                  </a:lnTo>
                  <a:lnTo>
                    <a:pt x="286" y="2272"/>
                  </a:lnTo>
                  <a:cubicBezTo>
                    <a:pt x="286" y="2441"/>
                    <a:pt x="292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7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9" y="2051"/>
                    <a:pt x="252" y="1832"/>
                    <a:pt x="266" y="1747"/>
                  </a:cubicBezTo>
                  <a:cubicBezTo>
                    <a:pt x="272" y="1720"/>
                    <a:pt x="279" y="1703"/>
                    <a:pt x="286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6" y="5440"/>
                  </a:cubicBezTo>
                  <a:cubicBezTo>
                    <a:pt x="623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90" y="5787"/>
                    <a:pt x="556" y="5668"/>
                  </a:cubicBezTo>
                  <a:cubicBezTo>
                    <a:pt x="536" y="5599"/>
                    <a:pt x="517" y="5529"/>
                    <a:pt x="501" y="5457"/>
                  </a:cubicBezTo>
                  <a:cubicBezTo>
                    <a:pt x="481" y="5384"/>
                    <a:pt x="461" y="5311"/>
                    <a:pt x="441" y="5235"/>
                  </a:cubicBezTo>
                  <a:lnTo>
                    <a:pt x="451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21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3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5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5" y="5314"/>
                    <a:pt x="2792" y="5258"/>
                  </a:cubicBezTo>
                  <a:cubicBezTo>
                    <a:pt x="2778" y="5202"/>
                    <a:pt x="2766" y="5146"/>
                    <a:pt x="2749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2" y="2725"/>
                    <a:pt x="2346" y="2798"/>
                    <a:pt x="2336" y="2798"/>
                  </a:cubicBezTo>
                  <a:cubicBezTo>
                    <a:pt x="2320" y="2798"/>
                    <a:pt x="2294" y="2611"/>
                    <a:pt x="2276" y="2611"/>
                  </a:cubicBezTo>
                  <a:cubicBezTo>
                    <a:pt x="2271" y="2611"/>
                    <a:pt x="2266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3" y="2353"/>
                  </a:cubicBezTo>
                  <a:cubicBezTo>
                    <a:pt x="2341" y="2353"/>
                    <a:pt x="2340" y="2151"/>
                    <a:pt x="2349" y="1938"/>
                  </a:cubicBezTo>
                  <a:cubicBezTo>
                    <a:pt x="2355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395" y="1128"/>
                    <a:pt x="2412" y="810"/>
                    <a:pt x="2432" y="497"/>
                  </a:cubicBezTo>
                  <a:cubicBezTo>
                    <a:pt x="2247" y="228"/>
                    <a:pt x="2111" y="1"/>
                    <a:pt x="2111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9" y="225"/>
                  </a:cubicBezTo>
                  <a:cubicBezTo>
                    <a:pt x="318" y="152"/>
                    <a:pt x="315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1;p20"/>
            <p:cNvSpPr/>
            <p:nvPr/>
          </p:nvSpPr>
          <p:spPr>
            <a:xfrm rot="1233980">
              <a:off x="6616301" y="1150288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4" y="3334"/>
                  </a:moveTo>
                  <a:cubicBezTo>
                    <a:pt x="2385" y="3334"/>
                    <a:pt x="2377" y="3397"/>
                    <a:pt x="2368" y="3485"/>
                  </a:cubicBezTo>
                  <a:cubicBezTo>
                    <a:pt x="2368" y="3479"/>
                    <a:pt x="2368" y="3479"/>
                    <a:pt x="2365" y="3476"/>
                  </a:cubicBezTo>
                  <a:cubicBezTo>
                    <a:pt x="2378" y="3374"/>
                    <a:pt x="2384" y="3334"/>
                    <a:pt x="2384" y="3334"/>
                  </a:cubicBezTo>
                  <a:close/>
                  <a:moveTo>
                    <a:pt x="2332" y="599"/>
                  </a:moveTo>
                  <a:cubicBezTo>
                    <a:pt x="2342" y="642"/>
                    <a:pt x="2352" y="695"/>
                    <a:pt x="2362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8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5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3" y="1810"/>
                    <a:pt x="2386" y="1861"/>
                    <a:pt x="2373" y="1861"/>
                  </a:cubicBezTo>
                  <a:cubicBezTo>
                    <a:pt x="2365" y="1861"/>
                    <a:pt x="2359" y="1840"/>
                    <a:pt x="2356" y="1840"/>
                  </a:cubicBezTo>
                  <a:cubicBezTo>
                    <a:pt x="2355" y="1840"/>
                    <a:pt x="2355" y="1845"/>
                    <a:pt x="2356" y="1859"/>
                  </a:cubicBezTo>
                  <a:cubicBezTo>
                    <a:pt x="2302" y="2335"/>
                    <a:pt x="2309" y="2540"/>
                    <a:pt x="2329" y="2722"/>
                  </a:cubicBezTo>
                  <a:cubicBezTo>
                    <a:pt x="2348" y="2904"/>
                    <a:pt x="2362" y="3069"/>
                    <a:pt x="2316" y="3462"/>
                  </a:cubicBezTo>
                  <a:cubicBezTo>
                    <a:pt x="2296" y="3575"/>
                    <a:pt x="2278" y="3609"/>
                    <a:pt x="2263" y="3609"/>
                  </a:cubicBezTo>
                  <a:cubicBezTo>
                    <a:pt x="2240" y="3609"/>
                    <a:pt x="2221" y="3534"/>
                    <a:pt x="2202" y="3534"/>
                  </a:cubicBezTo>
                  <a:cubicBezTo>
                    <a:pt x="2198" y="3534"/>
                    <a:pt x="2194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32" y="973"/>
                  </a:cubicBezTo>
                  <a:lnTo>
                    <a:pt x="2332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332" y="6104"/>
                  </a:moveTo>
                  <a:lnTo>
                    <a:pt x="2332" y="6104"/>
                  </a:lnTo>
                  <a:cubicBezTo>
                    <a:pt x="2332" y="6106"/>
                    <a:pt x="2331" y="6107"/>
                    <a:pt x="2330" y="6107"/>
                  </a:cubicBezTo>
                  <a:lnTo>
                    <a:pt x="2330" y="6107"/>
                  </a:lnTo>
                  <a:lnTo>
                    <a:pt x="2332" y="6104"/>
                  </a:lnTo>
                  <a:close/>
                  <a:moveTo>
                    <a:pt x="2448" y="6339"/>
                  </a:moveTo>
                  <a:cubicBezTo>
                    <a:pt x="2448" y="6353"/>
                    <a:pt x="2448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lnTo>
                    <a:pt x="169" y="27"/>
                  </a:ln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6" y="1350"/>
                  </a:lnTo>
                  <a:cubicBezTo>
                    <a:pt x="209" y="1402"/>
                    <a:pt x="199" y="1439"/>
                    <a:pt x="190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53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6" y="1747"/>
                  </a:cubicBezTo>
                  <a:cubicBezTo>
                    <a:pt x="162" y="1924"/>
                    <a:pt x="147" y="1986"/>
                    <a:pt x="138" y="1986"/>
                  </a:cubicBezTo>
                  <a:cubicBezTo>
                    <a:pt x="119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70" y="2794"/>
                    <a:pt x="50" y="2669"/>
                    <a:pt x="44" y="2768"/>
                  </a:cubicBezTo>
                  <a:cubicBezTo>
                    <a:pt x="41" y="2768"/>
                    <a:pt x="41" y="2778"/>
                    <a:pt x="37" y="2801"/>
                  </a:cubicBezTo>
                  <a:cubicBezTo>
                    <a:pt x="37" y="2824"/>
                    <a:pt x="37" y="2861"/>
                    <a:pt x="34" y="2924"/>
                  </a:cubicBezTo>
                  <a:lnTo>
                    <a:pt x="1" y="3508"/>
                  </a:lnTo>
                  <a:lnTo>
                    <a:pt x="1" y="3508"/>
                  </a:lnTo>
                  <a:lnTo>
                    <a:pt x="60" y="3274"/>
                  </a:lnTo>
                  <a:lnTo>
                    <a:pt x="60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9" y="3665"/>
                    <a:pt x="77" y="3639"/>
                    <a:pt x="94" y="3578"/>
                  </a:cubicBezTo>
                  <a:lnTo>
                    <a:pt x="94" y="3578"/>
                  </a:lnTo>
                  <a:cubicBezTo>
                    <a:pt x="70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7" y="4567"/>
                    <a:pt x="44" y="4699"/>
                    <a:pt x="54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72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7" y="5245"/>
                    <a:pt x="2186" y="5013"/>
                  </a:cubicBezTo>
                  <a:lnTo>
                    <a:pt x="2186" y="5013"/>
                  </a:lnTo>
                  <a:cubicBezTo>
                    <a:pt x="2190" y="5033"/>
                    <a:pt x="2193" y="5043"/>
                    <a:pt x="2197" y="5043"/>
                  </a:cubicBezTo>
                  <a:cubicBezTo>
                    <a:pt x="2200" y="5043"/>
                    <a:pt x="2203" y="5035"/>
                    <a:pt x="2206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83" y="5083"/>
                    <a:pt x="2306" y="5248"/>
                    <a:pt x="2325" y="5430"/>
                  </a:cubicBezTo>
                  <a:cubicBezTo>
                    <a:pt x="2336" y="5520"/>
                    <a:pt x="2345" y="5616"/>
                    <a:pt x="2352" y="5715"/>
                  </a:cubicBezTo>
                  <a:cubicBezTo>
                    <a:pt x="2362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41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4" y="5545"/>
                  </a:cubicBezTo>
                  <a:cubicBezTo>
                    <a:pt x="2438" y="5545"/>
                    <a:pt x="2434" y="5502"/>
                    <a:pt x="2428" y="5318"/>
                  </a:cubicBezTo>
                  <a:cubicBezTo>
                    <a:pt x="2421" y="5304"/>
                    <a:pt x="2415" y="5268"/>
                    <a:pt x="2411" y="5248"/>
                  </a:cubicBezTo>
                  <a:lnTo>
                    <a:pt x="2411" y="5225"/>
                  </a:lnTo>
                  <a:cubicBezTo>
                    <a:pt x="2408" y="5231"/>
                    <a:pt x="2408" y="5235"/>
                    <a:pt x="2408" y="5245"/>
                  </a:cubicBez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3" y="4488"/>
                  </a:cubicBezTo>
                  <a:cubicBezTo>
                    <a:pt x="2308" y="4488"/>
                    <a:pt x="2316" y="4559"/>
                    <a:pt x="2324" y="4559"/>
                  </a:cubicBezTo>
                  <a:cubicBezTo>
                    <a:pt x="2326" y="4559"/>
                    <a:pt x="2329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8" y="4020"/>
                    <a:pt x="2364" y="4020"/>
                  </a:cubicBezTo>
                  <a:cubicBezTo>
                    <a:pt x="2372" y="4020"/>
                    <a:pt x="2379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3" y="2652"/>
                    <a:pt x="2425" y="2652"/>
                  </a:cubicBezTo>
                  <a:lnTo>
                    <a:pt x="2425" y="2652"/>
                  </a:lnTo>
                  <a:cubicBezTo>
                    <a:pt x="2425" y="2652"/>
                    <a:pt x="2427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21" y="1399"/>
                    <a:pt x="2521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12;p20"/>
            <p:cNvSpPr/>
            <p:nvPr/>
          </p:nvSpPr>
          <p:spPr>
            <a:xfrm rot="1233980">
              <a:off x="6838918" y="123755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3" y="1697"/>
                  </a:moveTo>
                  <a:lnTo>
                    <a:pt x="283" y="2203"/>
                  </a:lnTo>
                  <a:lnTo>
                    <a:pt x="219" y="2213"/>
                  </a:lnTo>
                  <a:lnTo>
                    <a:pt x="283" y="2272"/>
                  </a:lnTo>
                  <a:cubicBezTo>
                    <a:pt x="286" y="2441"/>
                    <a:pt x="289" y="2606"/>
                    <a:pt x="295" y="2771"/>
                  </a:cubicBezTo>
                  <a:cubicBezTo>
                    <a:pt x="293" y="2771"/>
                    <a:pt x="291" y="2771"/>
                    <a:pt x="289" y="2771"/>
                  </a:cubicBezTo>
                  <a:cubicBezTo>
                    <a:pt x="245" y="2771"/>
                    <a:pt x="205" y="2742"/>
                    <a:pt x="183" y="2682"/>
                  </a:cubicBezTo>
                  <a:cubicBezTo>
                    <a:pt x="187" y="2655"/>
                    <a:pt x="196" y="2464"/>
                    <a:pt x="210" y="2259"/>
                  </a:cubicBezTo>
                  <a:cubicBezTo>
                    <a:pt x="226" y="2051"/>
                    <a:pt x="249" y="1832"/>
                    <a:pt x="266" y="1747"/>
                  </a:cubicBezTo>
                  <a:cubicBezTo>
                    <a:pt x="272" y="1720"/>
                    <a:pt x="279" y="1703"/>
                    <a:pt x="283" y="1697"/>
                  </a:cubicBezTo>
                  <a:close/>
                  <a:moveTo>
                    <a:pt x="338" y="4663"/>
                  </a:moveTo>
                  <a:lnTo>
                    <a:pt x="338" y="4663"/>
                  </a:lnTo>
                  <a:cubicBezTo>
                    <a:pt x="388" y="4778"/>
                    <a:pt x="467" y="4987"/>
                    <a:pt x="553" y="5219"/>
                  </a:cubicBezTo>
                  <a:cubicBezTo>
                    <a:pt x="567" y="5291"/>
                    <a:pt x="580" y="5364"/>
                    <a:pt x="593" y="5440"/>
                  </a:cubicBezTo>
                  <a:cubicBezTo>
                    <a:pt x="620" y="5625"/>
                    <a:pt x="643" y="5807"/>
                    <a:pt x="663" y="5993"/>
                  </a:cubicBezTo>
                  <a:lnTo>
                    <a:pt x="663" y="6002"/>
                  </a:lnTo>
                  <a:cubicBezTo>
                    <a:pt x="629" y="5900"/>
                    <a:pt x="586" y="5787"/>
                    <a:pt x="553" y="5668"/>
                  </a:cubicBezTo>
                  <a:cubicBezTo>
                    <a:pt x="533" y="5599"/>
                    <a:pt x="517" y="5529"/>
                    <a:pt x="501" y="5457"/>
                  </a:cubicBezTo>
                  <a:cubicBezTo>
                    <a:pt x="481" y="5384"/>
                    <a:pt x="457" y="5311"/>
                    <a:pt x="441" y="5235"/>
                  </a:cubicBezTo>
                  <a:lnTo>
                    <a:pt x="448" y="5120"/>
                  </a:lnTo>
                  <a:lnTo>
                    <a:pt x="338" y="4663"/>
                  </a:lnTo>
                  <a:close/>
                  <a:moveTo>
                    <a:pt x="94" y="1"/>
                  </a:moveTo>
                  <a:cubicBezTo>
                    <a:pt x="94" y="50"/>
                    <a:pt x="97" y="90"/>
                    <a:pt x="100" y="113"/>
                  </a:cubicBezTo>
                  <a:cubicBezTo>
                    <a:pt x="1" y="417"/>
                    <a:pt x="25" y="1475"/>
                    <a:pt x="17" y="1971"/>
                  </a:cubicBezTo>
                  <a:lnTo>
                    <a:pt x="60" y="1988"/>
                  </a:lnTo>
                  <a:cubicBezTo>
                    <a:pt x="54" y="2328"/>
                    <a:pt x="84" y="2655"/>
                    <a:pt x="114" y="3076"/>
                  </a:cubicBezTo>
                  <a:lnTo>
                    <a:pt x="147" y="3049"/>
                  </a:lnTo>
                  <a:cubicBezTo>
                    <a:pt x="176" y="3231"/>
                    <a:pt x="187" y="3466"/>
                    <a:pt x="193" y="3727"/>
                  </a:cubicBezTo>
                  <a:cubicBezTo>
                    <a:pt x="203" y="3989"/>
                    <a:pt x="233" y="4273"/>
                    <a:pt x="266" y="4560"/>
                  </a:cubicBezTo>
                  <a:cubicBezTo>
                    <a:pt x="246" y="4524"/>
                    <a:pt x="233" y="4375"/>
                    <a:pt x="229" y="4273"/>
                  </a:cubicBezTo>
                  <a:lnTo>
                    <a:pt x="229" y="4273"/>
                  </a:lnTo>
                  <a:cubicBezTo>
                    <a:pt x="219" y="4620"/>
                    <a:pt x="306" y="4981"/>
                    <a:pt x="382" y="5331"/>
                  </a:cubicBezTo>
                  <a:cubicBezTo>
                    <a:pt x="454" y="5685"/>
                    <a:pt x="517" y="6025"/>
                    <a:pt x="497" y="6336"/>
                  </a:cubicBezTo>
                  <a:cubicBezTo>
                    <a:pt x="504" y="6396"/>
                    <a:pt x="510" y="6445"/>
                    <a:pt x="513" y="6495"/>
                  </a:cubicBezTo>
                  <a:lnTo>
                    <a:pt x="2905" y="6495"/>
                  </a:lnTo>
                  <a:cubicBezTo>
                    <a:pt x="2911" y="6141"/>
                    <a:pt x="2878" y="5718"/>
                    <a:pt x="2792" y="5341"/>
                  </a:cubicBezTo>
                  <a:lnTo>
                    <a:pt x="2792" y="5341"/>
                  </a:lnTo>
                  <a:cubicBezTo>
                    <a:pt x="2798" y="5347"/>
                    <a:pt x="2809" y="5364"/>
                    <a:pt x="2825" y="5427"/>
                  </a:cubicBezTo>
                  <a:cubicBezTo>
                    <a:pt x="2815" y="5370"/>
                    <a:pt x="2802" y="5314"/>
                    <a:pt x="2792" y="5258"/>
                  </a:cubicBezTo>
                  <a:cubicBezTo>
                    <a:pt x="2778" y="5202"/>
                    <a:pt x="2763" y="5146"/>
                    <a:pt x="2749" y="5089"/>
                  </a:cubicBezTo>
                  <a:cubicBezTo>
                    <a:pt x="2723" y="4974"/>
                    <a:pt x="2696" y="4854"/>
                    <a:pt x="2670" y="4735"/>
                  </a:cubicBezTo>
                  <a:cubicBezTo>
                    <a:pt x="2613" y="4497"/>
                    <a:pt x="2594" y="4259"/>
                    <a:pt x="2567" y="4035"/>
                  </a:cubicBezTo>
                  <a:cubicBezTo>
                    <a:pt x="2554" y="3925"/>
                    <a:pt x="2540" y="3816"/>
                    <a:pt x="2528" y="3717"/>
                  </a:cubicBezTo>
                  <a:cubicBezTo>
                    <a:pt x="2521" y="3615"/>
                    <a:pt x="2511" y="3522"/>
                    <a:pt x="2501" y="3436"/>
                  </a:cubicBezTo>
                  <a:cubicBezTo>
                    <a:pt x="2481" y="3267"/>
                    <a:pt x="2451" y="3132"/>
                    <a:pt x="2409" y="3056"/>
                  </a:cubicBezTo>
                  <a:cubicBezTo>
                    <a:pt x="2409" y="3056"/>
                    <a:pt x="2386" y="2913"/>
                    <a:pt x="2375" y="2771"/>
                  </a:cubicBezTo>
                  <a:cubicBezTo>
                    <a:pt x="2362" y="2629"/>
                    <a:pt x="2349" y="2487"/>
                    <a:pt x="2349" y="2487"/>
                  </a:cubicBezTo>
                  <a:lnTo>
                    <a:pt x="2349" y="2487"/>
                  </a:lnTo>
                  <a:cubicBezTo>
                    <a:pt x="2351" y="2725"/>
                    <a:pt x="2345" y="2798"/>
                    <a:pt x="2334" y="2798"/>
                  </a:cubicBezTo>
                  <a:cubicBezTo>
                    <a:pt x="2318" y="2798"/>
                    <a:pt x="2292" y="2611"/>
                    <a:pt x="2275" y="2611"/>
                  </a:cubicBezTo>
                  <a:cubicBezTo>
                    <a:pt x="2270" y="2611"/>
                    <a:pt x="2265" y="2630"/>
                    <a:pt x="2263" y="2679"/>
                  </a:cubicBezTo>
                  <a:cubicBezTo>
                    <a:pt x="2251" y="2466"/>
                    <a:pt x="2271" y="2158"/>
                    <a:pt x="2289" y="2158"/>
                  </a:cubicBezTo>
                  <a:cubicBezTo>
                    <a:pt x="2296" y="2158"/>
                    <a:pt x="2302" y="2196"/>
                    <a:pt x="2306" y="2289"/>
                  </a:cubicBezTo>
                  <a:lnTo>
                    <a:pt x="2299" y="2342"/>
                  </a:lnTo>
                  <a:cubicBezTo>
                    <a:pt x="2304" y="2350"/>
                    <a:pt x="2309" y="2353"/>
                    <a:pt x="2312" y="2353"/>
                  </a:cubicBezTo>
                  <a:cubicBezTo>
                    <a:pt x="2341" y="2353"/>
                    <a:pt x="2337" y="2151"/>
                    <a:pt x="2349" y="1938"/>
                  </a:cubicBezTo>
                  <a:cubicBezTo>
                    <a:pt x="2355" y="1698"/>
                    <a:pt x="2359" y="1449"/>
                    <a:pt x="2384" y="1449"/>
                  </a:cubicBezTo>
                  <a:cubicBezTo>
                    <a:pt x="2385" y="1449"/>
                    <a:pt x="2385" y="1449"/>
                    <a:pt x="2386" y="1449"/>
                  </a:cubicBezTo>
                  <a:cubicBezTo>
                    <a:pt x="2402" y="959"/>
                    <a:pt x="2432" y="480"/>
                    <a:pt x="2465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5" y="225"/>
                  </a:cubicBezTo>
                  <a:cubicBezTo>
                    <a:pt x="318" y="152"/>
                    <a:pt x="312" y="76"/>
                    <a:pt x="3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13;p20"/>
            <p:cNvSpPr/>
            <p:nvPr/>
          </p:nvSpPr>
          <p:spPr>
            <a:xfrm rot="1233980">
              <a:off x="6171762" y="983475"/>
              <a:ext cx="136655" cy="349302"/>
            </a:xfrm>
            <a:custGeom>
              <a:avLst/>
              <a:gdLst/>
              <a:ahLst/>
              <a:cxnLst/>
              <a:rect l="l" t="t" r="r" b="b"/>
              <a:pathLst>
                <a:path w="2541" h="6495" extrusionOk="0">
                  <a:moveTo>
                    <a:pt x="70" y="2732"/>
                  </a:moveTo>
                  <a:cubicBezTo>
                    <a:pt x="70" y="2842"/>
                    <a:pt x="68" y="2877"/>
                    <a:pt x="65" y="2877"/>
                  </a:cubicBezTo>
                  <a:cubicBezTo>
                    <a:pt x="62" y="2877"/>
                    <a:pt x="59" y="2849"/>
                    <a:pt x="54" y="2821"/>
                  </a:cubicBezTo>
                  <a:lnTo>
                    <a:pt x="70" y="2732"/>
                  </a:lnTo>
                  <a:close/>
                  <a:moveTo>
                    <a:pt x="2382" y="3334"/>
                  </a:moveTo>
                  <a:lnTo>
                    <a:pt x="2382" y="3334"/>
                  </a:lnTo>
                  <a:cubicBezTo>
                    <a:pt x="2382" y="3334"/>
                    <a:pt x="2376" y="3397"/>
                    <a:pt x="2368" y="3485"/>
                  </a:cubicBezTo>
                  <a:cubicBezTo>
                    <a:pt x="2365" y="3479"/>
                    <a:pt x="2365" y="3479"/>
                    <a:pt x="2365" y="3476"/>
                  </a:cubicBezTo>
                  <a:cubicBezTo>
                    <a:pt x="2377" y="3374"/>
                    <a:pt x="2381" y="3334"/>
                    <a:pt x="2382" y="3334"/>
                  </a:cubicBezTo>
                  <a:close/>
                  <a:moveTo>
                    <a:pt x="2329" y="599"/>
                  </a:moveTo>
                  <a:cubicBezTo>
                    <a:pt x="2339" y="642"/>
                    <a:pt x="2352" y="695"/>
                    <a:pt x="2359" y="755"/>
                  </a:cubicBezTo>
                  <a:cubicBezTo>
                    <a:pt x="2375" y="854"/>
                    <a:pt x="2391" y="973"/>
                    <a:pt x="2402" y="1108"/>
                  </a:cubicBezTo>
                  <a:cubicBezTo>
                    <a:pt x="2405" y="1174"/>
                    <a:pt x="2411" y="1244"/>
                    <a:pt x="2418" y="1320"/>
                  </a:cubicBezTo>
                  <a:cubicBezTo>
                    <a:pt x="2418" y="1356"/>
                    <a:pt x="2421" y="1396"/>
                    <a:pt x="2421" y="1432"/>
                  </a:cubicBezTo>
                  <a:cubicBezTo>
                    <a:pt x="2421" y="1472"/>
                    <a:pt x="2421" y="1512"/>
                    <a:pt x="2418" y="1551"/>
                  </a:cubicBezTo>
                  <a:cubicBezTo>
                    <a:pt x="2401" y="1810"/>
                    <a:pt x="2384" y="1861"/>
                    <a:pt x="2371" y="1861"/>
                  </a:cubicBezTo>
                  <a:cubicBezTo>
                    <a:pt x="2363" y="1861"/>
                    <a:pt x="2357" y="1840"/>
                    <a:pt x="2354" y="1840"/>
                  </a:cubicBezTo>
                  <a:cubicBezTo>
                    <a:pt x="2352" y="1840"/>
                    <a:pt x="2352" y="1845"/>
                    <a:pt x="2352" y="1859"/>
                  </a:cubicBezTo>
                  <a:cubicBezTo>
                    <a:pt x="2299" y="2335"/>
                    <a:pt x="2309" y="2540"/>
                    <a:pt x="2329" y="2722"/>
                  </a:cubicBezTo>
                  <a:cubicBezTo>
                    <a:pt x="2345" y="2904"/>
                    <a:pt x="2359" y="3069"/>
                    <a:pt x="2316" y="3462"/>
                  </a:cubicBezTo>
                  <a:cubicBezTo>
                    <a:pt x="2296" y="3575"/>
                    <a:pt x="2278" y="3609"/>
                    <a:pt x="2262" y="3609"/>
                  </a:cubicBezTo>
                  <a:cubicBezTo>
                    <a:pt x="2239" y="3609"/>
                    <a:pt x="2219" y="3534"/>
                    <a:pt x="2201" y="3534"/>
                  </a:cubicBezTo>
                  <a:cubicBezTo>
                    <a:pt x="2197" y="3534"/>
                    <a:pt x="2193" y="3537"/>
                    <a:pt x="2190" y="3545"/>
                  </a:cubicBezTo>
                  <a:cubicBezTo>
                    <a:pt x="2193" y="3132"/>
                    <a:pt x="2249" y="2910"/>
                    <a:pt x="2263" y="2632"/>
                  </a:cubicBezTo>
                  <a:lnTo>
                    <a:pt x="2263" y="2632"/>
                  </a:lnTo>
                  <a:lnTo>
                    <a:pt x="2223" y="2977"/>
                  </a:lnTo>
                  <a:cubicBezTo>
                    <a:pt x="2217" y="2844"/>
                    <a:pt x="2213" y="2566"/>
                    <a:pt x="2243" y="2417"/>
                  </a:cubicBezTo>
                  <a:lnTo>
                    <a:pt x="2243" y="2417"/>
                  </a:lnTo>
                  <a:cubicBezTo>
                    <a:pt x="2233" y="2454"/>
                    <a:pt x="2223" y="2510"/>
                    <a:pt x="2217" y="2580"/>
                  </a:cubicBezTo>
                  <a:cubicBezTo>
                    <a:pt x="2243" y="2199"/>
                    <a:pt x="2279" y="1819"/>
                    <a:pt x="2325" y="1436"/>
                  </a:cubicBezTo>
                  <a:cubicBezTo>
                    <a:pt x="2329" y="1280"/>
                    <a:pt x="2329" y="1128"/>
                    <a:pt x="2329" y="973"/>
                  </a:cubicBezTo>
                  <a:lnTo>
                    <a:pt x="2329" y="599"/>
                  </a:lnTo>
                  <a:close/>
                  <a:moveTo>
                    <a:pt x="2309" y="5698"/>
                  </a:moveTo>
                  <a:cubicBezTo>
                    <a:pt x="2310" y="5706"/>
                    <a:pt x="2312" y="5715"/>
                    <a:pt x="2313" y="5725"/>
                  </a:cubicBezTo>
                  <a:lnTo>
                    <a:pt x="2313" y="5725"/>
                  </a:lnTo>
                  <a:cubicBezTo>
                    <a:pt x="2312" y="5715"/>
                    <a:pt x="2310" y="5706"/>
                    <a:pt x="2309" y="5698"/>
                  </a:cubicBezTo>
                  <a:close/>
                  <a:moveTo>
                    <a:pt x="2448" y="6339"/>
                  </a:moveTo>
                  <a:cubicBezTo>
                    <a:pt x="2448" y="6353"/>
                    <a:pt x="2444" y="6362"/>
                    <a:pt x="2444" y="6376"/>
                  </a:cubicBezTo>
                  <a:cubicBezTo>
                    <a:pt x="2444" y="6362"/>
                    <a:pt x="2448" y="6350"/>
                    <a:pt x="2448" y="6339"/>
                  </a:cubicBezTo>
                  <a:close/>
                  <a:moveTo>
                    <a:pt x="169" y="1"/>
                  </a:moveTo>
                  <a:cubicBezTo>
                    <a:pt x="166" y="10"/>
                    <a:pt x="166" y="21"/>
                    <a:pt x="166" y="27"/>
                  </a:cubicBezTo>
                  <a:cubicBezTo>
                    <a:pt x="166" y="367"/>
                    <a:pt x="163" y="705"/>
                    <a:pt x="160" y="1039"/>
                  </a:cubicBezTo>
                  <a:lnTo>
                    <a:pt x="219" y="886"/>
                  </a:lnTo>
                  <a:lnTo>
                    <a:pt x="213" y="1350"/>
                  </a:lnTo>
                  <a:cubicBezTo>
                    <a:pt x="207" y="1402"/>
                    <a:pt x="198" y="1439"/>
                    <a:pt x="189" y="1439"/>
                  </a:cubicBezTo>
                  <a:cubicBezTo>
                    <a:pt x="178" y="1439"/>
                    <a:pt x="167" y="1371"/>
                    <a:pt x="169" y="1181"/>
                  </a:cubicBezTo>
                  <a:lnTo>
                    <a:pt x="169" y="1181"/>
                  </a:lnTo>
                  <a:cubicBezTo>
                    <a:pt x="149" y="1270"/>
                    <a:pt x="163" y="1405"/>
                    <a:pt x="166" y="1524"/>
                  </a:cubicBezTo>
                  <a:cubicBezTo>
                    <a:pt x="169" y="1643"/>
                    <a:pt x="179" y="1743"/>
                    <a:pt x="183" y="1747"/>
                  </a:cubicBezTo>
                  <a:cubicBezTo>
                    <a:pt x="159" y="1924"/>
                    <a:pt x="145" y="1986"/>
                    <a:pt x="137" y="1986"/>
                  </a:cubicBezTo>
                  <a:cubicBezTo>
                    <a:pt x="118" y="1986"/>
                    <a:pt x="129" y="1664"/>
                    <a:pt x="122" y="1664"/>
                  </a:cubicBezTo>
                  <a:lnTo>
                    <a:pt x="122" y="1664"/>
                  </a:lnTo>
                  <a:cubicBezTo>
                    <a:pt x="121" y="1664"/>
                    <a:pt x="119" y="1673"/>
                    <a:pt x="117" y="1693"/>
                  </a:cubicBezTo>
                  <a:lnTo>
                    <a:pt x="97" y="1965"/>
                  </a:lnTo>
                  <a:lnTo>
                    <a:pt x="110" y="1901"/>
                  </a:lnTo>
                  <a:lnTo>
                    <a:pt x="110" y="1901"/>
                  </a:lnTo>
                  <a:cubicBezTo>
                    <a:pt x="114" y="2120"/>
                    <a:pt x="137" y="2143"/>
                    <a:pt x="94" y="2540"/>
                  </a:cubicBezTo>
                  <a:cubicBezTo>
                    <a:pt x="67" y="2794"/>
                    <a:pt x="50" y="2669"/>
                    <a:pt x="44" y="2768"/>
                  </a:cubicBezTo>
                  <a:cubicBezTo>
                    <a:pt x="41" y="2768"/>
                    <a:pt x="37" y="2778"/>
                    <a:pt x="37" y="2801"/>
                  </a:cubicBezTo>
                  <a:cubicBezTo>
                    <a:pt x="37" y="2824"/>
                    <a:pt x="34" y="2861"/>
                    <a:pt x="34" y="2924"/>
                  </a:cubicBezTo>
                  <a:lnTo>
                    <a:pt x="1" y="3508"/>
                  </a:lnTo>
                  <a:lnTo>
                    <a:pt x="57" y="3274"/>
                  </a:lnTo>
                  <a:cubicBezTo>
                    <a:pt x="64" y="3406"/>
                    <a:pt x="57" y="3545"/>
                    <a:pt x="57" y="3615"/>
                  </a:cubicBezTo>
                  <a:cubicBezTo>
                    <a:pt x="59" y="3647"/>
                    <a:pt x="60" y="3665"/>
                    <a:pt x="64" y="3665"/>
                  </a:cubicBezTo>
                  <a:cubicBezTo>
                    <a:pt x="68" y="3665"/>
                    <a:pt x="76" y="3639"/>
                    <a:pt x="90" y="3578"/>
                  </a:cubicBezTo>
                  <a:lnTo>
                    <a:pt x="90" y="3578"/>
                  </a:lnTo>
                  <a:cubicBezTo>
                    <a:pt x="67" y="3681"/>
                    <a:pt x="60" y="3856"/>
                    <a:pt x="54" y="4071"/>
                  </a:cubicBezTo>
                  <a:cubicBezTo>
                    <a:pt x="50" y="4187"/>
                    <a:pt x="50" y="4309"/>
                    <a:pt x="47" y="4438"/>
                  </a:cubicBezTo>
                  <a:cubicBezTo>
                    <a:pt x="44" y="4567"/>
                    <a:pt x="44" y="4699"/>
                    <a:pt x="50" y="4831"/>
                  </a:cubicBezTo>
                  <a:cubicBezTo>
                    <a:pt x="80" y="5361"/>
                    <a:pt x="106" y="5870"/>
                    <a:pt x="114" y="5996"/>
                  </a:cubicBezTo>
                  <a:cubicBezTo>
                    <a:pt x="137" y="6161"/>
                    <a:pt x="169" y="6323"/>
                    <a:pt x="199" y="6495"/>
                  </a:cubicBezTo>
                  <a:lnTo>
                    <a:pt x="2302" y="6495"/>
                  </a:lnTo>
                  <a:cubicBezTo>
                    <a:pt x="2292" y="6409"/>
                    <a:pt x="2283" y="6323"/>
                    <a:pt x="2269" y="6240"/>
                  </a:cubicBezTo>
                  <a:cubicBezTo>
                    <a:pt x="2252" y="6062"/>
                    <a:pt x="2236" y="5883"/>
                    <a:pt x="2223" y="5704"/>
                  </a:cubicBezTo>
                  <a:cubicBezTo>
                    <a:pt x="2206" y="5477"/>
                    <a:pt x="2193" y="5245"/>
                    <a:pt x="2183" y="5013"/>
                  </a:cubicBezTo>
                  <a:lnTo>
                    <a:pt x="2183" y="5013"/>
                  </a:lnTo>
                  <a:cubicBezTo>
                    <a:pt x="2188" y="5033"/>
                    <a:pt x="2193" y="5043"/>
                    <a:pt x="2196" y="5043"/>
                  </a:cubicBezTo>
                  <a:cubicBezTo>
                    <a:pt x="2199" y="5043"/>
                    <a:pt x="2202" y="5035"/>
                    <a:pt x="2203" y="5016"/>
                  </a:cubicBezTo>
                  <a:lnTo>
                    <a:pt x="2186" y="4782"/>
                  </a:lnTo>
                  <a:cubicBezTo>
                    <a:pt x="2190" y="4751"/>
                    <a:pt x="2195" y="4738"/>
                    <a:pt x="2199" y="4738"/>
                  </a:cubicBezTo>
                  <a:cubicBezTo>
                    <a:pt x="2219" y="4738"/>
                    <a:pt x="2245" y="5003"/>
                    <a:pt x="2255" y="5003"/>
                  </a:cubicBezTo>
                  <a:cubicBezTo>
                    <a:pt x="2258" y="5003"/>
                    <a:pt x="2260" y="4981"/>
                    <a:pt x="2260" y="4924"/>
                  </a:cubicBezTo>
                  <a:cubicBezTo>
                    <a:pt x="2279" y="5083"/>
                    <a:pt x="2306" y="5248"/>
                    <a:pt x="2325" y="5430"/>
                  </a:cubicBezTo>
                  <a:cubicBezTo>
                    <a:pt x="2336" y="5520"/>
                    <a:pt x="2342" y="5616"/>
                    <a:pt x="2348" y="5715"/>
                  </a:cubicBezTo>
                  <a:cubicBezTo>
                    <a:pt x="2359" y="5814"/>
                    <a:pt x="2368" y="5916"/>
                    <a:pt x="2371" y="6025"/>
                  </a:cubicBezTo>
                  <a:lnTo>
                    <a:pt x="2332" y="6104"/>
                  </a:lnTo>
                  <a:cubicBezTo>
                    <a:pt x="2341" y="6074"/>
                    <a:pt x="2333" y="5851"/>
                    <a:pt x="2313" y="5725"/>
                  </a:cubicBezTo>
                  <a:lnTo>
                    <a:pt x="2313" y="5725"/>
                  </a:lnTo>
                  <a:cubicBezTo>
                    <a:pt x="2339" y="5900"/>
                    <a:pt x="2311" y="6275"/>
                    <a:pt x="2359" y="6495"/>
                  </a:cubicBezTo>
                  <a:lnTo>
                    <a:pt x="2385" y="6495"/>
                  </a:lnTo>
                  <a:lnTo>
                    <a:pt x="2391" y="6263"/>
                  </a:lnTo>
                  <a:cubicBezTo>
                    <a:pt x="2405" y="6336"/>
                    <a:pt x="2418" y="6416"/>
                    <a:pt x="2435" y="6495"/>
                  </a:cubicBezTo>
                  <a:lnTo>
                    <a:pt x="2494" y="6495"/>
                  </a:lnTo>
                  <a:cubicBezTo>
                    <a:pt x="2482" y="6384"/>
                    <a:pt x="2472" y="6301"/>
                    <a:pt x="2461" y="6301"/>
                  </a:cubicBezTo>
                  <a:cubicBezTo>
                    <a:pt x="2456" y="6301"/>
                    <a:pt x="2452" y="6313"/>
                    <a:pt x="2448" y="6339"/>
                  </a:cubicBezTo>
                  <a:cubicBezTo>
                    <a:pt x="2464" y="6211"/>
                    <a:pt x="2461" y="6098"/>
                    <a:pt x="2455" y="5976"/>
                  </a:cubicBezTo>
                  <a:cubicBezTo>
                    <a:pt x="2451" y="5843"/>
                    <a:pt x="2438" y="5701"/>
                    <a:pt x="2461" y="5512"/>
                  </a:cubicBezTo>
                  <a:lnTo>
                    <a:pt x="2461" y="5512"/>
                  </a:lnTo>
                  <a:cubicBezTo>
                    <a:pt x="2454" y="5518"/>
                    <a:pt x="2448" y="5545"/>
                    <a:pt x="2443" y="5545"/>
                  </a:cubicBezTo>
                  <a:cubicBezTo>
                    <a:pt x="2437" y="5545"/>
                    <a:pt x="2432" y="5502"/>
                    <a:pt x="2428" y="5318"/>
                  </a:cubicBezTo>
                  <a:cubicBezTo>
                    <a:pt x="2421" y="5304"/>
                    <a:pt x="2415" y="5268"/>
                    <a:pt x="2408" y="5248"/>
                  </a:cubicBezTo>
                  <a:lnTo>
                    <a:pt x="2408" y="5245"/>
                  </a:lnTo>
                  <a:cubicBezTo>
                    <a:pt x="2406" y="5237"/>
                    <a:pt x="2406" y="5233"/>
                    <a:pt x="2406" y="5233"/>
                  </a:cubicBezTo>
                  <a:lnTo>
                    <a:pt x="2406" y="5233"/>
                  </a:lnTo>
                  <a:cubicBezTo>
                    <a:pt x="2405" y="5233"/>
                    <a:pt x="2406" y="5239"/>
                    <a:pt x="2408" y="5251"/>
                  </a:cubicBezTo>
                  <a:cubicBezTo>
                    <a:pt x="2405" y="5327"/>
                    <a:pt x="2398" y="5390"/>
                    <a:pt x="2391" y="5417"/>
                  </a:cubicBezTo>
                  <a:cubicBezTo>
                    <a:pt x="2345" y="5254"/>
                    <a:pt x="2316" y="4735"/>
                    <a:pt x="2296" y="4560"/>
                  </a:cubicBezTo>
                  <a:cubicBezTo>
                    <a:pt x="2298" y="4506"/>
                    <a:pt x="2300" y="4488"/>
                    <a:pt x="2302" y="4488"/>
                  </a:cubicBezTo>
                  <a:cubicBezTo>
                    <a:pt x="2307" y="4488"/>
                    <a:pt x="2313" y="4559"/>
                    <a:pt x="2322" y="4559"/>
                  </a:cubicBezTo>
                  <a:cubicBezTo>
                    <a:pt x="2325" y="4559"/>
                    <a:pt x="2328" y="4552"/>
                    <a:pt x="2332" y="4534"/>
                  </a:cubicBezTo>
                  <a:lnTo>
                    <a:pt x="2302" y="4273"/>
                  </a:lnTo>
                  <a:cubicBezTo>
                    <a:pt x="2327" y="4255"/>
                    <a:pt x="2346" y="4020"/>
                    <a:pt x="2363" y="4020"/>
                  </a:cubicBezTo>
                  <a:cubicBezTo>
                    <a:pt x="2370" y="4020"/>
                    <a:pt x="2378" y="4069"/>
                    <a:pt x="2385" y="4213"/>
                  </a:cubicBezTo>
                  <a:lnTo>
                    <a:pt x="2388" y="3803"/>
                  </a:lnTo>
                  <a:cubicBezTo>
                    <a:pt x="2402" y="3562"/>
                    <a:pt x="2435" y="3228"/>
                    <a:pt x="2428" y="3023"/>
                  </a:cubicBezTo>
                  <a:cubicBezTo>
                    <a:pt x="2441" y="2868"/>
                    <a:pt x="2421" y="2652"/>
                    <a:pt x="2423" y="2652"/>
                  </a:cubicBezTo>
                  <a:lnTo>
                    <a:pt x="2423" y="2652"/>
                  </a:lnTo>
                  <a:cubicBezTo>
                    <a:pt x="2424" y="2652"/>
                    <a:pt x="2426" y="2667"/>
                    <a:pt x="2431" y="2702"/>
                  </a:cubicBezTo>
                  <a:lnTo>
                    <a:pt x="2431" y="2603"/>
                  </a:lnTo>
                  <a:cubicBezTo>
                    <a:pt x="2431" y="2540"/>
                    <a:pt x="2435" y="2461"/>
                    <a:pt x="2441" y="2378"/>
                  </a:cubicBezTo>
                  <a:cubicBezTo>
                    <a:pt x="2451" y="2219"/>
                    <a:pt x="2461" y="2057"/>
                    <a:pt x="2461" y="2057"/>
                  </a:cubicBezTo>
                  <a:lnTo>
                    <a:pt x="2471" y="2051"/>
                  </a:lnTo>
                  <a:cubicBezTo>
                    <a:pt x="2487" y="1892"/>
                    <a:pt x="2501" y="1730"/>
                    <a:pt x="2510" y="1564"/>
                  </a:cubicBezTo>
                  <a:cubicBezTo>
                    <a:pt x="2514" y="1524"/>
                    <a:pt x="2517" y="1482"/>
                    <a:pt x="2521" y="1442"/>
                  </a:cubicBezTo>
                  <a:cubicBezTo>
                    <a:pt x="2517" y="1399"/>
                    <a:pt x="2517" y="1359"/>
                    <a:pt x="2517" y="1317"/>
                  </a:cubicBezTo>
                  <a:cubicBezTo>
                    <a:pt x="2517" y="1234"/>
                    <a:pt x="2514" y="1147"/>
                    <a:pt x="2514" y="1062"/>
                  </a:cubicBezTo>
                  <a:cubicBezTo>
                    <a:pt x="2507" y="721"/>
                    <a:pt x="2507" y="371"/>
                    <a:pt x="2540" y="7"/>
                  </a:cubicBezTo>
                  <a:lnTo>
                    <a:pt x="25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14;p20"/>
            <p:cNvSpPr/>
            <p:nvPr/>
          </p:nvSpPr>
          <p:spPr>
            <a:xfrm rot="1233980">
              <a:off x="6394228" y="1070688"/>
              <a:ext cx="156554" cy="349302"/>
            </a:xfrm>
            <a:custGeom>
              <a:avLst/>
              <a:gdLst/>
              <a:ahLst/>
              <a:cxnLst/>
              <a:rect l="l" t="t" r="r" b="b"/>
              <a:pathLst>
                <a:path w="2911" h="6495" extrusionOk="0">
                  <a:moveTo>
                    <a:pt x="286" y="1697"/>
                  </a:moveTo>
                  <a:lnTo>
                    <a:pt x="286" y="2203"/>
                  </a:lnTo>
                  <a:lnTo>
                    <a:pt x="222" y="2213"/>
                  </a:lnTo>
                  <a:lnTo>
                    <a:pt x="286" y="2272"/>
                  </a:lnTo>
                  <a:cubicBezTo>
                    <a:pt x="289" y="2441"/>
                    <a:pt x="292" y="2606"/>
                    <a:pt x="298" y="2771"/>
                  </a:cubicBezTo>
                  <a:cubicBezTo>
                    <a:pt x="296" y="2771"/>
                    <a:pt x="294" y="2771"/>
                    <a:pt x="292" y="2771"/>
                  </a:cubicBezTo>
                  <a:cubicBezTo>
                    <a:pt x="248" y="2771"/>
                    <a:pt x="208" y="2742"/>
                    <a:pt x="186" y="2682"/>
                  </a:cubicBezTo>
                  <a:cubicBezTo>
                    <a:pt x="190" y="2655"/>
                    <a:pt x="199" y="2464"/>
                    <a:pt x="209" y="2259"/>
                  </a:cubicBezTo>
                  <a:cubicBezTo>
                    <a:pt x="229" y="2051"/>
                    <a:pt x="252" y="1832"/>
                    <a:pt x="269" y="1747"/>
                  </a:cubicBezTo>
                  <a:cubicBezTo>
                    <a:pt x="275" y="1720"/>
                    <a:pt x="278" y="1703"/>
                    <a:pt x="286" y="1697"/>
                  </a:cubicBezTo>
                  <a:close/>
                  <a:moveTo>
                    <a:pt x="341" y="4663"/>
                  </a:moveTo>
                  <a:lnTo>
                    <a:pt x="341" y="4663"/>
                  </a:lnTo>
                  <a:cubicBezTo>
                    <a:pt x="391" y="4778"/>
                    <a:pt x="470" y="4987"/>
                    <a:pt x="556" y="5219"/>
                  </a:cubicBezTo>
                  <a:cubicBezTo>
                    <a:pt x="570" y="5291"/>
                    <a:pt x="583" y="5364"/>
                    <a:pt x="596" y="5440"/>
                  </a:cubicBezTo>
                  <a:cubicBezTo>
                    <a:pt x="623" y="5625"/>
                    <a:pt x="646" y="5807"/>
                    <a:pt x="662" y="5992"/>
                  </a:cubicBezTo>
                  <a:lnTo>
                    <a:pt x="662" y="5992"/>
                  </a:lnTo>
                  <a:cubicBezTo>
                    <a:pt x="630" y="5893"/>
                    <a:pt x="588" y="5783"/>
                    <a:pt x="556" y="5668"/>
                  </a:cubicBezTo>
                  <a:cubicBezTo>
                    <a:pt x="536" y="5599"/>
                    <a:pt x="516" y="5529"/>
                    <a:pt x="500" y="5457"/>
                  </a:cubicBezTo>
                  <a:cubicBezTo>
                    <a:pt x="480" y="5384"/>
                    <a:pt x="460" y="5311"/>
                    <a:pt x="444" y="5235"/>
                  </a:cubicBezTo>
                  <a:lnTo>
                    <a:pt x="451" y="5120"/>
                  </a:lnTo>
                  <a:lnTo>
                    <a:pt x="341" y="4663"/>
                  </a:lnTo>
                  <a:close/>
                  <a:moveTo>
                    <a:pt x="97" y="1"/>
                  </a:moveTo>
                  <a:cubicBezTo>
                    <a:pt x="97" y="50"/>
                    <a:pt x="97" y="90"/>
                    <a:pt x="103" y="113"/>
                  </a:cubicBezTo>
                  <a:cubicBezTo>
                    <a:pt x="1" y="417"/>
                    <a:pt x="28" y="1475"/>
                    <a:pt x="20" y="1971"/>
                  </a:cubicBezTo>
                  <a:lnTo>
                    <a:pt x="63" y="1988"/>
                  </a:lnTo>
                  <a:cubicBezTo>
                    <a:pt x="54" y="2328"/>
                    <a:pt x="87" y="2655"/>
                    <a:pt x="113" y="3076"/>
                  </a:cubicBezTo>
                  <a:lnTo>
                    <a:pt x="150" y="3049"/>
                  </a:lnTo>
                  <a:cubicBezTo>
                    <a:pt x="176" y="3231"/>
                    <a:pt x="186" y="3466"/>
                    <a:pt x="196" y="3727"/>
                  </a:cubicBezTo>
                  <a:cubicBezTo>
                    <a:pt x="206" y="3989"/>
                    <a:pt x="232" y="4273"/>
                    <a:pt x="266" y="4560"/>
                  </a:cubicBezTo>
                  <a:cubicBezTo>
                    <a:pt x="249" y="4524"/>
                    <a:pt x="236" y="4375"/>
                    <a:pt x="232" y="4273"/>
                  </a:cubicBezTo>
                  <a:lnTo>
                    <a:pt x="232" y="4273"/>
                  </a:lnTo>
                  <a:cubicBezTo>
                    <a:pt x="222" y="4620"/>
                    <a:pt x="305" y="4981"/>
                    <a:pt x="385" y="5331"/>
                  </a:cubicBezTo>
                  <a:cubicBezTo>
                    <a:pt x="457" y="5685"/>
                    <a:pt x="516" y="6025"/>
                    <a:pt x="497" y="6336"/>
                  </a:cubicBezTo>
                  <a:cubicBezTo>
                    <a:pt x="507" y="6396"/>
                    <a:pt x="510" y="6445"/>
                    <a:pt x="513" y="6495"/>
                  </a:cubicBezTo>
                  <a:lnTo>
                    <a:pt x="2908" y="6495"/>
                  </a:lnTo>
                  <a:cubicBezTo>
                    <a:pt x="2911" y="6141"/>
                    <a:pt x="2881" y="5718"/>
                    <a:pt x="2795" y="5341"/>
                  </a:cubicBezTo>
                  <a:lnTo>
                    <a:pt x="2795" y="5341"/>
                  </a:lnTo>
                  <a:cubicBezTo>
                    <a:pt x="2801" y="5347"/>
                    <a:pt x="2812" y="5364"/>
                    <a:pt x="2825" y="5427"/>
                  </a:cubicBezTo>
                  <a:cubicBezTo>
                    <a:pt x="2815" y="5370"/>
                    <a:pt x="2805" y="5314"/>
                    <a:pt x="2795" y="5258"/>
                  </a:cubicBezTo>
                  <a:cubicBezTo>
                    <a:pt x="2781" y="5202"/>
                    <a:pt x="2766" y="5146"/>
                    <a:pt x="2752" y="5089"/>
                  </a:cubicBezTo>
                  <a:cubicBezTo>
                    <a:pt x="2726" y="4974"/>
                    <a:pt x="2699" y="4854"/>
                    <a:pt x="2673" y="4735"/>
                  </a:cubicBezTo>
                  <a:cubicBezTo>
                    <a:pt x="2613" y="4497"/>
                    <a:pt x="2597" y="4259"/>
                    <a:pt x="2570" y="4035"/>
                  </a:cubicBezTo>
                  <a:cubicBezTo>
                    <a:pt x="2557" y="3925"/>
                    <a:pt x="2543" y="3816"/>
                    <a:pt x="2531" y="3717"/>
                  </a:cubicBezTo>
                  <a:cubicBezTo>
                    <a:pt x="2520" y="3615"/>
                    <a:pt x="2514" y="3522"/>
                    <a:pt x="2504" y="3436"/>
                  </a:cubicBezTo>
                  <a:cubicBezTo>
                    <a:pt x="2484" y="3267"/>
                    <a:pt x="2455" y="3132"/>
                    <a:pt x="2412" y="3056"/>
                  </a:cubicBezTo>
                  <a:cubicBezTo>
                    <a:pt x="2412" y="3056"/>
                    <a:pt x="2389" y="2913"/>
                    <a:pt x="2378" y="2771"/>
                  </a:cubicBezTo>
                  <a:cubicBezTo>
                    <a:pt x="2365" y="2629"/>
                    <a:pt x="2352" y="2487"/>
                    <a:pt x="2352" y="2487"/>
                  </a:cubicBezTo>
                  <a:lnTo>
                    <a:pt x="2352" y="2487"/>
                  </a:lnTo>
                  <a:cubicBezTo>
                    <a:pt x="2354" y="2725"/>
                    <a:pt x="2348" y="2798"/>
                    <a:pt x="2337" y="2798"/>
                  </a:cubicBezTo>
                  <a:cubicBezTo>
                    <a:pt x="2321" y="2798"/>
                    <a:pt x="2295" y="2611"/>
                    <a:pt x="2278" y="2611"/>
                  </a:cubicBezTo>
                  <a:cubicBezTo>
                    <a:pt x="2273" y="2611"/>
                    <a:pt x="2268" y="2630"/>
                    <a:pt x="2266" y="2679"/>
                  </a:cubicBezTo>
                  <a:cubicBezTo>
                    <a:pt x="2254" y="2466"/>
                    <a:pt x="2274" y="2158"/>
                    <a:pt x="2292" y="2158"/>
                  </a:cubicBezTo>
                  <a:cubicBezTo>
                    <a:pt x="2299" y="2158"/>
                    <a:pt x="2305" y="2196"/>
                    <a:pt x="2309" y="2289"/>
                  </a:cubicBezTo>
                  <a:lnTo>
                    <a:pt x="2302" y="2342"/>
                  </a:lnTo>
                  <a:cubicBezTo>
                    <a:pt x="2307" y="2350"/>
                    <a:pt x="2312" y="2353"/>
                    <a:pt x="2315" y="2353"/>
                  </a:cubicBezTo>
                  <a:cubicBezTo>
                    <a:pt x="2344" y="2353"/>
                    <a:pt x="2340" y="2151"/>
                    <a:pt x="2352" y="1938"/>
                  </a:cubicBezTo>
                  <a:cubicBezTo>
                    <a:pt x="2358" y="1698"/>
                    <a:pt x="2362" y="1449"/>
                    <a:pt x="2387" y="1449"/>
                  </a:cubicBezTo>
                  <a:cubicBezTo>
                    <a:pt x="2388" y="1449"/>
                    <a:pt x="2388" y="1449"/>
                    <a:pt x="2389" y="1449"/>
                  </a:cubicBezTo>
                  <a:cubicBezTo>
                    <a:pt x="2401" y="959"/>
                    <a:pt x="2435" y="480"/>
                    <a:pt x="2468" y="1"/>
                  </a:cubicBezTo>
                  <a:lnTo>
                    <a:pt x="338" y="1"/>
                  </a:lnTo>
                  <a:cubicBezTo>
                    <a:pt x="335" y="76"/>
                    <a:pt x="332" y="152"/>
                    <a:pt x="328" y="225"/>
                  </a:cubicBezTo>
                  <a:cubicBezTo>
                    <a:pt x="321" y="152"/>
                    <a:pt x="315" y="76"/>
                    <a:pt x="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8530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34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17" decel="50000" autoRev="1" fill="hold">
                                          <p:stCondLst>
                                            <p:cond delay="34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2" fill="hold">
                                          <p:stCondLst>
                                            <p:cond delay="64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346</Words>
  <Application>Microsoft Office PowerPoint</Application>
  <PresentationFormat>Custom</PresentationFormat>
  <Paragraphs>185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Aachen</vt:lpstr>
      <vt:lpstr>Arial</vt:lpstr>
      <vt:lpstr>Calibri</vt:lpstr>
      <vt:lpstr>Kids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</cp:lastModifiedBy>
  <cp:revision>167</cp:revision>
  <dcterms:created xsi:type="dcterms:W3CDTF">2021-05-23T10:25:42Z</dcterms:created>
  <dcterms:modified xsi:type="dcterms:W3CDTF">2022-11-28T05:26:54Z</dcterms:modified>
</cp:coreProperties>
</file>