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72" r:id="rId5"/>
    <p:sldId id="273" r:id="rId6"/>
    <p:sldId id="27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ặc định" id="{2D39788A-7B12-499B-A152-26C7848129D5}">
          <p14:sldIdLst>
            <p14:sldId id="256"/>
          </p14:sldIdLst>
        </p14:section>
        <p14:section name="Tiết 1: lớn hơn, dấu &gt;" id="{FC1EB638-55A5-41E2-BCD3-97F546B7510E}">
          <p14:sldIdLst/>
        </p14:section>
        <p14:section name="Tiết 2: bé hơn, dấu &lt;" id="{DD7DF943-936F-4592-AAAB-F544FA049C4A}">
          <p14:sldIdLst>
            <p14:sldId id="270"/>
            <p14:sldId id="271"/>
            <p14:sldId id="272"/>
            <p14:sldId id="273"/>
            <p14:sldId id="274"/>
          </p14:sldIdLst>
        </p14:section>
        <p14:section name="Tiết 3: bằng nhau, dấu =" id="{B7273C16-7089-461E-AA77-A2450A07B741}">
          <p14:sldIdLst/>
        </p14:section>
        <p14:section name="Tiết 4" id="{BEC81AB3-888F-4B23-8C68-BA53DE62F37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CDED"/>
    <a:srgbClr val="7AC3E8"/>
    <a:srgbClr val="E67C07"/>
    <a:srgbClr val="7798D3"/>
    <a:srgbClr val="5780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97" autoAdjust="0"/>
    <p:restoredTop sz="94660"/>
  </p:normalViewPr>
  <p:slideViewPr>
    <p:cSldViewPr snapToGrid="0">
      <p:cViewPr varScale="1">
        <p:scale>
          <a:sx n="75" d="100"/>
          <a:sy n="75" d="100"/>
        </p:scale>
        <p:origin x="4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7B85C-C2AA-41CB-BC51-7837DC3DEB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A031CB-E554-4765-8D2C-D96C3B2D8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1F55F-03A1-4A4C-80D0-CA18F1D54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6EA82-2E31-4C09-B752-1C109D541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A9D9B-BD89-4B1C-A197-466C87FC5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298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8C324-23BD-4C22-8F7F-FBC964C39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3AEF54-BCB7-45D4-9B94-E919E20CE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D82A3-F63A-436D-A2FC-B090D836A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B6ECD-A512-40F7-82C0-DA6EBC12A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EF873-D2AA-4E41-87E7-CE8FAF71E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67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238F13-E4E6-4464-A80D-F447954914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CD2928-0417-4883-8463-D1E0CDF59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A0094-4A9D-4933-9FF2-A8789123B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F3734-5049-4F6C-950B-C3463AA33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595A3-1EEA-43B0-9BC4-F85B4FAFB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44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AAA41-52C4-4293-9D86-CB0DBB23A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2B3E6-F90A-448A-9BB1-00E80EF06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15965-F5B0-4998-9B20-7DB354695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65E5F-5AC2-43BC-93C2-60EB5F2E8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96715-9FE9-4D3F-A655-99C01F80F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38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8178A-6AA6-4B57-A4A2-C18A90C6B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DF7384-4E13-4C03-8BC7-362BA0B1F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E11DC-3203-42C3-A52F-C94FF1422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B9ED5-B51D-4142-8043-6C736BBF1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E5D3F-1FCF-4A3C-9943-88914735B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678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B3E94-2FFE-4F98-8CCE-39BC2D802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D82A7-A12B-4C9B-B06B-70E77F11B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3BD2F9-1D83-4F97-9355-1D652B29C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1D1CF-9782-41CC-9D61-D0BA0218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5A66E0-1159-4E2F-986B-F186B622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F8C95F-78CB-4CBF-AD0D-F708EEF2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19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72BBE-9909-438B-ABD4-43A1CE0B8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99173-568E-43FA-95CA-7CAE159C2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69D9BF-C122-4606-882D-BAE747399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217946-FE3F-40F4-9B3F-F3D37D35BB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004CDA-FE6D-42F0-9D5B-FA5F9B9ED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FEB6B3-1759-4831-86A3-0DC25C184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F1B77E-F33C-4842-AA8E-0CB810C1F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C91E10-BD62-4878-9A5B-EE884608E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542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83C5B-BB26-492A-9A74-84DE52165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9CD449-B7F1-4691-BCF5-E6320260C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EDF24B-9028-4335-A16A-C43878180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BF4643-0AF3-4DB4-8025-07A4344EE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975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EA92DB-2C90-45CC-8F7B-FAF3C4D82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2AF30E-C142-48A8-9A11-88C86DC16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5400B-8318-4A48-A417-E6A08192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728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25ED9-D2C0-4496-87C2-074C00329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0F883-1A90-4B99-9C73-27781355D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71ED8B-3C32-4ADE-9650-52DA0CE01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8D3BD-60B8-42F3-9377-C28951787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208FE-A325-4F70-978A-D1ECBBEAA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0E8DB1-F201-4B10-BE98-C6DEEE672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17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959A4-076B-4A52-B02B-4BE56BC7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FBCB05-9FD5-440A-8938-FD6EE39564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1D24CD-B532-4E61-90BA-61C8594DA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25DA7A-2E51-497C-853D-6CA8A557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27ED75-0A62-49D0-8876-BC2C27AAA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07B795-F87F-4E6A-A6E6-48AC78627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490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C5C3E4-2891-45A8-8309-164BFC32E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E1E42-B720-4CFC-A601-F2164E734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5053F-7D79-4EBC-BDF2-606F98F49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FE9B7-0710-43DC-AD89-5B7EAB61767A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0DC12-C689-42A4-8E3A-8EEDAD469C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0DED5-1101-476E-BCB5-521ABD1A8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76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5780C9"/>
            </a:gs>
            <a:gs pos="83000">
              <a:srgbClr val="7798D3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rd">
            <a:extLst>
              <a:ext uri="{FF2B5EF4-FFF2-40B4-BE49-F238E27FC236}">
                <a16:creationId xmlns:a16="http://schemas.microsoft.com/office/drawing/2014/main" id="{5D9FFE77-8434-4609-8466-7494E9540D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5" name="bg-cloud">
            <a:extLst>
              <a:ext uri="{FF2B5EF4-FFF2-40B4-BE49-F238E27FC236}">
                <a16:creationId xmlns:a16="http://schemas.microsoft.com/office/drawing/2014/main" id="{E7396881-DE40-40B7-AE47-B0CDD42C85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6" name="bg-tree">
            <a:extLst>
              <a:ext uri="{FF2B5EF4-FFF2-40B4-BE49-F238E27FC236}">
                <a16:creationId xmlns:a16="http://schemas.microsoft.com/office/drawing/2014/main" id="{07EC0289-C14C-4058-85FF-5B16A8848F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7" name="bg-flower">
            <a:extLst>
              <a:ext uri="{FF2B5EF4-FFF2-40B4-BE49-F238E27FC236}">
                <a16:creationId xmlns:a16="http://schemas.microsoft.com/office/drawing/2014/main" id="{B2697014-6528-445B-8331-5FE2B22196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8" name="bg-white">
            <a:extLst>
              <a:ext uri="{FF2B5EF4-FFF2-40B4-BE49-F238E27FC236}">
                <a16:creationId xmlns:a16="http://schemas.microsoft.com/office/drawing/2014/main" id="{47FD9C34-AA4B-40E8-9D86-AF0E94ECA850}"/>
              </a:ext>
            </a:extLst>
          </p:cNvPr>
          <p:cNvSpPr/>
          <p:nvPr/>
        </p:nvSpPr>
        <p:spPr>
          <a:xfrm>
            <a:off x="1915887" y="186827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9" name="tex02">
            <a:extLst>
              <a:ext uri="{FF2B5EF4-FFF2-40B4-BE49-F238E27FC236}">
                <a16:creationId xmlns:a16="http://schemas.microsoft.com/office/drawing/2014/main" id="{42976E72-D805-4783-B14C-CCD6189DC1FB}"/>
              </a:ext>
            </a:extLst>
          </p:cNvPr>
          <p:cNvSpPr txBox="1"/>
          <p:nvPr/>
        </p:nvSpPr>
        <p:spPr>
          <a:xfrm>
            <a:off x="2485583" y="3592168"/>
            <a:ext cx="7296185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SO SÁNH SỐ</a:t>
            </a:r>
            <a:endParaRPr lang="vi-VN" altLang="zh-CN" sz="5333" b="1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" name="text01">
            <a:extLst>
              <a:ext uri="{FF2B5EF4-FFF2-40B4-BE49-F238E27FC236}">
                <a16:creationId xmlns:a16="http://schemas.microsoft.com/office/drawing/2014/main" id="{F506004E-FF86-4769-ACF3-1FFF8AA08EDD}"/>
              </a:ext>
            </a:extLst>
          </p:cNvPr>
          <p:cNvSpPr/>
          <p:nvPr/>
        </p:nvSpPr>
        <p:spPr>
          <a:xfrm>
            <a:off x="5252660" y="2307793"/>
            <a:ext cx="1686680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5333" b="1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4</a:t>
            </a:r>
            <a:endParaRPr lang="zh-CN" altLang="en-US" sz="48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1" name="light">
            <a:extLst>
              <a:ext uri="{FF2B5EF4-FFF2-40B4-BE49-F238E27FC236}">
                <a16:creationId xmlns:a16="http://schemas.microsoft.com/office/drawing/2014/main" id="{9DC13DB2-6CF9-463C-84D5-EBFD7E66E5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12" name="hangrao02">
            <a:extLst>
              <a:ext uri="{FF2B5EF4-FFF2-40B4-BE49-F238E27FC236}">
                <a16:creationId xmlns:a16="http://schemas.microsoft.com/office/drawing/2014/main" id="{86B22370-4B45-47AD-A297-A928E507240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3" name="tree-left">
            <a:extLst>
              <a:ext uri="{FF2B5EF4-FFF2-40B4-BE49-F238E27FC236}">
                <a16:creationId xmlns:a16="http://schemas.microsoft.com/office/drawing/2014/main" id="{718A54E1-343F-476A-AE24-4A909DD61056}"/>
              </a:ext>
            </a:extLst>
          </p:cNvPr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4" name="图片 17">
              <a:extLst>
                <a:ext uri="{FF2B5EF4-FFF2-40B4-BE49-F238E27FC236}">
                  <a16:creationId xmlns:a16="http://schemas.microsoft.com/office/drawing/2014/main" id="{152BCC95-1551-43E5-B94F-1314AA10F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5" name="图片 18">
              <a:extLst>
                <a:ext uri="{FF2B5EF4-FFF2-40B4-BE49-F238E27FC236}">
                  <a16:creationId xmlns:a16="http://schemas.microsoft.com/office/drawing/2014/main" id="{36E0F17A-E4AD-46D7-AA70-996254AF0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6" name="图片 19">
              <a:extLst>
                <a:ext uri="{FF2B5EF4-FFF2-40B4-BE49-F238E27FC236}">
                  <a16:creationId xmlns:a16="http://schemas.microsoft.com/office/drawing/2014/main" id="{B43F8869-8044-4F42-AF02-1082DF69C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7" name="hangrao01">
            <a:extLst>
              <a:ext uri="{FF2B5EF4-FFF2-40B4-BE49-F238E27FC236}">
                <a16:creationId xmlns:a16="http://schemas.microsoft.com/office/drawing/2014/main" id="{2F8F8182-4FC4-4E2B-8533-D45CAC90A43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18" name="tree-right">
            <a:extLst>
              <a:ext uri="{FF2B5EF4-FFF2-40B4-BE49-F238E27FC236}">
                <a16:creationId xmlns:a16="http://schemas.microsoft.com/office/drawing/2014/main" id="{375A1F6B-8BA0-4993-AC37-EC08248CAAC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19" name="bg03">
            <a:extLst>
              <a:ext uri="{FF2B5EF4-FFF2-40B4-BE49-F238E27FC236}">
                <a16:creationId xmlns:a16="http://schemas.microsoft.com/office/drawing/2014/main" id="{B2D06E2D-BCE3-43FB-9EFD-B8B4935762C2}"/>
              </a:ext>
            </a:extLst>
          </p:cNvPr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0" name="bg02">
            <a:extLst>
              <a:ext uri="{FF2B5EF4-FFF2-40B4-BE49-F238E27FC236}">
                <a16:creationId xmlns:a16="http://schemas.microsoft.com/office/drawing/2014/main" id="{03B630EC-CF24-40B7-92CD-A202067B3821}"/>
              </a:ext>
            </a:extLst>
          </p:cNvPr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1" name="bg01">
            <a:extLst>
              <a:ext uri="{FF2B5EF4-FFF2-40B4-BE49-F238E27FC236}">
                <a16:creationId xmlns:a16="http://schemas.microsoft.com/office/drawing/2014/main" id="{DC5C79E7-ABF4-4256-A2FE-991EC7C95180}"/>
              </a:ext>
            </a:extLst>
          </p:cNvPr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2" name="tenGV">
            <a:extLst>
              <a:ext uri="{FF2B5EF4-FFF2-40B4-BE49-F238E27FC236}">
                <a16:creationId xmlns:a16="http://schemas.microsoft.com/office/drawing/2014/main" id="{45B1AFD7-F1CC-4298-B392-F2122DE57A5B}"/>
              </a:ext>
            </a:extLst>
          </p:cNvPr>
          <p:cNvSpPr/>
          <p:nvPr/>
        </p:nvSpPr>
        <p:spPr>
          <a:xfrm>
            <a:off x="4521654" y="5431464"/>
            <a:ext cx="3509294" cy="471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67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867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867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867" b="1" ker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……………………….</a:t>
            </a:r>
            <a:endParaRPr lang="zh-CN" altLang="zh-CN" sz="1467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53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9" grpId="0" animBg="1"/>
      <p:bldP spid="20" grpId="0" animBg="1"/>
      <p:bldP spid="21" grpId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05871A78-0F22-49FE-B9A6-2F7ABBF77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30" b="89744" l="1773" r="97489">
                        <a14:foregroundMark x1="10635" y1="9524" x2="10635" y2="9524"/>
                        <a14:foregroundMark x1="40620" y1="25641" x2="40620" y2="25641"/>
                        <a14:foregroundMark x1="75332" y1="73626" x2="75332" y2="73626"/>
                        <a14:foregroundMark x1="97489" y1="65934" x2="97489" y2="65934"/>
                        <a14:foregroundMark x1="90990" y1="72527" x2="90990" y2="72527"/>
                        <a14:foregroundMark x1="82718" y1="68132" x2="82718" y2="68132"/>
                        <a14:foregroundMark x1="62334" y1="73626" x2="62334" y2="73626"/>
                        <a14:foregroundMark x1="64254" y1="60073" x2="64254" y2="60073"/>
                        <a14:foregroundMark x1="51699" y1="71429" x2="51699" y2="71429"/>
                        <a14:foregroundMark x1="40620" y1="68132" x2="40620" y2="68132"/>
                        <a14:foregroundMark x1="32792" y1="68132" x2="32792" y2="68132"/>
                        <a14:foregroundMark x1="52142" y1="60073" x2="52142" y2="60073"/>
                        <a14:foregroundMark x1="12999" y1="46154" x2="12999" y2="46154"/>
                        <a14:foregroundMark x1="5613" y1="15385" x2="5613" y2="15385"/>
                        <a14:foregroundMark x1="19498" y1="15385" x2="19498" y2="15385"/>
                        <a14:foregroundMark x1="19941" y1="14286" x2="19941" y2="14286"/>
                        <a14:foregroundMark x1="25849" y1="73626" x2="25849" y2="73626"/>
                        <a14:foregroundMark x1="21270" y1="89744" x2="21270" y2="89744"/>
                        <a14:foregroundMark x1="29985" y1="71429" x2="29985" y2="71429"/>
                        <a14:foregroundMark x1="11078" y1="86447" x2="11078" y2="86447"/>
                        <a14:foregroundMark x1="6942" y1="61172" x2="6942" y2="61172"/>
                        <a14:foregroundMark x1="6942" y1="35897" x2="6942" y2="35897"/>
                        <a14:foregroundMark x1="1920" y1="60073" x2="1920" y2="60073"/>
                        <a14:foregroundMark x1="12999" y1="88645" x2="12999" y2="88645"/>
                        <a14:foregroundMark x1="35155" y1="71429" x2="35155" y2="71429"/>
                        <a14:foregroundMark x1="36041" y1="70330" x2="36041" y2="70330"/>
                        <a14:foregroundMark x1="51256" y1="70330" x2="51256" y2="70330"/>
                        <a14:foregroundMark x1="63220" y1="72527" x2="63220" y2="72527"/>
                        <a14:foregroundMark x1="72083" y1="72527" x2="72083" y2="72527"/>
                        <a14:foregroundMark x1="55391" y1="70330" x2="54062" y2="68132"/>
                        <a14:foregroundMark x1="49926" y1="65934" x2="47563" y2="64469"/>
                        <a14:foregroundMark x1="45790" y1="64469" x2="45790" y2="64469"/>
                        <a14:foregroundMark x1="57312" y1="64469" x2="57312" y2="64469"/>
                        <a14:foregroundMark x1="41064" y1="23443" x2="41064" y2="23443"/>
                        <a14:foregroundMark x1="41654" y1="22344" x2="41654" y2="22344"/>
                        <a14:foregroundMark x1="43427" y1="24542" x2="43427" y2="24542"/>
                        <a14:foregroundMark x1="8863" y1="2930" x2="8863" y2="2930"/>
                        <a14:foregroundMark x1="7829" y1="8425" x2="7829" y2="8425"/>
                        <a14:foregroundMark x1="20827" y1="15385" x2="20827" y2="15385"/>
                        <a14:foregroundMark x1="20384" y1="18681" x2="20384" y2="18681"/>
                        <a14:foregroundMark x1="20384" y1="15385" x2="20384" y2="15385"/>
                        <a14:foregroundMark x1="20384" y1="14286" x2="20384" y2="14286"/>
                        <a14:foregroundMark x1="43870" y1="24542" x2="43870" y2="24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25" y="330866"/>
            <a:ext cx="3230925" cy="1302869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0D58EE2E-4FBF-4185-9E01-A077F8915103}"/>
              </a:ext>
            </a:extLst>
          </p:cNvPr>
          <p:cNvGrpSpPr/>
          <p:nvPr/>
        </p:nvGrpSpPr>
        <p:grpSpPr>
          <a:xfrm>
            <a:off x="1384626" y="2010925"/>
            <a:ext cx="9422748" cy="4119365"/>
            <a:chOff x="1384626" y="2681485"/>
            <a:chExt cx="9422748" cy="4119365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A46A9EDF-2E41-44DA-8415-7ABDD98B6484}"/>
                </a:ext>
              </a:extLst>
            </p:cNvPr>
            <p:cNvSpPr/>
            <p:nvPr/>
          </p:nvSpPr>
          <p:spPr>
            <a:xfrm>
              <a:off x="1384626" y="2681485"/>
              <a:ext cx="9422748" cy="4119365"/>
            </a:xfrm>
            <a:prstGeom prst="roundRect">
              <a:avLst>
                <a:gd name="adj" fmla="val 13892"/>
              </a:avLst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276B334-DBEB-43BD-BFF9-D68F8ADC8BC9}"/>
                </a:ext>
              </a:extLst>
            </p:cNvPr>
            <p:cNvCxnSpPr>
              <a:stCxn id="35" idx="1"/>
              <a:endCxn id="35" idx="3"/>
            </p:cNvCxnSpPr>
            <p:nvPr/>
          </p:nvCxnSpPr>
          <p:spPr>
            <a:xfrm>
              <a:off x="1384626" y="4741168"/>
              <a:ext cx="9422748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B5757E5D-4A3C-4DFB-A7AA-33773AA34954}"/>
              </a:ext>
            </a:extLst>
          </p:cNvPr>
          <p:cNvSpPr txBox="1"/>
          <p:nvPr/>
        </p:nvSpPr>
        <p:spPr>
          <a:xfrm>
            <a:off x="4358430" y="287203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44F0262-3E57-4F4D-AF06-0BA0B04A0339}"/>
              </a:ext>
            </a:extLst>
          </p:cNvPr>
          <p:cNvSpPr txBox="1"/>
          <p:nvPr/>
        </p:nvSpPr>
        <p:spPr>
          <a:xfrm>
            <a:off x="7494784" y="287203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D79ED51-7DFC-4A4A-887C-0C0ABDEB6722}"/>
              </a:ext>
            </a:extLst>
          </p:cNvPr>
          <p:cNvSpPr txBox="1"/>
          <p:nvPr/>
        </p:nvSpPr>
        <p:spPr>
          <a:xfrm>
            <a:off x="4992935" y="3547387"/>
            <a:ext cx="2188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GB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hơn</a:t>
            </a:r>
            <a:r>
              <a:rPr lang="en-GB" sz="28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2068A23-71A0-44AE-AA5E-E888933D3DBB}"/>
              </a:ext>
            </a:extLst>
          </p:cNvPr>
          <p:cNvSpPr txBox="1"/>
          <p:nvPr/>
        </p:nvSpPr>
        <p:spPr>
          <a:xfrm>
            <a:off x="5878517" y="2779703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F3BEA6A-B905-4CD2-8F0F-23DE6822B197}"/>
              </a:ext>
            </a:extLst>
          </p:cNvPr>
          <p:cNvSpPr txBox="1"/>
          <p:nvPr/>
        </p:nvSpPr>
        <p:spPr>
          <a:xfrm>
            <a:off x="7494784" y="501545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54208A1-3F27-48C7-B321-8A8F978AB762}"/>
              </a:ext>
            </a:extLst>
          </p:cNvPr>
          <p:cNvSpPr txBox="1"/>
          <p:nvPr/>
        </p:nvSpPr>
        <p:spPr>
          <a:xfrm>
            <a:off x="4929782" y="5614582"/>
            <a:ext cx="2427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 </a:t>
            </a:r>
            <a:r>
              <a:rPr lang="en-GB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hơn</a:t>
            </a:r>
            <a:r>
              <a:rPr lang="en-GB" sz="28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tám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24DD54A-44B2-4641-A468-7428E5DD32BE}"/>
              </a:ext>
            </a:extLst>
          </p:cNvPr>
          <p:cNvSpPr txBox="1"/>
          <p:nvPr/>
        </p:nvSpPr>
        <p:spPr>
          <a:xfrm>
            <a:off x="5878517" y="4923118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7EF2DE13-56EF-4B67-BF39-4A5F82F602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55" b="94330" l="8661" r="89764">
                        <a14:foregroundMark x1="46850" y1="14433" x2="46850" y2="14433"/>
                        <a14:foregroundMark x1="38976" y1="5155" x2="38976" y2="5155"/>
                        <a14:foregroundMark x1="9055" y1="83505" x2="9055" y2="83505"/>
                        <a14:foregroundMark x1="79921" y1="94330" x2="79921" y2="94330"/>
                        <a14:foregroundMark x1="88189" y1="89691" x2="88189" y2="896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34776" y="2010925"/>
            <a:ext cx="2505032" cy="191329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0BE23D4-1F02-4855-B4EC-1DAB180125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7787" y="2091832"/>
            <a:ext cx="2929713" cy="158952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86323E93-3568-4BA1-A00D-DC0B2A82B9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49426" y="4269851"/>
            <a:ext cx="2675732" cy="1268815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8437B044-D07F-41D5-A671-6635744C702D}"/>
              </a:ext>
            </a:extLst>
          </p:cNvPr>
          <p:cNvSpPr txBox="1"/>
          <p:nvPr/>
        </p:nvSpPr>
        <p:spPr>
          <a:xfrm>
            <a:off x="4358430" y="501545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BD6A0917-B4D1-49C8-9973-10DD9BE2D6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01970" y="4201454"/>
            <a:ext cx="2690495" cy="140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7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E0F0E39-C8CD-4066-8185-6CC4CB24BCC8}"/>
              </a:ext>
            </a:extLst>
          </p:cNvPr>
          <p:cNvSpPr/>
          <p:nvPr/>
        </p:nvSpPr>
        <p:spPr>
          <a:xfrm>
            <a:off x="560571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278288-F560-4A0A-A7BA-50F634890F89}"/>
              </a:ext>
            </a:extLst>
          </p:cNvPr>
          <p:cNvSpPr txBox="1"/>
          <p:nvPr/>
        </p:nvSpPr>
        <p:spPr>
          <a:xfrm>
            <a:off x="1083085" y="1915180"/>
            <a:ext cx="2268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Tập viết dấu &lt;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B1037C-999E-408E-AED9-C9A3FA875F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6588" y="3429000"/>
            <a:ext cx="2670279" cy="2786113"/>
          </a:xfrm>
          <a:prstGeom prst="rect">
            <a:avLst/>
          </a:prstGeom>
        </p:spPr>
      </p:pic>
      <p:pic>
        <p:nvPicPr>
          <p:cNvPr id="4" name="407_20200730060352_nho">
            <a:hlinkClick r:id="" action="ppaction://media"/>
            <a:extLst>
              <a:ext uri="{FF2B5EF4-FFF2-40B4-BE49-F238E27FC236}">
                <a16:creationId xmlns:a16="http://schemas.microsoft.com/office/drawing/2014/main" id="{489F9792-E365-4E68-B28B-72E6B5AE594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73429" y="34622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29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AE8C8F6-53F4-48D2-A34F-C0750EB02D13}"/>
              </a:ext>
            </a:extLst>
          </p:cNvPr>
          <p:cNvSpPr/>
          <p:nvPr/>
        </p:nvSpPr>
        <p:spPr>
          <a:xfrm>
            <a:off x="578576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D30099-4D79-40FC-B239-5753E776EFBF}"/>
              </a:ext>
            </a:extLst>
          </p:cNvPr>
          <p:cNvSpPr txBox="1"/>
          <p:nvPr/>
        </p:nvSpPr>
        <p:spPr>
          <a:xfrm>
            <a:off x="1101090" y="1915180"/>
            <a:ext cx="2635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Tìm số thích hợp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F7C5A3-D551-4D59-945B-88DB8CA93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358" y="3216532"/>
            <a:ext cx="10565284" cy="3097036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B170208-B010-4D5A-B256-AE281B576A63}"/>
              </a:ext>
            </a:extLst>
          </p:cNvPr>
          <p:cNvSpPr/>
          <p:nvPr/>
        </p:nvSpPr>
        <p:spPr>
          <a:xfrm flipH="1">
            <a:off x="6391275" y="4775200"/>
            <a:ext cx="657225" cy="564097"/>
          </a:xfrm>
          <a:custGeom>
            <a:avLst/>
            <a:gdLst>
              <a:gd name="connsiteX0" fmla="*/ 0 w 1543050"/>
              <a:gd name="connsiteY0" fmla="*/ 0 h 1076325"/>
              <a:gd name="connsiteX1" fmla="*/ 361950 w 1543050"/>
              <a:gd name="connsiteY1" fmla="*/ 433388 h 1076325"/>
              <a:gd name="connsiteX2" fmla="*/ 1295400 w 1543050"/>
              <a:gd name="connsiteY2" fmla="*/ 623888 h 1076325"/>
              <a:gd name="connsiteX3" fmla="*/ 1543050 w 1543050"/>
              <a:gd name="connsiteY3" fmla="*/ 1076325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3050" h="1076325">
                <a:moveTo>
                  <a:pt x="0" y="0"/>
                </a:moveTo>
                <a:cubicBezTo>
                  <a:pt x="73025" y="164703"/>
                  <a:pt x="146050" y="329407"/>
                  <a:pt x="361950" y="433388"/>
                </a:cubicBezTo>
                <a:cubicBezTo>
                  <a:pt x="577850" y="537369"/>
                  <a:pt x="1098550" y="516732"/>
                  <a:pt x="1295400" y="623888"/>
                </a:cubicBezTo>
                <a:cubicBezTo>
                  <a:pt x="1492250" y="731044"/>
                  <a:pt x="1508125" y="1006475"/>
                  <a:pt x="1543050" y="1076325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CE3DA3D-E61C-4F03-96BA-90D1DDDDFDA4}"/>
              </a:ext>
            </a:extLst>
          </p:cNvPr>
          <p:cNvSpPr/>
          <p:nvPr/>
        </p:nvSpPr>
        <p:spPr>
          <a:xfrm flipH="1">
            <a:off x="9193162" y="4775200"/>
            <a:ext cx="1462138" cy="564097"/>
          </a:xfrm>
          <a:custGeom>
            <a:avLst/>
            <a:gdLst>
              <a:gd name="connsiteX0" fmla="*/ 0 w 1543050"/>
              <a:gd name="connsiteY0" fmla="*/ 0 h 1076325"/>
              <a:gd name="connsiteX1" fmla="*/ 361950 w 1543050"/>
              <a:gd name="connsiteY1" fmla="*/ 433388 h 1076325"/>
              <a:gd name="connsiteX2" fmla="*/ 1295400 w 1543050"/>
              <a:gd name="connsiteY2" fmla="*/ 623888 h 1076325"/>
              <a:gd name="connsiteX3" fmla="*/ 1543050 w 1543050"/>
              <a:gd name="connsiteY3" fmla="*/ 1076325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3050" h="1076325">
                <a:moveTo>
                  <a:pt x="0" y="0"/>
                </a:moveTo>
                <a:cubicBezTo>
                  <a:pt x="73025" y="164703"/>
                  <a:pt x="146050" y="329407"/>
                  <a:pt x="361950" y="433388"/>
                </a:cubicBezTo>
                <a:cubicBezTo>
                  <a:pt x="577850" y="537369"/>
                  <a:pt x="1098550" y="516732"/>
                  <a:pt x="1295400" y="623888"/>
                </a:cubicBezTo>
                <a:cubicBezTo>
                  <a:pt x="1492250" y="731044"/>
                  <a:pt x="1508125" y="1006475"/>
                  <a:pt x="1543050" y="1076325"/>
                </a:cubicBezTo>
              </a:path>
            </a:pathLst>
          </a:cu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52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7DB726A-4847-4EF9-A6D2-43CE727E8D7A}"/>
              </a:ext>
            </a:extLst>
          </p:cNvPr>
          <p:cNvSpPr/>
          <p:nvPr/>
        </p:nvSpPr>
        <p:spPr>
          <a:xfrm>
            <a:off x="587830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DA03AC-57B3-4605-B36C-0B510F696D92}"/>
              </a:ext>
            </a:extLst>
          </p:cNvPr>
          <p:cNvSpPr txBox="1"/>
          <p:nvPr/>
        </p:nvSpPr>
        <p:spPr>
          <a:xfrm>
            <a:off x="1110344" y="1915180"/>
            <a:ext cx="2965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So sánh (theo mẫu)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10D8E4D-BDFA-46AA-8B15-456897280950}"/>
              </a:ext>
            </a:extLst>
          </p:cNvPr>
          <p:cNvGrpSpPr/>
          <p:nvPr/>
        </p:nvGrpSpPr>
        <p:grpSpPr>
          <a:xfrm>
            <a:off x="5610624" y="312822"/>
            <a:ext cx="3323346" cy="2641826"/>
            <a:chOff x="5945904" y="2087288"/>
            <a:chExt cx="3323346" cy="2641826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CDCE0B0-5C47-4CFC-BB4A-B320FBAA3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5904" y="2087288"/>
              <a:ext cx="3323346" cy="1966249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FA6652B-1209-4657-84DA-DD0195C98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81614" y="4053537"/>
              <a:ext cx="2251925" cy="675577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5B94AD3-229C-4F5C-B69C-E42B0F3FFE9E}"/>
              </a:ext>
            </a:extLst>
          </p:cNvPr>
          <p:cNvGrpSpPr/>
          <p:nvPr/>
        </p:nvGrpSpPr>
        <p:grpSpPr>
          <a:xfrm>
            <a:off x="1054662" y="5480210"/>
            <a:ext cx="1716348" cy="477554"/>
            <a:chOff x="633550" y="5908283"/>
            <a:chExt cx="1716348" cy="477554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16D9D688-223C-4988-BC2B-C05364B975B5}"/>
                </a:ext>
              </a:extLst>
            </p:cNvPr>
            <p:cNvSpPr/>
            <p:nvPr/>
          </p:nvSpPr>
          <p:spPr>
            <a:xfrm>
              <a:off x="633550" y="5908283"/>
              <a:ext cx="477554" cy="477554"/>
            </a:xfrm>
            <a:prstGeom prst="roundRect">
              <a:avLst>
                <a:gd name="adj" fmla="val 2198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GB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0DA90EC2-A83A-4BE6-B8AA-15CE6B01E8AA}"/>
                </a:ext>
              </a:extLst>
            </p:cNvPr>
            <p:cNvSpPr/>
            <p:nvPr/>
          </p:nvSpPr>
          <p:spPr>
            <a:xfrm>
              <a:off x="1872344" y="5908283"/>
              <a:ext cx="477554" cy="477554"/>
            </a:xfrm>
            <a:prstGeom prst="roundRect">
              <a:avLst>
                <a:gd name="adj" fmla="val 2198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0D11B8C-75CD-44DB-A63A-5D1269EE1A08}"/>
                </a:ext>
              </a:extLst>
            </p:cNvPr>
            <p:cNvSpPr/>
            <p:nvPr/>
          </p:nvSpPr>
          <p:spPr>
            <a:xfrm>
              <a:off x="1252947" y="5908283"/>
              <a:ext cx="477554" cy="47755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E029A0F-4E27-47B6-9CDB-2D9E0BEA1835}"/>
              </a:ext>
            </a:extLst>
          </p:cNvPr>
          <p:cNvGrpSpPr/>
          <p:nvPr/>
        </p:nvGrpSpPr>
        <p:grpSpPr>
          <a:xfrm>
            <a:off x="5343253" y="5480210"/>
            <a:ext cx="1716348" cy="477554"/>
            <a:chOff x="633550" y="5908283"/>
            <a:chExt cx="1716348" cy="477554"/>
          </a:xfrm>
        </p:grpSpPr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73D2EC7E-6A55-40BC-BCCC-1D776AE03193}"/>
                </a:ext>
              </a:extLst>
            </p:cNvPr>
            <p:cNvSpPr/>
            <p:nvPr/>
          </p:nvSpPr>
          <p:spPr>
            <a:xfrm>
              <a:off x="633550" y="5908283"/>
              <a:ext cx="477554" cy="477554"/>
            </a:xfrm>
            <a:prstGeom prst="roundRect">
              <a:avLst>
                <a:gd name="adj" fmla="val 2198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GB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7505DC05-AAE2-4465-AFDA-315611920DCF}"/>
                </a:ext>
              </a:extLst>
            </p:cNvPr>
            <p:cNvSpPr/>
            <p:nvPr/>
          </p:nvSpPr>
          <p:spPr>
            <a:xfrm>
              <a:off x="1872344" y="5908283"/>
              <a:ext cx="477554" cy="477554"/>
            </a:xfrm>
            <a:prstGeom prst="roundRect">
              <a:avLst>
                <a:gd name="adj" fmla="val 2198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D2282784-EBA3-44A1-9D54-0DD4ACFC0744}"/>
                </a:ext>
              </a:extLst>
            </p:cNvPr>
            <p:cNvSpPr/>
            <p:nvPr/>
          </p:nvSpPr>
          <p:spPr>
            <a:xfrm>
              <a:off x="1252947" y="5908283"/>
              <a:ext cx="477554" cy="47755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9409A6E-27C6-4FDC-848C-6E14E69E4655}"/>
              </a:ext>
            </a:extLst>
          </p:cNvPr>
          <p:cNvGrpSpPr/>
          <p:nvPr/>
        </p:nvGrpSpPr>
        <p:grpSpPr>
          <a:xfrm>
            <a:off x="9346094" y="5480210"/>
            <a:ext cx="1716348" cy="477554"/>
            <a:chOff x="633550" y="5908283"/>
            <a:chExt cx="1716348" cy="477554"/>
          </a:xfrm>
        </p:grpSpPr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DE0289A4-4E19-4C33-A8A3-5E6DB988FC55}"/>
                </a:ext>
              </a:extLst>
            </p:cNvPr>
            <p:cNvSpPr/>
            <p:nvPr/>
          </p:nvSpPr>
          <p:spPr>
            <a:xfrm>
              <a:off x="633550" y="5908283"/>
              <a:ext cx="477554" cy="477554"/>
            </a:xfrm>
            <a:prstGeom prst="roundRect">
              <a:avLst>
                <a:gd name="adj" fmla="val 2198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GB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FEE4FF1F-FDFB-4EFE-B790-CCD0E7D142FC}"/>
                </a:ext>
              </a:extLst>
            </p:cNvPr>
            <p:cNvSpPr/>
            <p:nvPr/>
          </p:nvSpPr>
          <p:spPr>
            <a:xfrm>
              <a:off x="1872344" y="5908283"/>
              <a:ext cx="477554" cy="477554"/>
            </a:xfrm>
            <a:prstGeom prst="roundRect">
              <a:avLst>
                <a:gd name="adj" fmla="val 2198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199F9F4-AC0B-4FBE-8C92-3D16072B06E7}"/>
                </a:ext>
              </a:extLst>
            </p:cNvPr>
            <p:cNvSpPr/>
            <p:nvPr/>
          </p:nvSpPr>
          <p:spPr>
            <a:xfrm>
              <a:off x="1252947" y="5908283"/>
              <a:ext cx="477554" cy="47755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57CA9571-B6E5-4ABD-9AEB-C7FD62BC1682}"/>
              </a:ext>
            </a:extLst>
          </p:cNvPr>
          <p:cNvSpPr/>
          <p:nvPr/>
        </p:nvSpPr>
        <p:spPr>
          <a:xfrm>
            <a:off x="1101726" y="5517515"/>
            <a:ext cx="387350" cy="390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A521928-CEEC-4860-8ACF-06B9EED85BBD}"/>
              </a:ext>
            </a:extLst>
          </p:cNvPr>
          <p:cNvSpPr/>
          <p:nvPr/>
        </p:nvSpPr>
        <p:spPr>
          <a:xfrm>
            <a:off x="2340778" y="5530215"/>
            <a:ext cx="387350" cy="390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03304256-E91A-4613-83EB-E4001A203FFB}"/>
              </a:ext>
            </a:extLst>
          </p:cNvPr>
          <p:cNvSpPr/>
          <p:nvPr/>
        </p:nvSpPr>
        <p:spPr>
          <a:xfrm>
            <a:off x="1725661" y="5517514"/>
            <a:ext cx="387350" cy="3905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A54DCC8-8D65-485F-8FC6-38751D03FBC0}"/>
              </a:ext>
            </a:extLst>
          </p:cNvPr>
          <p:cNvSpPr/>
          <p:nvPr/>
        </p:nvSpPr>
        <p:spPr>
          <a:xfrm>
            <a:off x="5388918" y="5524660"/>
            <a:ext cx="387350" cy="390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5F83ECC-422E-42F5-8AAC-D8187F082EB5}"/>
              </a:ext>
            </a:extLst>
          </p:cNvPr>
          <p:cNvSpPr/>
          <p:nvPr/>
        </p:nvSpPr>
        <p:spPr>
          <a:xfrm>
            <a:off x="6627970" y="5537360"/>
            <a:ext cx="387350" cy="390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3CC5DA7C-4914-4D11-A968-24DBEDA9BE25}"/>
              </a:ext>
            </a:extLst>
          </p:cNvPr>
          <p:cNvSpPr/>
          <p:nvPr/>
        </p:nvSpPr>
        <p:spPr>
          <a:xfrm>
            <a:off x="6012853" y="5524659"/>
            <a:ext cx="387350" cy="3905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39D78808-8221-4311-B99F-BF4D8C860732}"/>
              </a:ext>
            </a:extLst>
          </p:cNvPr>
          <p:cNvSpPr/>
          <p:nvPr/>
        </p:nvSpPr>
        <p:spPr>
          <a:xfrm>
            <a:off x="9388415" y="5517515"/>
            <a:ext cx="387350" cy="390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E306375-680D-4268-BA95-F38B5DEA86D1}"/>
              </a:ext>
            </a:extLst>
          </p:cNvPr>
          <p:cNvSpPr/>
          <p:nvPr/>
        </p:nvSpPr>
        <p:spPr>
          <a:xfrm>
            <a:off x="10627467" y="5530215"/>
            <a:ext cx="387350" cy="390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D50E35DF-8BF9-4968-A50F-84202BBFC087}"/>
              </a:ext>
            </a:extLst>
          </p:cNvPr>
          <p:cNvSpPr/>
          <p:nvPr/>
        </p:nvSpPr>
        <p:spPr>
          <a:xfrm>
            <a:off x="10012350" y="5517514"/>
            <a:ext cx="387350" cy="3905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477F0050-9D4A-4EFB-A04B-C7BCA0A206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882" y="3616969"/>
            <a:ext cx="2889754" cy="1713124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5EC4F4A7-B9EF-46EA-96B6-2D922E89C7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2868" y="3656026"/>
            <a:ext cx="2956816" cy="1707028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6AAF1C1B-89FC-4295-A02A-4BA6E72765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29256" y="3611577"/>
            <a:ext cx="3158002" cy="182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03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AE8C8F6-53F4-48D2-A34F-C0750EB02D13}"/>
              </a:ext>
            </a:extLst>
          </p:cNvPr>
          <p:cNvSpPr/>
          <p:nvPr/>
        </p:nvSpPr>
        <p:spPr>
          <a:xfrm>
            <a:off x="578576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D30099-4D79-40FC-B239-5753E776EFBF}"/>
              </a:ext>
            </a:extLst>
          </p:cNvPr>
          <p:cNvSpPr txBox="1"/>
          <p:nvPr/>
        </p:nvSpPr>
        <p:spPr>
          <a:xfrm>
            <a:off x="1101090" y="1915180"/>
            <a:ext cx="9612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Cho mỗi chuồng một xe cỏ để số dê trong chuồng ít hơn số bó cỏ.</a:t>
            </a:r>
            <a:endParaRPr lang="en-GB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173650C-C7CF-45E0-976F-3C6788013C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48" b="89967" l="4396" r="95788">
                        <a14:foregroundMark x1="24725" y1="19064" x2="24725" y2="19064"/>
                        <a14:foregroundMark x1="24267" y1="26254" x2="24267" y2="26254"/>
                        <a14:foregroundMark x1="32143" y1="4849" x2="32143" y2="4849"/>
                        <a14:foregroundMark x1="81410" y1="21906" x2="81410" y2="21906"/>
                        <a14:foregroundMark x1="69597" y1="71237" x2="69597" y2="71237"/>
                        <a14:foregroundMark x1="82875" y1="60870" x2="82875" y2="60870"/>
                        <a14:foregroundMark x1="88553" y1="65217" x2="88553" y2="65217"/>
                        <a14:foregroundMark x1="89011" y1="87625" x2="73077" y2="75251"/>
                        <a14:foregroundMark x1="83333" y1="66054" x2="93590" y2="76421"/>
                        <a14:foregroundMark x1="94231" y1="79264" x2="93773" y2="67224"/>
                        <a14:foregroundMark x1="85989" y1="61371" x2="79853" y2="59699"/>
                        <a14:foregroundMark x1="58516" y1="67224" x2="68315" y2="60870"/>
                        <a14:foregroundMark x1="93773" y1="86455" x2="95788" y2="75251"/>
                        <a14:foregroundMark x1="92033" y1="57692" x2="92033" y2="57692"/>
                        <a14:foregroundMark x1="25366" y1="65719" x2="25366" y2="65719"/>
                        <a14:foregroundMark x1="26007" y1="59365" x2="26007" y2="59365"/>
                        <a14:foregroundMark x1="24908" y1="69231" x2="24908" y2="69231"/>
                        <a14:foregroundMark x1="17033" y1="75251" x2="10989" y2="75251"/>
                        <a14:foregroundMark x1="11630" y1="76421" x2="30128" y2="83946"/>
                        <a14:foregroundMark x1="36264" y1="83278" x2="32143" y2="70401"/>
                        <a14:foregroundMark x1="32143" y1="70401" x2="31685" y2="69732"/>
                        <a14:foregroundMark x1="39560" y1="84448" x2="31868" y2="88294"/>
                        <a14:foregroundMark x1="8974" y1="88796" x2="4396" y2="79599"/>
                        <a14:foregroundMark x1="6777" y1="72910" x2="16850" y2="63712"/>
                        <a14:foregroundMark x1="21612" y1="63378" x2="24908" y2="64047"/>
                        <a14:foregroundMark x1="24267" y1="20234" x2="24267" y2="20234"/>
                        <a14:foregroundMark x1="20513" y1="15552" x2="20513" y2="15552"/>
                        <a14:foregroundMark x1="19872" y1="13880" x2="26190" y2="22742"/>
                        <a14:foregroundMark x1="36264" y1="10702" x2="36264" y2="10702"/>
                        <a14:foregroundMark x1="80495" y1="24247" x2="80495" y2="20234"/>
                        <a14:foregroundMark x1="77015" y1="18729" x2="70238" y2="17893"/>
                        <a14:foregroundMark x1="77473" y1="26254" x2="78755" y2="29431"/>
                        <a14:foregroundMark x1="89835" y1="13211" x2="89835" y2="13211"/>
                        <a14:foregroundMark x1="89011" y1="12709" x2="89011" y2="12709"/>
                        <a14:foregroundMark x1="84249" y1="9197" x2="84249" y2="9197"/>
                        <a14:foregroundMark x1="27930" y1="28261" x2="27930" y2="282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13976" y="2748028"/>
            <a:ext cx="7182013" cy="3933007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060347E-6A47-4F57-B81B-4AF255B5A29F}"/>
              </a:ext>
            </a:extLst>
          </p:cNvPr>
          <p:cNvSpPr/>
          <p:nvPr/>
        </p:nvSpPr>
        <p:spPr>
          <a:xfrm>
            <a:off x="4625703" y="3794469"/>
            <a:ext cx="2902857" cy="1017018"/>
          </a:xfrm>
          <a:custGeom>
            <a:avLst/>
            <a:gdLst>
              <a:gd name="connsiteX0" fmla="*/ 0 w 3048000"/>
              <a:gd name="connsiteY0" fmla="*/ 1090926 h 1090926"/>
              <a:gd name="connsiteX1" fmla="*/ 667657 w 3048000"/>
              <a:gd name="connsiteY1" fmla="*/ 132983 h 1090926"/>
              <a:gd name="connsiteX2" fmla="*/ 3048000 w 3048000"/>
              <a:gd name="connsiteY2" fmla="*/ 31383 h 1090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8000" h="1090926">
                <a:moveTo>
                  <a:pt x="0" y="1090926"/>
                </a:moveTo>
                <a:cubicBezTo>
                  <a:pt x="79828" y="700249"/>
                  <a:pt x="159657" y="309573"/>
                  <a:pt x="667657" y="132983"/>
                </a:cubicBezTo>
                <a:cubicBezTo>
                  <a:pt x="1175657" y="-43608"/>
                  <a:pt x="2111828" y="-6113"/>
                  <a:pt x="3048000" y="31383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FA48ED0-06B0-4789-9BF3-6ADB18496589}"/>
              </a:ext>
            </a:extLst>
          </p:cNvPr>
          <p:cNvSpPr/>
          <p:nvPr/>
        </p:nvSpPr>
        <p:spPr>
          <a:xfrm>
            <a:off x="5380446" y="3257255"/>
            <a:ext cx="1785257" cy="1815488"/>
          </a:xfrm>
          <a:custGeom>
            <a:avLst/>
            <a:gdLst>
              <a:gd name="connsiteX0" fmla="*/ 0 w 1785257"/>
              <a:gd name="connsiteY0" fmla="*/ 102802 h 1815488"/>
              <a:gd name="connsiteX1" fmla="*/ 1378857 w 1785257"/>
              <a:gd name="connsiteY1" fmla="*/ 146345 h 1815488"/>
              <a:gd name="connsiteX2" fmla="*/ 1132114 w 1785257"/>
              <a:gd name="connsiteY2" fmla="*/ 1510688 h 1815488"/>
              <a:gd name="connsiteX3" fmla="*/ 1785257 w 1785257"/>
              <a:gd name="connsiteY3" fmla="*/ 1815488 h 181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257" h="1815488">
                <a:moveTo>
                  <a:pt x="0" y="102802"/>
                </a:moveTo>
                <a:cubicBezTo>
                  <a:pt x="595085" y="7249"/>
                  <a:pt x="1190171" y="-88303"/>
                  <a:pt x="1378857" y="146345"/>
                </a:cubicBezTo>
                <a:cubicBezTo>
                  <a:pt x="1567543" y="380993"/>
                  <a:pt x="1064381" y="1232498"/>
                  <a:pt x="1132114" y="1510688"/>
                </a:cubicBezTo>
                <a:cubicBezTo>
                  <a:pt x="1199847" y="1788878"/>
                  <a:pt x="1492552" y="1802183"/>
                  <a:pt x="1785257" y="1815488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19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76</Words>
  <Application>Microsoft Office PowerPoint</Application>
  <PresentationFormat>Widescreen</PresentationFormat>
  <Paragraphs>37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微软雅黑</vt:lpstr>
      <vt:lpstr>宋体</vt:lpstr>
      <vt:lpstr>Arial</vt:lpstr>
      <vt:lpstr>Arial-Rounded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hqphuc NTK</dc:creator>
  <cp:lastModifiedBy>Ngoc Yen</cp:lastModifiedBy>
  <cp:revision>87</cp:revision>
  <dcterms:created xsi:type="dcterms:W3CDTF">2020-08-20T03:35:56Z</dcterms:created>
  <dcterms:modified xsi:type="dcterms:W3CDTF">2020-09-12T15:39:53Z</dcterms:modified>
</cp:coreProperties>
</file>