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21"/>
  </p:notesMasterIdLst>
  <p:sldIdLst>
    <p:sldId id="317" r:id="rId5"/>
    <p:sldId id="318" r:id="rId6"/>
    <p:sldId id="322" r:id="rId7"/>
    <p:sldId id="341" r:id="rId8"/>
    <p:sldId id="348" r:id="rId9"/>
    <p:sldId id="345" r:id="rId10"/>
    <p:sldId id="346" r:id="rId11"/>
    <p:sldId id="347" r:id="rId12"/>
    <p:sldId id="349" r:id="rId13"/>
    <p:sldId id="350" r:id="rId14"/>
    <p:sldId id="343" r:id="rId15"/>
    <p:sldId id="327" r:id="rId16"/>
    <p:sldId id="351" r:id="rId17"/>
    <p:sldId id="352" r:id="rId18"/>
    <p:sldId id="353" r:id="rId19"/>
    <p:sldId id="316" r:id="rId20"/>
  </p:sldIdLst>
  <p:sldSz cx="12192000" cy="6858000"/>
  <p:notesSz cx="6858000" cy="9144000"/>
  <p:custDataLst>
    <p:tags r:id="rId22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71" d="100"/>
          <a:sy n="71" d="100"/>
        </p:scale>
        <p:origin x="67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 smtClean="0"/>
              <a:t>Click to edit Master text styles</a:t>
            </a:r>
          </a:p>
          <a:p>
            <a:pPr lvl="1"/>
            <a:r>
              <a:rPr lang="en-US" altLang="vi-VN" noProof="0" smtClean="0"/>
              <a:t>Second level</a:t>
            </a:r>
          </a:p>
          <a:p>
            <a:pPr lvl="2"/>
            <a:r>
              <a:rPr lang="en-US" altLang="vi-VN" noProof="0" smtClean="0"/>
              <a:t>Third level</a:t>
            </a:r>
          </a:p>
          <a:p>
            <a:pPr lvl="3"/>
            <a:r>
              <a:rPr lang="en-US" altLang="vi-VN" noProof="0" smtClean="0"/>
              <a:t>Fourth level</a:t>
            </a:r>
          </a:p>
          <a:p>
            <a:pPr lvl="4"/>
            <a:r>
              <a:rPr lang="en-US" altLang="vi-VN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7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196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042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3605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2020/12/13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6.xml"/><Relationship Id="rId5" Type="http://schemas.openxmlformats.org/officeDocument/2006/relationships/slide" Target="slide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943600" y="1544801"/>
            <a:ext cx="55245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32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25839" r="50051" b="37720"/>
          <a:stretch/>
        </p:blipFill>
        <p:spPr bwMode="auto">
          <a:xfrm>
            <a:off x="126124" y="346841"/>
            <a:ext cx="5754414" cy="39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25839" r="17924" b="37720"/>
          <a:stretch/>
        </p:blipFill>
        <p:spPr bwMode="auto">
          <a:xfrm>
            <a:off x="6589986" y="346840"/>
            <a:ext cx="5470635" cy="394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62280" r="34643" b="23726"/>
          <a:stretch/>
        </p:blipFill>
        <p:spPr bwMode="auto">
          <a:xfrm>
            <a:off x="2743200" y="4430110"/>
            <a:ext cx="7124072" cy="189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-3823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419341" y="0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2" name="anh phi cong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38718"/>
            <a:ext cx="11430000" cy="56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152400" y="237797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668000" cy="9906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4559" r="44483" b="48915"/>
          <a:stretch/>
        </p:blipFill>
        <p:spPr bwMode="auto">
          <a:xfrm>
            <a:off x="381000" y="1066800"/>
            <a:ext cx="5849007" cy="266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4" t="24717" r="22511" b="48601"/>
          <a:stretch/>
        </p:blipFill>
        <p:spPr bwMode="auto">
          <a:xfrm>
            <a:off x="7010400" y="838200"/>
            <a:ext cx="3720662" cy="26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7" t="52245" r="34600" b="19722"/>
          <a:stretch/>
        </p:blipFill>
        <p:spPr bwMode="auto">
          <a:xfrm>
            <a:off x="465083" y="3807373"/>
            <a:ext cx="5707117" cy="28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4" y="3768413"/>
            <a:ext cx="5802217" cy="2593504"/>
          </a:xfrm>
          <a:prstGeom prst="rect">
            <a:avLst/>
          </a:prstGeom>
          <a:solidFill>
            <a:srgbClr val="FFFF99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6" y="3807372"/>
            <a:ext cx="5643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838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04502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</a:rPr>
              <a:t>Trò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chơi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4824882" y="4746171"/>
            <a:ext cx="2542235" cy="936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BẮT ĐẦU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518DD-9249-428C-9F9B-B46828FEBB1A}"/>
              </a:ext>
            </a:extLst>
          </p:cNvPr>
          <p:cNvSpPr/>
          <p:nvPr/>
        </p:nvSpPr>
        <p:spPr>
          <a:xfrm>
            <a:off x="2359695" y="3354050"/>
            <a:ext cx="8384505" cy="2208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Biển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báo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nói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Oval 2">
            <a:hlinkClick r:id="rId6" action="ppaction://hlinksldjump"/>
          </p:cNvPr>
          <p:cNvSpPr/>
          <p:nvPr/>
        </p:nvSpPr>
        <p:spPr>
          <a:xfrm>
            <a:off x="253640" y="6199797"/>
            <a:ext cx="918337" cy="8500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419284"/>
            <a:ext cx="10668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endParaRPr lang="en-GB" sz="3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73559"/>
            <a:ext cx="327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lang="en-GB" sz="44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lang="en-GB" sz="44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44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lang="vi-VN" sz="44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lang="vi-VN" sz="44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3356" r="57806" b="43232"/>
          <a:stretch/>
        </p:blipFill>
        <p:spPr bwMode="auto">
          <a:xfrm>
            <a:off x="2057400" y="1035763"/>
            <a:ext cx="1700938" cy="41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6684" r="57075" b="38443"/>
          <a:stretch/>
        </p:blipFill>
        <p:spPr bwMode="auto">
          <a:xfrm>
            <a:off x="1752600" y="5455363"/>
            <a:ext cx="2154621" cy="81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34118" r="46051" b="43559"/>
          <a:stretch/>
        </p:blipFill>
        <p:spPr bwMode="auto">
          <a:xfrm>
            <a:off x="5410200" y="1081087"/>
            <a:ext cx="160020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56441" r="43602" b="37787"/>
          <a:stretch/>
        </p:blipFill>
        <p:spPr bwMode="auto">
          <a:xfrm>
            <a:off x="4945116" y="5489027"/>
            <a:ext cx="2522484" cy="83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5" t="34118" r="34083" b="43232"/>
          <a:stretch/>
        </p:blipFill>
        <p:spPr bwMode="auto">
          <a:xfrm>
            <a:off x="8458200" y="1130262"/>
            <a:ext cx="1676400" cy="41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6" t="56768" r="33204" b="38314"/>
          <a:stretch/>
        </p:blipFill>
        <p:spPr bwMode="auto">
          <a:xfrm>
            <a:off x="8458200" y="5460125"/>
            <a:ext cx="1676400" cy="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An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048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143000" y="115981"/>
            <a:ext cx="108966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838200" y="1022979"/>
            <a:ext cx="4114800" cy="2662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816661" y="3675080"/>
            <a:ext cx="4136339" cy="314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45709" r="18348" b="11034"/>
          <a:stretch/>
        </p:blipFill>
        <p:spPr>
          <a:xfrm>
            <a:off x="5888794" y="1039696"/>
            <a:ext cx="5789036" cy="57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" y="1143000"/>
            <a:ext cx="1864855" cy="18648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1905000" y="1600200"/>
            <a:ext cx="9608234" cy="3048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hảo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bốn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3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533400" y="49303"/>
            <a:ext cx="10287000" cy="6656297"/>
          </a:xfrm>
          <a:prstGeom prst="rect">
            <a:avLst/>
          </a:prstGeom>
        </p:spPr>
      </p:pic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8839200" y="4935488"/>
            <a:ext cx="1788305" cy="1617712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7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8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0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1598885" y="0"/>
            <a:ext cx="8715046" cy="6629400"/>
          </a:xfrm>
          <a:prstGeom prst="rect">
            <a:avLst/>
          </a:prstGeom>
        </p:spPr>
      </p:pic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8229600" y="5238182"/>
            <a:ext cx="1483505" cy="1315018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18310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46632" r="20887" b="37443"/>
          <a:stretch/>
        </p:blipFill>
        <p:spPr>
          <a:xfrm>
            <a:off x="252248" y="788276"/>
            <a:ext cx="11711972" cy="4545724"/>
          </a:xfrm>
          <a:prstGeom prst="rect">
            <a:avLst/>
          </a:prstGeom>
        </p:spPr>
      </p:pic>
      <p:grpSp>
        <p:nvGrpSpPr>
          <p:cNvPr id="21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10287000" y="4191000"/>
            <a:ext cx="1577557" cy="1389112"/>
            <a:chOff x="1908099" y="3682271"/>
            <a:chExt cx="395296" cy="371966"/>
          </a:xfrm>
        </p:grpSpPr>
        <p:sp>
          <p:nvSpPr>
            <p:cNvPr id="22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3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62980" r="19636" b="11034"/>
          <a:stretch/>
        </p:blipFill>
        <p:spPr>
          <a:xfrm>
            <a:off x="811080" y="76200"/>
            <a:ext cx="10771320" cy="6700341"/>
          </a:xfrm>
          <a:prstGeom prst="rect">
            <a:avLst/>
          </a:prstGeom>
        </p:spPr>
      </p:pic>
      <p:grpSp>
        <p:nvGrpSpPr>
          <p:cNvPr id="29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9753600" y="4953000"/>
            <a:ext cx="1528173" cy="1481078"/>
            <a:chOff x="1908099" y="3682271"/>
            <a:chExt cx="395296" cy="371966"/>
          </a:xfrm>
        </p:grpSpPr>
        <p:sp>
          <p:nvSpPr>
            <p:cNvPr id="30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3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228600" y="76200"/>
            <a:ext cx="762000" cy="79841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66800" y="192181"/>
            <a:ext cx="9753600" cy="5698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3356" r="57806" b="43232"/>
          <a:stretch/>
        </p:blipFill>
        <p:spPr bwMode="auto">
          <a:xfrm>
            <a:off x="2057400" y="1035763"/>
            <a:ext cx="1700938" cy="41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6684" r="57075" b="38443"/>
          <a:stretch/>
        </p:blipFill>
        <p:spPr bwMode="auto">
          <a:xfrm>
            <a:off x="1752600" y="5455363"/>
            <a:ext cx="2154621" cy="81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34118" r="46051" b="43559"/>
          <a:stretch/>
        </p:blipFill>
        <p:spPr bwMode="auto">
          <a:xfrm>
            <a:off x="5410200" y="1081087"/>
            <a:ext cx="160020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56441" r="43602" b="37787"/>
          <a:stretch/>
        </p:blipFill>
        <p:spPr bwMode="auto">
          <a:xfrm>
            <a:off x="4945116" y="5489027"/>
            <a:ext cx="2522484" cy="83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5" t="34118" r="34083" b="43232"/>
          <a:stretch/>
        </p:blipFill>
        <p:spPr bwMode="auto">
          <a:xfrm>
            <a:off x="8458200" y="1130262"/>
            <a:ext cx="1676400" cy="41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6" t="56768" r="33204" b="38314"/>
          <a:stretch/>
        </p:blipFill>
        <p:spPr bwMode="auto">
          <a:xfrm>
            <a:off x="8458200" y="5460125"/>
            <a:ext cx="1676400" cy="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6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2972</TotalTime>
  <Words>243</Words>
  <Application>Microsoft Office PowerPoint</Application>
  <PresentationFormat>Widescreen</PresentationFormat>
  <Paragraphs>25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Ngoc Yen</cp:lastModifiedBy>
  <cp:revision>170</cp:revision>
  <dcterms:created xsi:type="dcterms:W3CDTF">2005-08-24T23:19:40Z</dcterms:created>
  <dcterms:modified xsi:type="dcterms:W3CDTF">2020-12-13T14:10:46Z</dcterms:modified>
</cp:coreProperties>
</file>