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3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Tự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học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tập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HAI CHÚ MÈO NGOAN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E688FE-D9A4-4049-A12B-6BD56F6F2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870" y="1295400"/>
            <a:ext cx="5870259" cy="391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tập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00CC60-59A9-499B-9026-1739F42CF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90" y="2133600"/>
            <a:ext cx="775885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85508"/>
            <a:ext cx="327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145872-0BCF-45DF-A7F0-AFEDB28A0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036147"/>
            <a:ext cx="5334000" cy="353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772972" y="2424268"/>
            <a:ext cx="7072744" cy="208652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2973" y="2802911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3810000" y="5347855"/>
            <a:ext cx="1295400" cy="119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b="1" dirty="0" err="1"/>
              <a:t>Chúc</a:t>
            </a:r>
            <a:r>
              <a:rPr lang="en-US" sz="4000" b="1" dirty="0"/>
              <a:t> </a:t>
            </a:r>
            <a:r>
              <a:rPr lang="en-US" sz="4000" b="1" dirty="0" err="1"/>
              <a:t>thầy</a:t>
            </a:r>
            <a:r>
              <a:rPr lang="en-US" sz="4000" b="1" dirty="0"/>
              <a:t> </a:t>
            </a:r>
            <a:r>
              <a:rPr lang="en-US" sz="4000" b="1" dirty="0" err="1"/>
              <a:t>cô</a:t>
            </a:r>
            <a:r>
              <a:rPr lang="en-US" sz="4000" b="1" dirty="0"/>
              <a:t>, </a:t>
            </a:r>
            <a:r>
              <a:rPr lang="en-US" sz="4000" b="1" dirty="0" err="1"/>
              <a:t>các</a:t>
            </a:r>
            <a:r>
              <a:rPr lang="en-US" sz="4000" b="1" dirty="0"/>
              <a:t> con </a:t>
            </a:r>
            <a:r>
              <a:rPr lang="en-US" sz="4000" b="1" dirty="0" err="1"/>
              <a:t>cùng</a:t>
            </a:r>
            <a:r>
              <a:rPr lang="en-US" sz="4000" b="1" dirty="0"/>
              <a:t> </a:t>
            </a:r>
          </a:p>
          <a:p>
            <a:pPr algn="ctr"/>
            <a:r>
              <a:rPr lang="en-US" sz="4000" b="1" dirty="0" err="1"/>
              <a:t>gia</a:t>
            </a:r>
            <a:r>
              <a:rPr lang="en-US" sz="4000" b="1" dirty="0"/>
              <a:t> </a:t>
            </a:r>
            <a:r>
              <a:rPr lang="en-US" sz="4000" dirty="0" err="1"/>
              <a:t>đình</a:t>
            </a:r>
            <a:r>
              <a:rPr lang="en-US" sz="4000" b="1" dirty="0"/>
              <a:t> </a:t>
            </a:r>
            <a:r>
              <a:rPr lang="en-US" sz="4000" b="1" dirty="0" err="1"/>
              <a:t>mãi</a:t>
            </a:r>
            <a:r>
              <a:rPr lang="en-US" sz="4000" b="1" dirty="0"/>
              <a:t> </a:t>
            </a:r>
            <a:r>
              <a:rPr lang="en-US" sz="4000" b="1" dirty="0" err="1"/>
              <a:t>mãi</a:t>
            </a:r>
            <a:r>
              <a:rPr lang="en-US" sz="4000" b="1" dirty="0"/>
              <a:t> </a:t>
            </a:r>
          </a:p>
          <a:p>
            <a:pPr algn="ctr"/>
            <a:r>
              <a:rPr lang="en-US" sz="4000" b="1" dirty="0" err="1"/>
              <a:t>hạnh</a:t>
            </a:r>
            <a:r>
              <a:rPr lang="en-US" sz="4000" b="1" dirty="0"/>
              <a:t> </a:t>
            </a:r>
            <a:r>
              <a:rPr lang="en-US" sz="4000" b="1" dirty="0" err="1"/>
              <a:t>phúc</a:t>
            </a:r>
            <a:r>
              <a:rPr lang="en-US" sz="4000" b="1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139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.VnAvant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Ngoc Yen</cp:lastModifiedBy>
  <cp:revision>25</cp:revision>
  <dcterms:created xsi:type="dcterms:W3CDTF">2006-08-16T00:00:00Z</dcterms:created>
  <dcterms:modified xsi:type="dcterms:W3CDTF">2021-01-11T11:41:44Z</dcterms:modified>
</cp:coreProperties>
</file>