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3" r:id="rId10"/>
    <p:sldId id="311" r:id="rId11"/>
    <p:sldId id="265" r:id="rId12"/>
    <p:sldId id="263" r:id="rId13"/>
    <p:sldId id="314" r:id="rId14"/>
    <p:sldId id="315" r:id="rId15"/>
    <p:sldId id="304" r:id="rId16"/>
    <p:sldId id="257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91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6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28/02/2023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Video Hướng dẫn các bước rửa tay đúng cách HTS hanhtrangso nxbgd vn">
            <a:hlinkClick r:id="" action="ppaction://media"/>
            <a:extLst>
              <a:ext uri="{FF2B5EF4-FFF2-40B4-BE49-F238E27FC236}">
                <a16:creationId xmlns:a16="http://schemas.microsoft.com/office/drawing/2014/main" id="{3AC95CA1-2C52-48C6-AE5F-D74CAD3B3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725" y="416199"/>
            <a:ext cx="10720550" cy="6025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82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 Các bước chải răng đúng các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0191887-E4B1-41A4-9EDE-7CD6A4D56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056" y="535825"/>
            <a:ext cx="10294882" cy="5786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39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 1 Rửa Tay Đúng Cách Đánh Bay Corona - Rửa Tay Đúng Cách Bảo Vệ Sức Khỏe Mùa Dịch - TodayTV (1)">
            <a:hlinkClick r:id="" action="ppaction://media"/>
            <a:extLst>
              <a:ext uri="{FF2B5EF4-FFF2-40B4-BE49-F238E27FC236}">
                <a16:creationId xmlns:a16="http://schemas.microsoft.com/office/drawing/2014/main" id="{7E7A6EA1-63E6-43E9-A81B-620D099D4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67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99</Words>
  <Application>Microsoft Office PowerPoint</Application>
  <PresentationFormat>Widescreen</PresentationFormat>
  <Paragraphs>31</Paragraphs>
  <Slides>17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UTM Avo</vt:lpstr>
      <vt:lpstr>华康雅宋体W9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80</cp:revision>
  <dcterms:created xsi:type="dcterms:W3CDTF">2020-08-26T08:35:52Z</dcterms:created>
  <dcterms:modified xsi:type="dcterms:W3CDTF">2023-02-28T05:25:29Z</dcterms:modified>
</cp:coreProperties>
</file>