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362" r:id="rId2"/>
    <p:sldId id="360" r:id="rId3"/>
    <p:sldId id="318" r:id="rId4"/>
    <p:sldId id="348" r:id="rId5"/>
    <p:sldId id="349" r:id="rId6"/>
    <p:sldId id="350" r:id="rId7"/>
    <p:sldId id="353" r:id="rId8"/>
    <p:sldId id="355" r:id="rId9"/>
    <p:sldId id="363" r:id="rId10"/>
  </p:sldIdLst>
  <p:sldSz cx="9144000" cy="5143500" type="screen16x9"/>
  <p:notesSz cx="6858000" cy="9144000"/>
  <p:embeddedFontLst>
    <p:embeddedFont>
      <p:font typeface="Microsoft YaHei" panose="020B0503020204020204" pitchFamily="34" charset="-122"/>
      <p:regular r:id="rId12"/>
      <p:bold r:id="rId13"/>
    </p:embeddedFont>
    <p:embeddedFont>
      <p:font typeface="SimSun" panose="02010600030101010101" pitchFamily="2" charset="-122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86885" autoAdjust="0"/>
  </p:normalViewPr>
  <p:slideViewPr>
    <p:cSldViewPr snapToGrid="0">
      <p:cViewPr varScale="1">
        <p:scale>
          <a:sx n="86" d="100"/>
          <a:sy n="86" d="100"/>
        </p:scale>
        <p:origin x="804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t>09/11/2020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1143000" y="642937"/>
            <a:ext cx="6883004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763507" y="334566"/>
            <a:ext cx="5189554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6" tIns="34288" rIns="68576" bIns="3428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  <a:latin typeface="Arial-SGK-TV"/>
                <a:ea typeface="Arial-SGK-TV"/>
                <a:cs typeface="Arial-SGK-TV"/>
              </a:rPr>
              <a:t>TRƯỜNG TIỂU HỌC GIA THỤY</a:t>
            </a: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156174" y="1687116"/>
            <a:ext cx="2132756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6" tIns="34288" rIns="68576" bIns="3428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Arial-SGK-TV"/>
                <a:ea typeface="Arial-SGK-TV"/>
                <a:cs typeface="Arial-SGK-TV"/>
              </a:rPr>
              <a:t>MÔN</a:t>
            </a:r>
            <a:r>
              <a:rPr lang="en-US" altLang="en-US" sz="2700" b="1">
                <a:solidFill>
                  <a:srgbClr val="FF0000"/>
                </a:solidFill>
                <a:latin typeface="Arial-SGK-TV"/>
                <a:ea typeface="Arial-SGK-TV"/>
                <a:cs typeface="Arial-SGK-TV"/>
              </a:rPr>
              <a:t>: </a:t>
            </a:r>
            <a:r>
              <a:rPr lang="en-US" altLang="en-US" sz="2700" b="1" smtClean="0">
                <a:solidFill>
                  <a:srgbClr val="FF0000"/>
                </a:solidFill>
                <a:latin typeface="Arial-SGK-TV"/>
                <a:ea typeface="Arial-SGK-TV"/>
                <a:cs typeface="Arial-SGK-TV"/>
              </a:rPr>
              <a:t>TOÁN</a:t>
            </a:r>
            <a:endParaRPr lang="en-US" altLang="en-US" sz="2700" b="1" dirty="0">
              <a:solidFill>
                <a:srgbClr val="FF0000"/>
              </a:solidFill>
              <a:latin typeface="Arial-SGK-TV"/>
              <a:ea typeface="Arial-SGK-TV"/>
              <a:cs typeface="Arial-SGK-TV"/>
            </a:endParaRP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1790416" y="2893219"/>
            <a:ext cx="48642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6" tIns="34288" rIns="68576" bIns="3428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  <a:latin typeface="Arial-SGK-TV"/>
                <a:ea typeface="Arial-SGK-TV"/>
                <a:cs typeface="Arial-SGK-TV"/>
              </a:rPr>
              <a:t>Giáo viên: Nguyễn Ngọc Yên</a:t>
            </a:r>
          </a:p>
        </p:txBody>
      </p:sp>
    </p:spTree>
    <p:extLst>
      <p:ext uri="{BB962C8B-B14F-4D97-AF65-F5344CB8AC3E}">
        <p14:creationId xmlns:p14="http://schemas.microsoft.com/office/powerpoint/2010/main" val="23492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3040" y="310388"/>
            <a:ext cx="8824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10: 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CỘNG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320" y="115824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endParaRPr lang="en-US" sz="4400" b="1" dirty="0">
              <a:solidFill>
                <a:srgbClr val="1F88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03" b="89976" l="9027" r="89918">
                        <a14:foregroundMark x1="9027" y1="12611" x2="20516" y2="12854"/>
                        <a14:foregroundMark x1="19578" y1="11803" x2="19812" y2="13581"/>
                        <a14:foregroundMark x1="18640" y1="13581" x2="20750" y2="13581"/>
                        <a14:foregroundMark x1="19695" y1="12126" x2="21102" y2="12288"/>
                        <a14:backgroundMark x1="24267" y1="81973" x2="86635" y2="87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30"/>
            <a:ext cx="7995920" cy="10487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390" b="61439" l="5862" r="99531">
                        <a14:foregroundMark x1="11606" y1="16977" x2="91559" y2="58690"/>
                        <a14:foregroundMark x1="11958" y1="17542" x2="11606" y2="58286"/>
                        <a14:foregroundMark x1="12192" y1="58852" x2="90621" y2="58852"/>
                        <a14:foregroundMark x1="12778" y1="59822" x2="50293" y2="60631"/>
                        <a14:foregroundMark x1="43376" y1="57316" x2="76671" y2="41714"/>
                        <a14:foregroundMark x1="11958" y1="57074" x2="53107" y2="37753"/>
                        <a14:foregroundMark x1="40211" y1="44220" x2="71161" y2="57882"/>
                        <a14:foregroundMark x1="52872" y1="44220" x2="74326" y2="53517"/>
                        <a14:foregroundMark x1="32474" y1="49798" x2="49121" y2="52708"/>
                        <a14:foregroundMark x1="25088" y1="54487" x2="41149" y2="56508"/>
                        <a14:foregroundMark x1="20516" y1="57074" x2="49121" y2="52142"/>
                        <a14:foregroundMark x1="22274" y1="53355" x2="50528" y2="53112"/>
                        <a14:foregroundMark x1="15944" y1="60631" x2="88628" y2="60873"/>
                        <a14:foregroundMark x1="91559" y1="33791" x2="94138" y2="56508"/>
                        <a14:foregroundMark x1="95545" y1="22150" x2="96131" y2="59660"/>
                        <a14:foregroundMark x1="86049" y1="60631" x2="95193" y2="60631"/>
                        <a14:foregroundMark x1="15592" y1="15198" x2="80070" y2="14632"/>
                        <a14:foregroundMark x1="79836" y1="15198" x2="96131" y2="14794"/>
                        <a14:foregroundMark x1="94959" y1="15441" x2="95193" y2="23120"/>
                        <a14:foregroundMark x1="15358" y1="16006" x2="9848" y2="15602"/>
                        <a14:foregroundMark x1="11020" y1="19321" x2="11020" y2="38480"/>
                        <a14:foregroundMark x1="11958" y1="38723" x2="50293" y2="46241"/>
                        <a14:foregroundMark x1="8792" y1="31447" x2="72567" y2="29830"/>
                        <a14:foregroundMark x1="37163" y1="16977" x2="90621" y2="48181"/>
                        <a14:foregroundMark x1="19695" y1="39127" x2="99531" y2="19159"/>
                        <a14:foregroundMark x1="77491" y1="16815" x2="83822" y2="45998"/>
                        <a14:foregroundMark x1="87573" y1="21908" x2="85229" y2="43492"/>
                        <a14:foregroundMark x1="47948" y1="33953" x2="88042" y2="50606"/>
                        <a14:foregroundMark x1="72567" y1="51334" x2="89566" y2="52546"/>
                        <a14:foregroundMark x1="6800" y1="31043" x2="60844" y2="38723"/>
                        <a14:foregroundMark x1="16178" y1="44624" x2="37163" y2="41067"/>
                        <a14:foregroundMark x1="19695" y1="47373" x2="33998" y2="47373"/>
                        <a14:foregroundMark x1="71512" y1="53759" x2="79484" y2="55295"/>
                        <a14:foregroundMark x1="19930" y1="25061" x2="58851" y2="21746"/>
                        <a14:foregroundMark x1="25088" y1="17785" x2="80070" y2="19159"/>
                        <a14:foregroundMark x1="23095" y1="16168" x2="50059" y2="16168"/>
                        <a14:foregroundMark x1="15944" y1="17542" x2="39742" y2="23686"/>
                        <a14:foregroundMark x1="38218" y1="28052" x2="92380" y2="16815"/>
                        <a14:foregroundMark x1="32474" y1="26112" x2="37397" y2="26273"/>
                        <a14:foregroundMark x1="26495" y1="20938" x2="31419" y2="21746"/>
                        <a14:foregroundMark x1="21688" y1="22150" x2="32005" y2="21504"/>
                        <a14:foregroundMark x1="91559" y1="19968" x2="89566" y2="27243"/>
                        <a14:foregroundMark x1="58030" y1="36702" x2="79836" y2="32175"/>
                        <a14:foregroundMark x1="21923" y1="36540" x2="40211" y2="38319"/>
                        <a14:foregroundMark x1="28253" y1="33226" x2="38570" y2="31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4899"/>
          <a:stretch/>
        </p:blipFill>
        <p:spPr>
          <a:xfrm>
            <a:off x="1604211" y="1331494"/>
            <a:ext cx="6943295" cy="69450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264400" y="170688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20720" y="206248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97120" y="207264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54240" y="299720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20720" y="335280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97120" y="333248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244080" y="4277360"/>
            <a:ext cx="51094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38906" y="4612640"/>
            <a:ext cx="51816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97120" y="4612640"/>
            <a:ext cx="51816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0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439" b="89976" l="7620" r="89918">
                        <a14:foregroundMark x1="8792" y1="64026" x2="25088" y2="63217"/>
                        <a14:foregroundMark x1="12778" y1="62813" x2="24267" y2="62652"/>
                        <a14:foregroundMark x1="13599" y1="64430" x2="27667" y2="64026"/>
                        <a14:foregroundMark x1="7620" y1="63217" x2="17116" y2="61439"/>
                        <a14:backgroundMark x1="21336" y1="82943" x2="88042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" y="-5280660"/>
            <a:ext cx="7345680" cy="10424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349" b="73888" l="9965" r="89918">
                        <a14:foregroundMark x1="14771" y1="66209" x2="87573" y2="70736"/>
                        <a14:foregroundMark x1="14537" y1="65400" x2="14771" y2="72514"/>
                        <a14:foregroundMark x1="17116" y1="72514" x2="84056" y2="72110"/>
                        <a14:foregroundMark x1="34818" y1="65966" x2="87573" y2="65562"/>
                        <a14:foregroundMark x1="88394" y1="65966" x2="88042" y2="71867"/>
                        <a14:foregroundMark x1="81243" y1="72514" x2="88980" y2="72514"/>
                        <a14:backgroundMark x1="15592" y1="63217" x2="23329" y2="63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3606800"/>
            <a:ext cx="9553349" cy="8056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2800" y="160528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2800" y="1927255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2205" y="191008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2205" y="160528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3280" y="192024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3280" y="160528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04480" y="1927255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4160" y="158496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89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203" b="94422" l="9613" r="94373">
                        <a14:foregroundMark x1="9613" y1="77445" x2="19343" y2="77203"/>
                        <a14:backgroundMark x1="38218" y1="83751" x2="86635" y2="84721"/>
                        <a14:backgroundMark x1="24502" y1="83185" x2="81829" y2="89895"/>
                        <a14:backgroundMark x1="75147" y1="88116" x2="90152" y2="8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1" y="-9429752"/>
            <a:ext cx="8209281" cy="13936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224" b="95150" l="9965" r="97304">
                        <a14:foregroundMark x1="23095" y1="91027" x2="88980" y2="91673"/>
                        <a14:foregroundMark x1="25909" y1="84317" x2="67761" y2="86095"/>
                        <a14:foregroundMark x1="23916" y1="94018" x2="88980" y2="94260"/>
                        <a14:foregroundMark x1="20164" y1="81811" x2="21336" y2="94260"/>
                        <a14:foregroundMark x1="19930" y1="82943" x2="29660" y2="81164"/>
                        <a14:foregroundMark x1="18523" y1="80194" x2="87573" y2="80356"/>
                        <a14:foregroundMark x1="87222" y1="80194" x2="94373" y2="80356"/>
                        <a14:foregroundMark x1="94373" y1="80356" x2="90387" y2="93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50" y="-8243610"/>
            <a:ext cx="9810296" cy="12588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6640" y="2997200"/>
            <a:ext cx="10769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3760" y="3007360"/>
            <a:ext cx="10769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1040" y="3007360"/>
            <a:ext cx="10769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8160" y="3007360"/>
            <a:ext cx="10769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3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49" b="89976" l="5575" r="89431">
                        <a14:foregroundMark x1="7433" y1="5901" x2="18815" y2="5335"/>
                        <a14:foregroundMark x1="6852" y1="6952" x2="17654" y2="6952"/>
                        <a14:foregroundMark x1="5691" y1="4770" x2="19396" y2="4527"/>
                        <a14:foregroundMark x1="7085" y1="7518" x2="19396" y2="7680"/>
                        <a14:foregroundMark x1="20209" y1="3153" x2="19628" y2="7518"/>
                        <a14:foregroundMark x1="6039" y1="4527" x2="6039" y2="7680"/>
                        <a14:foregroundMark x1="7433" y1="7680" x2="16841" y2="7922"/>
                        <a14:foregroundMark x1="20209" y1="7680" x2="24739" y2="2749"/>
                        <a14:foregroundMark x1="13124" y1="9297" x2="21022" y2="7518"/>
                        <a14:foregroundMark x1="17189" y1="4931" x2="19861" y2="6710"/>
                        <a14:foregroundMark x1="14866" y1="6952" x2="20790" y2="4123"/>
                        <a14:foregroundMark x1="10221" y1="6710" x2="20674" y2="5497"/>
                        <a14:foregroundMark x1="14286" y1="7276" x2="21022" y2="6144"/>
                        <a14:foregroundMark x1="11150" y1="4931" x2="21022" y2="4527"/>
                        <a14:foregroundMark x1="6969" y1="6144" x2="10569" y2="9297"/>
                        <a14:foregroundMark x1="7782" y1="8488" x2="20790" y2="6548"/>
                        <a14:backgroundMark x1="16492" y1="49555" x2="84321" y2="86742"/>
                        <a14:backgroundMark x1="15331" y1="72676" x2="50290" y2="74293"/>
                        <a14:backgroundMark x1="16841" y1="5174" x2="18815" y2="5740"/>
                        <a14:backgroundMark x1="15331" y1="6548" x2="19861" y2="6548"/>
                        <a14:backgroundMark x1="15331" y1="12207" x2="27062" y2="5740"/>
                        <a14:backgroundMark x1="9872" y1="9863" x2="14866" y2="9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3" t="2669" r="80327"/>
          <a:stretch/>
        </p:blipFill>
        <p:spPr>
          <a:xfrm>
            <a:off x="417094" y="946484"/>
            <a:ext cx="1138989" cy="8784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80" b="33145" l="6736" r="95470">
                        <a14:foregroundMark x1="8014" y1="9297" x2="58537" y2="26839"/>
                        <a14:foregroundMark x1="29268" y1="30073" x2="92567" y2="31528"/>
                        <a14:foregroundMark x1="47735" y1="9458" x2="90825" y2="10105"/>
                        <a14:foregroundMark x1="91173" y1="10105" x2="93148" y2="30315"/>
                        <a14:foregroundMark x1="65273" y1="15764" x2="83508" y2="12126"/>
                        <a14:foregroundMark x1="62485" y1="10914" x2="90360" y2="30881"/>
                        <a14:foregroundMark x1="76423" y1="12935" x2="91405" y2="26273"/>
                        <a14:foregroundMark x1="75494" y1="18351" x2="90360" y2="16330"/>
                        <a14:foregroundMark x1="91173" y1="11075" x2="93148" y2="16330"/>
                        <a14:foregroundMark x1="90360" y1="9701" x2="92334" y2="11722"/>
                        <a14:foregroundMark x1="67364" y1="10914" x2="33217" y2="21180"/>
                        <a14:foregroundMark x1="82927" y1="21423" x2="52497" y2="26273"/>
                        <a14:foregroundMark x1="52846" y1="17381" x2="73519" y2="23201"/>
                        <a14:foregroundMark x1="45180" y1="25627" x2="76074" y2="30719"/>
                        <a14:foregroundMark x1="65621" y1="31528" x2="81185" y2="24656"/>
                        <a14:foregroundMark x1="78978" y1="26273" x2="83508" y2="29103"/>
                        <a14:foregroundMark x1="76655" y1="29264" x2="82346" y2="29103"/>
                        <a14:foregroundMark x1="19861" y1="29103" x2="55052" y2="24252"/>
                        <a14:foregroundMark x1="19628" y1="19402" x2="51452" y2="29264"/>
                        <a14:foregroundMark x1="15099" y1="26273" x2="41231" y2="27243"/>
                        <a14:foregroundMark x1="11382" y1="10105" x2="9988" y2="27243"/>
                        <a14:foregroundMark x1="9988" y1="27243" x2="29268" y2="14956"/>
                        <a14:foregroundMark x1="12195" y1="15926" x2="27294" y2="19402"/>
                        <a14:foregroundMark x1="9408" y1="25627" x2="17305" y2="29103"/>
                        <a14:foregroundMark x1="21370" y1="30881" x2="29849" y2="32336"/>
                        <a14:foregroundMark x1="34146" y1="32336" x2="43786" y2="32498"/>
                        <a14:foregroundMark x1="31243" y1="31285" x2="53659" y2="31528"/>
                        <a14:foregroundMark x1="42857" y1="27648" x2="46922" y2="27648"/>
                        <a14:foregroundMark x1="38676" y1="28294" x2="44948" y2="28698"/>
                        <a14:foregroundMark x1="49710" y1="25465" x2="54820" y2="27648"/>
                        <a14:foregroundMark x1="51103" y1="28294" x2="53426" y2="28052"/>
                        <a14:foregroundMark x1="49477" y1="31690" x2="71893" y2="32094"/>
                        <a14:foregroundMark x1="70964" y1="32336" x2="84088" y2="32094"/>
                        <a14:foregroundMark x1="84321" y1="31690" x2="93148" y2="32498"/>
                        <a14:foregroundMark x1="10569" y1="8650" x2="42393" y2="8892"/>
                        <a14:foregroundMark x1="19396" y1="8488" x2="42625" y2="8650"/>
                        <a14:foregroundMark x1="27526" y1="11884" x2="40650" y2="11884"/>
                        <a14:foregroundMark x1="12544" y1="12935" x2="34146" y2="10914"/>
                        <a14:foregroundMark x1="22997" y1="13339" x2="28455" y2="12935"/>
                        <a14:foregroundMark x1="8827" y1="9054" x2="8827" y2="23444"/>
                        <a14:foregroundMark x1="9408" y1="26273" x2="9988" y2="29507"/>
                        <a14:foregroundMark x1="14286" y1="30719" x2="19628" y2="31528"/>
                        <a14:foregroundMark x1="9640" y1="30477" x2="29036" y2="32336"/>
                        <a14:foregroundMark x1="24158" y1="32498" x2="50058" y2="31932"/>
                        <a14:foregroundMark x1="43786" y1="8892" x2="56794" y2="8892"/>
                        <a14:foregroundMark x1="20441" y1="8084" x2="32636" y2="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8" t="7721" b="-1955"/>
          <a:stretch/>
        </p:blipFill>
        <p:spPr>
          <a:xfrm>
            <a:off x="1203158" y="1475874"/>
            <a:ext cx="7161468" cy="1237815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598160" y="244856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71920" y="244856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45680" y="245364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98160" y="410464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82080" y="410464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55840" y="411480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8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41" b="42037" l="2323" r="89663">
                        <a14:foregroundMark x1="32636" y1="40097" x2="19048" y2="4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80" y="-1676400"/>
            <a:ext cx="11582400" cy="9337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8960" y="2743200"/>
            <a:ext cx="568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4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6858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1971674" y="269023"/>
            <a:ext cx="5388131" cy="3273595"/>
            <a:chOff x="3748606" y="1343471"/>
            <a:chExt cx="2978727" cy="3808829"/>
          </a:xfrm>
        </p:grpSpPr>
        <p:sp>
          <p:nvSpPr>
            <p:cNvPr id="7" name="椭圆 6"/>
            <p:cNvSpPr/>
            <p:nvPr/>
          </p:nvSpPr>
          <p:spPr>
            <a:xfrm>
              <a:off x="3748606" y="1343471"/>
              <a:ext cx="2978727" cy="3808829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34822" name="文本框 7"/>
            <p:cNvSpPr txBox="1">
              <a:spLocks noChangeArrowheads="1"/>
            </p:cNvSpPr>
            <p:nvPr/>
          </p:nvSpPr>
          <p:spPr bwMode="auto">
            <a:xfrm>
              <a:off x="3914513" y="1878738"/>
              <a:ext cx="2757457" cy="2766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495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altLang="zh-CN" sz="495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95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495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zh-CN" sz="495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altLang="zh-CN" sz="495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95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ngoan</a:t>
              </a:r>
              <a:r>
                <a:rPr lang="en-US" altLang="zh-CN" sz="495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495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zh-CN" sz="495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95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r>
                <a:rPr lang="en-US" altLang="zh-CN" sz="495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zh-CN" altLang="en-US" sz="4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99954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501&quot;&gt;&lt;property id=&quot;20148&quot; value=&quot;5&quot;/&gt;&lt;property id=&quot;20300&quot; value=&quot;Slide 3&quot;/&gt;&lt;property id=&quot;20307&quot; value=&quot;296&quot;/&gt;&lt;/object&gt;&lt;object type=&quot;3&quot; unique_id=&quot;10723&quot;&gt;&lt;property id=&quot;20148&quot; value=&quot;5&quot;/&gt;&lt;property id=&quot;20300&quot; value=&quot;Slide 4&quot;/&gt;&lt;property id=&quot;20307&quot; value=&quot;298&quot;/&gt;&lt;/object&gt;&lt;object type=&quot;3&quot; unique_id=&quot;10724&quot;&gt;&lt;property id=&quot;20148&quot; value=&quot;5&quot;/&gt;&lt;property id=&quot;20300&quot; value=&quot;Slide 5&quot;/&gt;&lt;property id=&quot;20307&quot; value=&quot;297&quot;/&gt;&lt;/object&gt;&lt;object type=&quot;3&quot; unique_id=&quot;10855&quot;&gt;&lt;property id=&quot;20148&quot; value=&quot;5&quot;/&gt;&lt;property id=&quot;20300&quot; value=&quot;Slide 6&quot;/&gt;&lt;property id=&quot;20307&quot; value=&quot;299&quot;/&gt;&lt;/object&gt;&lt;object type=&quot;3&quot; unique_id=&quot;11122&quot;&gt;&lt;property id=&quot;20148&quot; value=&quot;5&quot;/&gt;&lt;property id=&quot;20300&quot; value=&quot;Slide 8&quot;/&gt;&lt;property id=&quot;20307&quot; value=&quot;300&quot;/&gt;&lt;/object&gt;&lt;object type=&quot;3&quot; unique_id=&quot;11524&quot;&gt;&lt;property id=&quot;20148&quot; value=&quot;5&quot;/&gt;&lt;property id=&quot;20300&quot; value=&quot;Slide 9&quot;/&gt;&lt;property id=&quot;20307&quot; value=&quot;301&quot;/&gt;&lt;/object&gt;&lt;object type=&quot;3&quot; unique_id=&quot;11656&quot;&gt;&lt;property id=&quot;20148&quot; value=&quot;5&quot;/&gt;&lt;property id=&quot;20300&quot; value=&quot;Slide 10&quot;/&gt;&lt;property id=&quot;20307&quot; value=&quot;302&quot;/&gt;&lt;/object&gt;&lt;object type=&quot;3&quot; unique_id=&quot;11767&quot;&gt;&lt;property id=&quot;20148&quot; value=&quot;5&quot;/&gt;&lt;property id=&quot;20300&quot; value=&quot;Slide 12&quot;/&gt;&lt;property id=&quot;20307&quot; value=&quot;303&quot;/&gt;&lt;/object&gt;&lt;object type=&quot;3&quot; unique_id=&quot;12976&quot;&gt;&lt;property id=&quot;20148&quot; value=&quot;5&quot;/&gt;&lt;property id=&quot;20300&quot; value=&quot;Slide 7&quot;/&gt;&lt;property id=&quot;20307&quot; value=&quot;312&quot;/&gt;&lt;/object&gt;&lt;object type=&quot;3&quot; unique_id=&quot;12977&quot;&gt;&lt;property id=&quot;20148&quot; value=&quot;5&quot;/&gt;&lt;property id=&quot;20300&quot; value=&quot;Slide 11&quot;/&gt;&lt;property id=&quot;20307&quot; value=&quot;314&quot;/&gt;&lt;/object&gt;&lt;object type=&quot;3&quot; unique_id=&quot;12979&quot;&gt;&lt;property id=&quot;20148&quot; value=&quot;5&quot;/&gt;&lt;property id=&quot;20300&quot; value=&quot;Slide 16&quot;/&gt;&lt;property id=&quot;20307&quot; value=&quot;316&quot;/&gt;&lt;/object&gt;&lt;object type=&quot;3&quot; unique_id=&quot;12980&quot;&gt;&lt;property id=&quot;20148&quot; value=&quot;5&quot;/&gt;&lt;property id=&quot;20300&quot; value=&quot;Slide 22&quot;/&gt;&lt;property id=&quot;20307&quot; value=&quot;318&quot;/&gt;&lt;/object&gt;&lt;object type=&quot;3&quot; unique_id=&quot;12981&quot;&gt;&lt;property id=&quot;20148&quot; value=&quot;5&quot;/&gt;&lt;property id=&quot;20300&quot; value=&quot;Slide 28&quot;/&gt;&lt;property id=&quot;20307&quot; value=&quot;320&quot;/&gt;&lt;/object&gt;&lt;object type=&quot;3&quot; unique_id=&quot;13342&quot;&gt;&lt;property id=&quot;20148&quot; value=&quot;5&quot;/&gt;&lt;property id=&quot;20300&quot; value=&quot;Slide 14&quot;/&gt;&lt;property id=&quot;20307&quot; value=&quot;325&quot;/&gt;&lt;/object&gt;&lt;object type=&quot;3&quot; unique_id=&quot;13846&quot;&gt;&lt;property id=&quot;20148&quot; value=&quot;5&quot;/&gt;&lt;property id=&quot;20300&quot; value=&quot;Slide 15&quot;/&gt;&lt;property id=&quot;20307&quot; value=&quot;329&quot;/&gt;&lt;/object&gt;&lt;object type=&quot;3&quot; unique_id=&quot;15461&quot;&gt;&lt;property id=&quot;20148&quot; value=&quot;5&quot;/&gt;&lt;property id=&quot;20300&quot; value=&quot;Slide 17&quot;/&gt;&lt;property id=&quot;20307&quot; value=&quot;338&quot;/&gt;&lt;/object&gt;&lt;object type=&quot;3&quot; unique_id=&quot;15734&quot;&gt;&lt;property id=&quot;20148&quot; value=&quot;5&quot;/&gt;&lt;property id=&quot;20300&quot; value=&quot;Slide 18&quot;/&gt;&lt;property id=&quot;20307&quot; value=&quot;340&quot;/&gt;&lt;/object&gt;&lt;object type=&quot;3&quot; unique_id=&quot;15945&quot;&gt;&lt;property id=&quot;20148&quot; value=&quot;5&quot;/&gt;&lt;property id=&quot;20300&quot; value=&quot;Slide 19&quot;/&gt;&lt;property id=&quot;20307&quot; value=&quot;342&quot;/&gt;&lt;/object&gt;&lt;object type=&quot;3&quot; unique_id=&quot;15979&quot;&gt;&lt;property id=&quot;20148&quot; value=&quot;5&quot;/&gt;&lt;property id=&quot;20300&quot; value=&quot;Slide 13&quot;/&gt;&lt;property id=&quot;20307&quot; value=&quot;343&quot;/&gt;&lt;/object&gt;&lt;object type=&quot;3&quot; unique_id=&quot;16286&quot;&gt;&lt;property id=&quot;20148&quot; value=&quot;5&quot;/&gt;&lt;property id=&quot;20300&quot; value=&quot;Slide 20&quot;/&gt;&lt;property id=&quot;20307&quot; value=&quot;345&quot;/&gt;&lt;/object&gt;&lt;object type=&quot;3&quot; unique_id=&quot;16288&quot;&gt;&lt;property id=&quot;20148&quot; value=&quot;5&quot;/&gt;&lt;property id=&quot;20300&quot; value=&quot;Slide 21&quot;/&gt;&lt;property id=&quot;20307&quot; value=&quot;347&quot;/&gt;&lt;/object&gt;&lt;object type=&quot;3&quot; unique_id=&quot;16614&quot;&gt;&lt;property id=&quot;20148&quot; value=&quot;5&quot;/&gt;&lt;property id=&quot;20300&quot; value=&quot;Slide 23&quot;/&gt;&lt;property id=&quot;20307&quot; value=&quot;348&quot;/&gt;&lt;/object&gt;&lt;object type=&quot;3&quot; unique_id=&quot;16767&quot;&gt;&lt;property id=&quot;20148&quot; value=&quot;5&quot;/&gt;&lt;property id=&quot;20300&quot; value=&quot;Slide 24&quot;/&gt;&lt;property id=&quot;20307&quot; value=&quot;349&quot;/&gt;&lt;/object&gt;&lt;object type=&quot;3&quot; unique_id=&quot;16768&quot;&gt;&lt;property id=&quot;20148&quot; value=&quot;5&quot;/&gt;&lt;property id=&quot;20300&quot; value=&quot;Slide 25&quot;/&gt;&lt;property id=&quot;20307&quot; value=&quot;350&quot;/&gt;&lt;/object&gt;&lt;object type=&quot;3&quot; unique_id=&quot;17067&quot;&gt;&lt;property id=&quot;20148&quot; value=&quot;5&quot;/&gt;&lt;property id=&quot;20300&quot; value=&quot;Slide 26&quot;/&gt;&lt;property id=&quot;20307&quot; value=&quot;353&quot;/&gt;&lt;/object&gt;&lt;object type=&quot;3&quot; unique_id=&quot;17068&quot;&gt;&lt;property id=&quot;20148&quot; value=&quot;5&quot;/&gt;&lt;property id=&quot;20300&quot; value=&quot;Slide 29&quot;/&gt;&lt;property id=&quot;20307&quot; value=&quot;354&quot;/&gt;&lt;/object&gt;&lt;object type=&quot;3&quot; unique_id=&quot;17069&quot;&gt;&lt;property id=&quot;20148&quot; value=&quot;5&quot;/&gt;&lt;property id=&quot;20300&quot; value=&quot;Slide 30&quot;/&gt;&lt;property id=&quot;20307&quot; value=&quot;352&quot;/&gt;&lt;/object&gt;&lt;object type=&quot;3&quot; unique_id=&quot;17473&quot;&gt;&lt;property id=&quot;20148&quot; value=&quot;5&quot;/&gt;&lt;property id=&quot;20300&quot; value=&quot;Slide 27&quot;/&gt;&lt;property id=&quot;20307&quot; value=&quot;355&quot;/&gt;&lt;/object&gt;&lt;object type=&quot;3&quot; unique_id=&quot;17475&quot;&gt;&lt;property id=&quot;20148&quot; value=&quot;5&quot;/&gt;&lt;property id=&quot;20300&quot; value=&quot;Slide 31&quot;/&gt;&lt;property id=&quot;20307&quot; value=&quot;358&quot;/&gt;&lt;/object&gt;&lt;object type=&quot;3&quot; unique_id=&quot;17476&quot;&gt;&lt;property id=&quot;20148&quot; value=&quot;5&quot;/&gt;&lt;property id=&quot;20300&quot; value=&quot;Slide 32&quot;/&gt;&lt;property id=&quot;20307&quot; value=&quot;357&quot;/&gt;&lt;/object&gt;&lt;object type=&quot;3&quot; unique_id=&quot;17779&quot;&gt;&lt;property id=&quot;20148&quot; value=&quot;5&quot;/&gt;&lt;property id=&quot;20300&quot; value=&quot;Slide 33&quot;/&gt;&lt;property id=&quot;20307&quot; value=&quot;35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2222</TotalTime>
  <Words>78</Words>
  <Application>Microsoft Office PowerPoint</Application>
  <PresentationFormat>On-screen Show (16:9)</PresentationFormat>
  <Paragraphs>36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Microsoft YaHei</vt:lpstr>
      <vt:lpstr>Arial</vt:lpstr>
      <vt:lpstr>SimSun</vt:lpstr>
      <vt:lpstr>Times New Roman</vt:lpstr>
      <vt:lpstr>AvantGarde Md BT</vt:lpstr>
      <vt:lpstr>Calibri</vt:lpstr>
      <vt:lpstr>Arial-SGK-TV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Ngoc Yen</cp:lastModifiedBy>
  <cp:revision>212</cp:revision>
  <dcterms:created xsi:type="dcterms:W3CDTF">2017-01-10T13:46:13Z</dcterms:created>
  <dcterms:modified xsi:type="dcterms:W3CDTF">2020-11-09T12:02:55Z</dcterms:modified>
</cp:coreProperties>
</file>