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36" r:id="rId5"/>
    <p:sldMasterId id="2147483772" r:id="rId6"/>
    <p:sldMasterId id="2147483784" r:id="rId7"/>
  </p:sldMasterIdLst>
  <p:notesMasterIdLst>
    <p:notesMasterId r:id="rId26"/>
  </p:notesMasterIdLst>
  <p:sldIdLst>
    <p:sldId id="270" r:id="rId8"/>
    <p:sldId id="271" r:id="rId9"/>
    <p:sldId id="258" r:id="rId10"/>
    <p:sldId id="257" r:id="rId11"/>
    <p:sldId id="527" r:id="rId12"/>
    <p:sldId id="267" r:id="rId13"/>
    <p:sldId id="272" r:id="rId14"/>
    <p:sldId id="273" r:id="rId15"/>
    <p:sldId id="506" r:id="rId16"/>
    <p:sldId id="508" r:id="rId17"/>
    <p:sldId id="509" r:id="rId18"/>
    <p:sldId id="304" r:id="rId19"/>
    <p:sldId id="523" r:id="rId20"/>
    <p:sldId id="525" r:id="rId21"/>
    <p:sldId id="325" r:id="rId22"/>
    <p:sldId id="276" r:id="rId23"/>
    <p:sldId id="298" r:id="rId24"/>
    <p:sldId id="277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037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0383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55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61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8659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72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7083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85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279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5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6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8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3165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241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889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2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2484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10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744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2365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5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14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2636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04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92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5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81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58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19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70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2/16/2022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5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3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9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4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64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5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51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53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14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0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6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14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36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86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6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9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0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82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15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9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6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49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818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5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3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39" r:id="rId2"/>
    <p:sldLayoutId id="2147483838" r:id="rId3"/>
    <p:sldLayoutId id="2147483837" r:id="rId4"/>
    <p:sldLayoutId id="2147483836" r:id="rId5"/>
    <p:sldLayoutId id="2147483829" r:id="rId6"/>
    <p:sldLayoutId id="2147483828" r:id="rId7"/>
    <p:sldLayoutId id="2147483827" r:id="rId8"/>
    <p:sldLayoutId id="2147483826" r:id="rId9"/>
    <p:sldLayoutId id="2147483823" r:id="rId10"/>
    <p:sldLayoutId id="2147483822" r:id="rId11"/>
    <p:sldLayoutId id="2147483821" r:id="rId12"/>
    <p:sldLayoutId id="2147483820" r:id="rId13"/>
    <p:sldLayoutId id="2147483817" r:id="rId14"/>
    <p:sldLayoutId id="2147483816" r:id="rId15"/>
    <p:sldLayoutId id="2147483815" r:id="rId16"/>
    <p:sldLayoutId id="2147483814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846" r:id="rId3"/>
    <p:sldLayoutId id="2147483845" r:id="rId4"/>
    <p:sldLayoutId id="2147483844" r:id="rId5"/>
    <p:sldLayoutId id="2147483843" r:id="rId6"/>
    <p:sldLayoutId id="2147483841" r:id="rId7"/>
    <p:sldLayoutId id="2147483835" r:id="rId8"/>
    <p:sldLayoutId id="2147483834" r:id="rId9"/>
    <p:sldLayoutId id="2147483833" r:id="rId10"/>
    <p:sldLayoutId id="2147483831" r:id="rId11"/>
    <p:sldLayoutId id="2147483825" r:id="rId12"/>
    <p:sldLayoutId id="2147483701" r:id="rId13"/>
    <p:sldLayoutId id="2147483702" r:id="rId14"/>
    <p:sldLayoutId id="2147483847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42" r:id="rId2"/>
    <p:sldLayoutId id="2147483832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097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40" r:id="rId28"/>
    <p:sldLayoutId id="2147483830" r:id="rId29"/>
    <p:sldLayoutId id="2147483824" r:id="rId30"/>
    <p:sldLayoutId id="2147483819" r:id="rId31"/>
    <p:sldLayoutId id="2147483818" r:id="rId32"/>
    <p:sldLayoutId id="2147483812" r:id="rId33"/>
    <p:sldLayoutId id="214748381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openxmlformats.org/officeDocument/2006/relationships/image" Target="../media/image47.gif"/><Relationship Id="rId26" Type="http://schemas.microsoft.com/office/2007/relationships/hdphoto" Target="../media/hdphoto11.wdp"/><Relationship Id="rId3" Type="http://schemas.openxmlformats.org/officeDocument/2006/relationships/image" Target="../media/image38.png"/><Relationship Id="rId21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43.gif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image" Target="../media/image37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3.gif"/><Relationship Id="rId1" Type="http://schemas.openxmlformats.org/officeDocument/2006/relationships/slideLayout" Target="../slideLayouts/slideLayout86.xml"/><Relationship Id="rId6" Type="http://schemas.microsoft.com/office/2007/relationships/hdphoto" Target="../media/hdphoto3.wdp"/><Relationship Id="rId11" Type="http://schemas.openxmlformats.org/officeDocument/2006/relationships/image" Target="../media/image42.gif"/><Relationship Id="rId24" Type="http://schemas.microsoft.com/office/2007/relationships/hdphoto" Target="../media/hdphoto10.wdp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8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2.png"/><Relationship Id="rId30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21" Type="http://schemas.openxmlformats.org/officeDocument/2006/relationships/image" Target="../media/image20.png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jp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21.jp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22.jp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124838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2027" y="963839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92942" y="3457155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93027" y="5714891"/>
            <a:ext cx="1998345" cy="11431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2381" y="978399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2381" y="3503238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0769" y="869710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7341" y="3407959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70821"/>
            <a:ext cx="115711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309282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57412"/>
            <a:ext cx="121148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77165" y="5389814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93223" y="5351828"/>
            <a:ext cx="121148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6062" y="921636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3394" y="3422188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062" y="15191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10515600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</a:t>
            </a:r>
            <a:r>
              <a:rPr lang="en-US" sz="360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2692" y="1079372"/>
            <a:ext cx="6081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lang="en-US" sz="4000" dirty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“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Hạt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thóc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”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cho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thấy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hạt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thóc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tự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kể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chuyện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về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srgbClr val="008000"/>
                </a:solidFill>
                <a:latin typeface="Calibri" panose="020F0502020204030204"/>
              </a:rPr>
              <a:t>mình</a:t>
            </a:r>
            <a:r>
              <a:rPr lang="en-US" sz="4000" dirty="0" smtClean="0">
                <a:solidFill>
                  <a:srgbClr val="008000"/>
                </a:solidFill>
                <a:latin typeface="Calibri" panose="020F0502020204030204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smtClean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16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4489" y="1041508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71515" y="1656684"/>
            <a:ext cx="42377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Lũy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67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25791" y="5888157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2670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7429" y="1096157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9845" y="3597081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ần 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vi-VN" sz="28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</a:t>
                </a:r>
                <a:r>
                  <a:rPr lang="en-US" altLang="vi-VN" sz="28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hỉ tâm trạng nhớ thương, lưu luyến, nghĩ ngợi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61074" y="5828207"/>
            <a:ext cx="2719140" cy="10297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2394" y="111175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sớm mai thức dậy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 tre xanh rì rào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 tre cong gọng vó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 mặt trời lên cao.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394" y="360507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trưa đồng đầy nắng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 nằm nhai bóng râm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bần thần nhớ gió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 về đầy tiếng chim.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5506" y="101195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74730" y="3420080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43026" y="124092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161708" y="1740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896811" y="22793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28524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28366" y="36216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10576" y="419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573948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7141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4345" y="53023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21094" y="11425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59194" y="16971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66238" y="222045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997294" y="28366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3506" y="28338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42438" y="36050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766952" y="41341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267775" y="47206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148237" y="52267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191575" y="52474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546937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894</Words>
  <Application>Microsoft Office PowerPoint</Application>
  <PresentationFormat>Widescreen</PresentationFormat>
  <Paragraphs>172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Times New Roman</vt:lpstr>
      <vt:lpstr>UTM Cookies</vt:lpstr>
      <vt:lpstr>Verdana</vt:lpstr>
      <vt:lpstr>1_Office Theme</vt:lpstr>
      <vt:lpstr>2_Office Theme</vt:lpstr>
      <vt:lpstr>2_Office 主题​​</vt:lpstr>
      <vt:lpstr>4_Office Theme</vt:lpstr>
      <vt:lpstr>8_Office Theme</vt:lpstr>
      <vt:lpstr>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62</cp:revision>
  <dcterms:created xsi:type="dcterms:W3CDTF">2021-05-27T08:02:03Z</dcterms:created>
  <dcterms:modified xsi:type="dcterms:W3CDTF">2022-02-16T10:37:27Z</dcterms:modified>
</cp:coreProperties>
</file>